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7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54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rgbClr val="6D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227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1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99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rgbClr val="6DB7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76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1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328737" y="1295400"/>
            <a:ext cx="6486525" cy="31527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0500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624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Noto Sans Symbols"/>
              <a:buChar char="●"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226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2420"/>
              <a:buFont typeface="Noto Sans Symbols"/>
              <a:buChar char="●"/>
              <a:defRPr b="0" i="0" sz="2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683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22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433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215D7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432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FB7D7"/>
              </a:buClr>
              <a:buSzPts val="198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5629275" y="627538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265112" y="6275387"/>
            <a:ext cx="4840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897812" y="6275387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15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95400"/>
            <a:ext cx="6324600" cy="505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549275" y="107950"/>
            <a:ext cx="8042275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Brain!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Deer</a:t>
            </a:r>
            <a:endParaRPr/>
          </a:p>
        </p:txBody>
      </p:sp>
      <p:pic>
        <p:nvPicPr>
          <p:cNvPr descr="deer brain" id="175" name="Google Shape;17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5713" l="0" r="0" t="-6475"/>
          <a:stretch/>
        </p:blipFill>
        <p:spPr>
          <a:xfrm>
            <a:off x="549275" y="1603375"/>
            <a:ext cx="3840162" cy="2332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r" id="176" name="Google Shape;176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34616" l="0" r="0" t="-34617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Dog</a:t>
            </a:r>
            <a:endParaRPr/>
          </a:p>
        </p:txBody>
      </p:sp>
      <p:pic>
        <p:nvPicPr>
          <p:cNvPr descr="dog brain" id="182" name="Google Shape;18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0476" l="0" r="0" t="0"/>
          <a:stretch/>
        </p:blipFill>
        <p:spPr>
          <a:xfrm>
            <a:off x="533400" y="2057400"/>
            <a:ext cx="3810000" cy="2649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" id="183" name="Google Shape;183;p2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25401" l="0" r="0" t="-25402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Pig</a:t>
            </a:r>
            <a:endParaRPr/>
          </a:p>
        </p:txBody>
      </p:sp>
      <p:pic>
        <p:nvPicPr>
          <p:cNvPr descr="pig brain" id="189" name="Google Shape;18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8094" l="0" r="0" t="-6475"/>
          <a:stretch/>
        </p:blipFill>
        <p:spPr>
          <a:xfrm>
            <a:off x="549275" y="1603375"/>
            <a:ext cx="3840162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" id="190" name="Google Shape;190;p2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9616" l="0" r="0" t="-9617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Dolphin</a:t>
            </a:r>
            <a:endParaRPr/>
          </a:p>
        </p:txBody>
      </p:sp>
      <p:pic>
        <p:nvPicPr>
          <p:cNvPr descr="dolphin brain" id="196" name="Google Shape;19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427" l="0" r="0" t="-6475"/>
          <a:stretch/>
        </p:blipFill>
        <p:spPr>
          <a:xfrm>
            <a:off x="549275" y="1603375"/>
            <a:ext cx="3840162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phin" id="197" name="Google Shape;197;p2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-1674" r="-1674" t="0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Human!</a:t>
            </a:r>
            <a:endParaRPr/>
          </a:p>
        </p:txBody>
      </p:sp>
      <p:pic>
        <p:nvPicPr>
          <p:cNvPr descr="human brain" id="203" name="Google Shape;20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2579" r="-42578" t="0"/>
          <a:stretch/>
        </p:blipFill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your brain do?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57200" y="1600200"/>
            <a:ext cx="441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Controls body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Thinks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Dreams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senses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your senses?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441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Seeing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Smell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Touch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Taste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Hearing</a:t>
            </a:r>
            <a:endParaRPr/>
          </a:p>
        </p:txBody>
      </p:sp>
      <p:pic>
        <p:nvPicPr>
          <p:cNvPr descr="senses" id="125" name="Google Shape;12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524000"/>
            <a:ext cx="40195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 and Left Brain</a:t>
            </a:r>
            <a:endParaRPr/>
          </a:p>
        </p:txBody>
      </p:sp>
      <p:pic>
        <p:nvPicPr>
          <p:cNvPr descr="RL brain" id="131" name="Google Shape;13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416" l="0" r="0" t="-3416"/>
          <a:stretch/>
        </p:blipFill>
        <p:spPr>
          <a:xfrm>
            <a:off x="549275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2438400"/>
            <a:ext cx="28321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riversideonline.com/source/images/image_popup/bn7_lobes.jpg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47800"/>
            <a:ext cx="5334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549275" y="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Brain lobes (parts)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33400" y="228600"/>
            <a:ext cx="80422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the lobes do?</a:t>
            </a:r>
            <a:endParaRPr/>
          </a:p>
        </p:txBody>
      </p:sp>
      <p:pic>
        <p:nvPicPr>
          <p:cNvPr descr="http://www.carelife.com/cancer/disease/brain/btfc/graphbig/localiz.gif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19200"/>
            <a:ext cx="50292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1322387" y="1524000"/>
            <a:ext cx="6499225" cy="172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ts val="5060"/>
              <a:buFont typeface="Noto Sans Symbols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Guess the animal!</a:t>
            </a:r>
            <a:endParaRPr/>
          </a:p>
        </p:txBody>
      </p:sp>
      <p:pic>
        <p:nvPicPr>
          <p:cNvPr descr="opossum brain" id="150" name="Google Shape;150;p23"/>
          <p:cNvPicPr preferRelativeResize="0"/>
          <p:nvPr/>
        </p:nvPicPr>
        <p:blipFill rotWithShape="1">
          <a:blip r:embed="rId3">
            <a:alphaModFix/>
          </a:blip>
          <a:srcRect b="38095" l="0" r="0" t="0"/>
          <a:stretch/>
        </p:blipFill>
        <p:spPr>
          <a:xfrm>
            <a:off x="228600" y="4800600"/>
            <a:ext cx="2590800" cy="1604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 brain" id="151" name="Google Shape;151;p23"/>
          <p:cNvPicPr preferRelativeResize="0"/>
          <p:nvPr/>
        </p:nvPicPr>
        <p:blipFill rotWithShape="1">
          <a:blip r:embed="rId4">
            <a:alphaModFix/>
          </a:blip>
          <a:srcRect b="45713" l="0" r="0" t="0"/>
          <a:stretch/>
        </p:blipFill>
        <p:spPr>
          <a:xfrm>
            <a:off x="304800" y="381000"/>
            <a:ext cx="2286000" cy="1239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r brain" id="152" name="Google Shape;152;p23"/>
          <p:cNvPicPr preferRelativeResize="0"/>
          <p:nvPr/>
        </p:nvPicPr>
        <p:blipFill rotWithShape="1">
          <a:blip r:embed="rId5">
            <a:alphaModFix/>
          </a:blip>
          <a:srcRect b="45713" l="0" r="0" t="-6475"/>
          <a:stretch/>
        </p:blipFill>
        <p:spPr>
          <a:xfrm>
            <a:off x="3429000" y="0"/>
            <a:ext cx="1963737" cy="1192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 brain" id="153" name="Google Shape;153;p23"/>
          <p:cNvPicPr preferRelativeResize="0"/>
          <p:nvPr/>
        </p:nvPicPr>
        <p:blipFill rotWithShape="1">
          <a:blip r:embed="rId6">
            <a:alphaModFix/>
          </a:blip>
          <a:srcRect b="30476" l="0" r="0" t="0"/>
          <a:stretch/>
        </p:blipFill>
        <p:spPr>
          <a:xfrm>
            <a:off x="3886200" y="4800600"/>
            <a:ext cx="2362200" cy="1643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phin brain" id="154" name="Google Shape;154;p23"/>
          <p:cNvPicPr preferRelativeResize="0"/>
          <p:nvPr/>
        </p:nvPicPr>
        <p:blipFill rotWithShape="1">
          <a:blip r:embed="rId7">
            <a:alphaModFix/>
          </a:blip>
          <a:srcRect b="11427" l="0" r="0" t="-6475"/>
          <a:stretch/>
        </p:blipFill>
        <p:spPr>
          <a:xfrm>
            <a:off x="7162800" y="4800600"/>
            <a:ext cx="1676400" cy="159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g brain" id="155" name="Google Shape;155;p23"/>
          <p:cNvPicPr preferRelativeResize="0"/>
          <p:nvPr/>
        </p:nvPicPr>
        <p:blipFill rotWithShape="1">
          <a:blip r:embed="rId8">
            <a:alphaModFix/>
          </a:blip>
          <a:srcRect b="38094" l="0" r="0" t="-6475"/>
          <a:stretch/>
        </p:blipFill>
        <p:spPr>
          <a:xfrm>
            <a:off x="6629400" y="0"/>
            <a:ext cx="2133600" cy="145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Opossum</a:t>
            </a:r>
            <a:endParaRPr/>
          </a:p>
        </p:txBody>
      </p:sp>
      <p:pic>
        <p:nvPicPr>
          <p:cNvPr descr="opossum brain" id="161" name="Google Shape;16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8095" l="0" r="0" t="0"/>
          <a:stretch/>
        </p:blipFill>
        <p:spPr>
          <a:xfrm>
            <a:off x="381000" y="2209800"/>
            <a:ext cx="41148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ossum" id="162" name="Google Shape;162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30362" l="0" r="0" t="-30362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b="0" i="0" lang="en-US" sz="4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</a:t>
            </a:r>
            <a:endParaRPr/>
          </a:p>
        </p:txBody>
      </p:sp>
      <p:pic>
        <p:nvPicPr>
          <p:cNvPr descr="cat brain" id="168" name="Google Shape;16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5713" l="0" r="0" t="0"/>
          <a:stretch/>
        </p:blipFill>
        <p:spPr>
          <a:xfrm>
            <a:off x="457200" y="2114550"/>
            <a:ext cx="3829050" cy="207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" id="169" name="Google Shape;169;p2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6552" l="0" r="0" t="-6552"/>
          <a:stretch/>
        </p:blipFill>
        <p:spPr>
          <a:xfrm>
            <a:off x="4751387" y="1600200"/>
            <a:ext cx="38401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