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9144000"/>
  <p:notesSz cx="6858000" cy="9144000"/>
  <p:embeddedFontLs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SourceSansPr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46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Picture">
  <p:cSld name="Title Slide with Pictur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●"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●"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algn="l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000"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algn="l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000"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●"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●"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 rot="5400000">
            <a:off x="2398713" y="-249237"/>
            <a:ext cx="4343400" cy="804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●"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000"/>
              </a:spcBef>
              <a:spcAft>
                <a:spcPts val="0"/>
              </a:spcAft>
              <a:buSzPts val="198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2270" lvl="0" marL="457200" algn="l">
              <a:spcBef>
                <a:spcPts val="2000"/>
              </a:spcBef>
              <a:spcAft>
                <a:spcPts val="0"/>
              </a:spcAft>
              <a:buSzPts val="2420"/>
              <a:buChar char="●"/>
              <a:defRPr sz="22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●"/>
              <a:defRPr sz="20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000"/>
              </a:spcBef>
              <a:spcAft>
                <a:spcPts val="0"/>
              </a:spcAft>
              <a:buSzPts val="198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640"/>
              <a:buNone/>
              <a:defRPr b="0" sz="2400">
                <a:solidFill>
                  <a:srgbClr val="6DB7D7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algn="l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000"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10"/>
          <p:cNvSpPr txBox="1"/>
          <p:nvPr>
            <p:ph idx="3" type="body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640"/>
              <a:buNone/>
              <a:defRPr b="0" sz="2400">
                <a:solidFill>
                  <a:srgbClr val="6DB7D7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0"/>
          <p:cNvSpPr txBox="1"/>
          <p:nvPr>
            <p:ph idx="4" type="body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algn="l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000"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1328737" y="1295400"/>
            <a:ext cx="6486525" cy="31527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0500" sy="100500">
              <a:srgbClr val="80808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1.jpg"/><Relationship Id="rId5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1.jpg"/><Relationship Id="rId5" Type="http://schemas.openxmlformats.org/officeDocument/2006/relationships/image" Target="../media/image2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4.jpg"/><Relationship Id="rId5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7.jpg"/><Relationship Id="rId5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2.jpg"/><Relationship Id="rId5" Type="http://schemas.openxmlformats.org/officeDocument/2006/relationships/image" Target="../media/image2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34.jp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3.jpg"/><Relationship Id="rId5" Type="http://schemas.openxmlformats.org/officeDocument/2006/relationships/image" Target="../media/image3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1.jpg"/><Relationship Id="rId5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36.jpg"/><Relationship Id="rId5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32.jpg"/><Relationship Id="rId5" Type="http://schemas.openxmlformats.org/officeDocument/2006/relationships/image" Target="../media/image3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1295400"/>
            <a:ext cx="6324600" cy="505936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549275" y="107950"/>
            <a:ext cx="8042275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Brain!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Anteater</a:t>
            </a:r>
            <a:endParaRPr/>
          </a:p>
        </p:txBody>
      </p:sp>
      <p:pic>
        <p:nvPicPr>
          <p:cNvPr descr="anteater brain" id="175" name="Google Shape;175;p2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49522" l="0" r="0" t="0"/>
          <a:stretch/>
        </p:blipFill>
        <p:spPr>
          <a:xfrm>
            <a:off x="381000" y="2209800"/>
            <a:ext cx="4114800" cy="207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eater" id="176" name="Google Shape;176;p26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-33502" l="0" r="0" t="-33503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Fruit Bat</a:t>
            </a:r>
            <a:endParaRPr/>
          </a:p>
        </p:txBody>
      </p:sp>
      <p:pic>
        <p:nvPicPr>
          <p:cNvPr descr="fruit bat brain" id="182" name="Google Shape;182;p2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38095" l="0" r="0" t="0"/>
          <a:stretch/>
        </p:blipFill>
        <p:spPr>
          <a:xfrm>
            <a:off x="457200" y="2057400"/>
            <a:ext cx="3962400" cy="2452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uit bat" id="183" name="Google Shape;183;p27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-31646" l="0" r="0" t="-31645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</a:t>
            </a:r>
            <a:endParaRPr/>
          </a:p>
        </p:txBody>
      </p:sp>
      <p:pic>
        <p:nvPicPr>
          <p:cNvPr descr="cat brain" id="189" name="Google Shape;189;p2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45713" l="0" r="0" t="0"/>
          <a:stretch/>
        </p:blipFill>
        <p:spPr>
          <a:xfrm>
            <a:off x="457200" y="2114550"/>
            <a:ext cx="3829050" cy="207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t" id="190" name="Google Shape;190;p28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-6552" l="0" r="0" t="-6552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Skunk</a:t>
            </a:r>
            <a:endParaRPr/>
          </a:p>
        </p:txBody>
      </p:sp>
      <p:pic>
        <p:nvPicPr>
          <p:cNvPr descr="skunk brain" id="196" name="Google Shape;196;p2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49522" l="0" r="0" t="-6475"/>
          <a:stretch/>
        </p:blipFill>
        <p:spPr>
          <a:xfrm>
            <a:off x="549275" y="1603375"/>
            <a:ext cx="3840162" cy="2185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kunk" id="197" name="Google Shape;197;p29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-28543" l="0" r="0" t="-28544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Dog</a:t>
            </a:r>
            <a:endParaRPr/>
          </a:p>
        </p:txBody>
      </p:sp>
      <p:pic>
        <p:nvPicPr>
          <p:cNvPr descr="dog brain" id="203" name="Google Shape;203;p3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30476" l="0" r="0" t="0"/>
          <a:stretch/>
        </p:blipFill>
        <p:spPr>
          <a:xfrm>
            <a:off x="533400" y="2057400"/>
            <a:ext cx="3810000" cy="2649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g" id="204" name="Google Shape;204;p30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-25401" l="0" r="0" t="-25402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Deer</a:t>
            </a:r>
            <a:endParaRPr/>
          </a:p>
        </p:txBody>
      </p:sp>
      <p:pic>
        <p:nvPicPr>
          <p:cNvPr descr="deer brain" id="210" name="Google Shape;210;p3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45713" l="0" r="0" t="-6475"/>
          <a:stretch/>
        </p:blipFill>
        <p:spPr>
          <a:xfrm>
            <a:off x="549275" y="1603375"/>
            <a:ext cx="3840162" cy="2332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r" id="211" name="Google Shape;211;p31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-34616" l="0" r="0" t="-34617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Goat</a:t>
            </a:r>
            <a:endParaRPr/>
          </a:p>
        </p:txBody>
      </p:sp>
      <p:pic>
        <p:nvPicPr>
          <p:cNvPr descr="goat brain" id="217" name="Google Shape;217;p3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41904" l="0" r="0" t="-6475"/>
          <a:stretch/>
        </p:blipFill>
        <p:spPr>
          <a:xfrm>
            <a:off x="549275" y="1603375"/>
            <a:ext cx="3840162" cy="247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at" id="218" name="Google Shape;218;p32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-27789" l="0" r="0" t="-27790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Camel</a:t>
            </a:r>
            <a:endParaRPr/>
          </a:p>
        </p:txBody>
      </p:sp>
      <p:pic>
        <p:nvPicPr>
          <p:cNvPr descr="camel brain" id="224" name="Google Shape;224;p3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38095" l="0" r="0" t="0"/>
          <a:stretch/>
        </p:blipFill>
        <p:spPr>
          <a:xfrm>
            <a:off x="381000" y="2590800"/>
            <a:ext cx="3886200" cy="2405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mel" id="225" name="Google Shape;225;p33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-20436" l="0" r="0" t="-20436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Raccoon</a:t>
            </a:r>
            <a:endParaRPr/>
          </a:p>
        </p:txBody>
      </p:sp>
      <p:pic>
        <p:nvPicPr>
          <p:cNvPr descr="raccoon brain" id="231" name="Google Shape;231;p3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49522" l="0" r="0" t="-6475"/>
          <a:stretch/>
        </p:blipFill>
        <p:spPr>
          <a:xfrm>
            <a:off x="30162" y="2128837"/>
            <a:ext cx="4694237" cy="2671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ccoon" id="232" name="Google Shape;232;p34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-30615" l="0" r="0" t="-30615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Pig</a:t>
            </a:r>
            <a:endParaRPr/>
          </a:p>
        </p:txBody>
      </p:sp>
      <p:pic>
        <p:nvPicPr>
          <p:cNvPr descr="pig brain" id="238" name="Google Shape;238;p3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38094" l="0" r="0" t="-6475"/>
          <a:stretch/>
        </p:blipFill>
        <p:spPr>
          <a:xfrm>
            <a:off x="549275" y="1603375"/>
            <a:ext cx="3840162" cy="262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" id="239" name="Google Shape;239;p35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-9616" l="0" r="0" t="-9617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does your brain do?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57200" y="1600200"/>
            <a:ext cx="441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Controls body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Thinks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Dreams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senses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Dolphin</a:t>
            </a:r>
            <a:endParaRPr/>
          </a:p>
        </p:txBody>
      </p:sp>
      <p:pic>
        <p:nvPicPr>
          <p:cNvPr descr="dolphin brain" id="245" name="Google Shape;245;p3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1427" l="0" r="0" t="-6475"/>
          <a:stretch/>
        </p:blipFill>
        <p:spPr>
          <a:xfrm>
            <a:off x="549275" y="1603375"/>
            <a:ext cx="3840162" cy="3649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lphin" id="246" name="Google Shape;246;p36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-1674" r="-1674" t="0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Human!</a:t>
            </a:r>
            <a:endParaRPr/>
          </a:p>
        </p:txBody>
      </p:sp>
      <p:pic>
        <p:nvPicPr>
          <p:cNvPr descr="human brain" id="252" name="Google Shape;252;p3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-42579" r="-42578" t="0"/>
          <a:stretch/>
        </p:blipFill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your senses?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441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Seeing</a:t>
            </a:r>
            <a:endParaRPr/>
          </a:p>
          <a:p>
            <a:pPr indent="-349250" lvl="0" marL="34925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Smell</a:t>
            </a:r>
            <a:endParaRPr/>
          </a:p>
          <a:p>
            <a:pPr indent="-349250" lvl="0" marL="34925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Touch</a:t>
            </a:r>
            <a:endParaRPr/>
          </a:p>
          <a:p>
            <a:pPr indent="-349250" lvl="0" marL="34925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Taste</a:t>
            </a:r>
            <a:endParaRPr/>
          </a:p>
          <a:p>
            <a:pPr indent="-349250" lvl="0" marL="34925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Hearing</a:t>
            </a:r>
            <a:endParaRPr/>
          </a:p>
        </p:txBody>
      </p:sp>
      <p:pic>
        <p:nvPicPr>
          <p:cNvPr descr="senses" id="125" name="Google Shape;125;p1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524000"/>
            <a:ext cx="40195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Right and Left Brain</a:t>
            </a:r>
            <a:endParaRPr/>
          </a:p>
        </p:txBody>
      </p:sp>
      <p:pic>
        <p:nvPicPr>
          <p:cNvPr descr="RL brain" id="131" name="Google Shape;131;p2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-3416" l="0" r="0" t="-3416"/>
          <a:stretch/>
        </p:blipFill>
        <p:spPr>
          <a:xfrm>
            <a:off x="549275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600" y="2438400"/>
            <a:ext cx="28321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Lobes of the Brain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49275" y="1600200"/>
            <a:ext cx="3840162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30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 Lobes</a:t>
            </a:r>
            <a:endParaRPr/>
          </a:p>
          <a:p>
            <a:pPr indent="-336549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30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Frontal</a:t>
            </a:r>
            <a:endParaRPr/>
          </a:p>
          <a:p>
            <a:pPr indent="-336549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30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Parietal</a:t>
            </a:r>
            <a:endParaRPr/>
          </a:p>
          <a:p>
            <a:pPr indent="-336549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30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Occipital</a:t>
            </a:r>
            <a:endParaRPr/>
          </a:p>
          <a:p>
            <a:pPr indent="-336549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30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Temporal</a:t>
            </a:r>
            <a:endParaRPr/>
          </a:p>
        </p:txBody>
      </p:sp>
      <p:pic>
        <p:nvPicPr>
          <p:cNvPr descr="Picture 4.png" id="139" name="Google Shape;1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676400"/>
            <a:ext cx="50419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" y="533400"/>
            <a:ext cx="3840162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Frontal Lobe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reasoning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planning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parts of speech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movement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judgment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solving </a:t>
            </a:r>
            <a:endParaRPr/>
          </a:p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4648200" y="609600"/>
            <a:ext cx="3840162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Parietal Lobe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perception of stimuli</a:t>
            </a:r>
            <a:endParaRPr/>
          </a:p>
          <a:p>
            <a:pPr indent="-336549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touch</a:t>
            </a:r>
            <a:endParaRPr/>
          </a:p>
          <a:p>
            <a:pPr indent="-336549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pressure</a:t>
            </a:r>
            <a:endParaRPr/>
          </a:p>
          <a:p>
            <a:pPr indent="-336549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temperature</a:t>
            </a:r>
            <a:endParaRPr/>
          </a:p>
          <a:p>
            <a:pPr indent="-336549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pain</a:t>
            </a:r>
            <a:endParaRPr/>
          </a:p>
        </p:txBody>
      </p:sp>
      <p:pic>
        <p:nvPicPr>
          <p:cNvPr descr="Picture 5.png"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267200"/>
            <a:ext cx="2001837" cy="212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.png" id="147" name="Google Shape;14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800" y="3505200"/>
            <a:ext cx="2263775" cy="21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549275" y="609600"/>
            <a:ext cx="3840162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Temporal Lobe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auditory stimuli (hearing)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memory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language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speech</a:t>
            </a:r>
            <a:endParaRPr/>
          </a:p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4724400" y="609600"/>
            <a:ext cx="3840162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Occipital Lobe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 cortex</a:t>
            </a:r>
            <a:endParaRPr/>
          </a:p>
        </p:txBody>
      </p:sp>
      <p:pic>
        <p:nvPicPr>
          <p:cNvPr descr="Picture 7.png" id="154" name="Google Shape;1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2438400"/>
            <a:ext cx="2120900" cy="212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.png" id="155" name="Google Shape;15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3429000"/>
            <a:ext cx="2174875" cy="21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le brain" id="160" name="Google Shape;160;p24"/>
          <p:cNvPicPr preferRelativeResize="0"/>
          <p:nvPr/>
        </p:nvPicPr>
        <p:blipFill rotWithShape="1">
          <a:blip r:embed="rId4">
            <a:alphaModFix/>
          </a:blip>
          <a:srcRect b="19047" l="0" r="0" t="0"/>
          <a:stretch/>
        </p:blipFill>
        <p:spPr>
          <a:xfrm>
            <a:off x="495300" y="1714500"/>
            <a:ext cx="3162300" cy="2559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le" id="161" name="Google Shape;16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4837" y="1828800"/>
            <a:ext cx="4500562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Opossum</a:t>
            </a:r>
            <a:endParaRPr/>
          </a:p>
        </p:txBody>
      </p:sp>
      <p:pic>
        <p:nvPicPr>
          <p:cNvPr descr="opossum brain" id="168" name="Google Shape;168;p2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38095" l="0" r="0" t="0"/>
          <a:stretch/>
        </p:blipFill>
        <p:spPr>
          <a:xfrm>
            <a:off x="381000" y="2209800"/>
            <a:ext cx="4114800" cy="2547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ossum" id="169" name="Google Shape;169;p25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-30362" l="0" r="0" t="-30362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