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85800" y="1828800"/>
            <a:ext cx="3771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610100" y="1828800"/>
            <a:ext cx="3771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 rot="5400000">
            <a:off x="3990975" y="2466975"/>
            <a:ext cx="68580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 rot="5400000">
            <a:off x="66675" y="619125"/>
            <a:ext cx="6858000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 rot="5400000">
            <a:off x="2019300" y="495300"/>
            <a:ext cx="5029200" cy="7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8" name="Google Shape;28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1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1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20637" y="12700"/>
            <a:ext cx="8896350" cy="6780212"/>
          </a:xfrm>
          <a:custGeom>
            <a:rect b="b" l="l" r="r" t="t"/>
            <a:pathLst>
              <a:path extrusionOk="0" h="21600" w="21600">
                <a:moveTo>
                  <a:pt x="15296" y="0"/>
                </a:moveTo>
                <a:lnTo>
                  <a:pt x="0" y="5819"/>
                </a:lnTo>
                <a:lnTo>
                  <a:pt x="11757" y="21600"/>
                </a:lnTo>
                <a:lnTo>
                  <a:pt x="21600" y="6715"/>
                </a:lnTo>
                <a:lnTo>
                  <a:pt x="15296" y="0"/>
                </a:lnTo>
                <a:close/>
                <a:moveTo>
                  <a:pt x="15296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1" name="Google Shape;61;p13"/>
          <p:cNvGrpSpPr/>
          <p:nvPr/>
        </p:nvGrpSpPr>
        <p:grpSpPr>
          <a:xfrm>
            <a:off x="195262" y="234950"/>
            <a:ext cx="3787775" cy="1777999"/>
            <a:chOff x="0" y="0"/>
            <a:chExt cx="3787775" cy="1777999"/>
          </a:xfrm>
        </p:grpSpPr>
        <p:sp>
          <p:nvSpPr>
            <p:cNvPr id="62" name="Google Shape;62;p13"/>
            <p:cNvSpPr/>
            <p:nvPr/>
          </p:nvSpPr>
          <p:spPr>
            <a:xfrm>
              <a:off x="85725" y="46037"/>
              <a:ext cx="3571875" cy="1614487"/>
            </a:xfrm>
            <a:custGeom>
              <a:rect b="b" l="l" r="r" t="t"/>
              <a:pathLst>
                <a:path extrusionOk="0" h="21600" w="21600">
                  <a:moveTo>
                    <a:pt x="21600" y="20609"/>
                  </a:moveTo>
                  <a:lnTo>
                    <a:pt x="19315" y="16591"/>
                  </a:lnTo>
                  <a:lnTo>
                    <a:pt x="15125" y="10957"/>
                  </a:lnTo>
                  <a:lnTo>
                    <a:pt x="1931" y="0"/>
                  </a:lnTo>
                  <a:lnTo>
                    <a:pt x="626" y="1043"/>
                  </a:lnTo>
                  <a:lnTo>
                    <a:pt x="0" y="4330"/>
                  </a:lnTo>
                  <a:lnTo>
                    <a:pt x="762" y="8087"/>
                  </a:lnTo>
                  <a:lnTo>
                    <a:pt x="15506" y="21339"/>
                  </a:lnTo>
                  <a:lnTo>
                    <a:pt x="18744" y="20504"/>
                  </a:lnTo>
                  <a:lnTo>
                    <a:pt x="21355" y="21600"/>
                  </a:lnTo>
                  <a:lnTo>
                    <a:pt x="21600" y="20609"/>
                  </a:lnTo>
                  <a:close/>
                  <a:moveTo>
                    <a:pt x="21600" y="20609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8262" y="179387"/>
              <a:ext cx="3562350" cy="1598612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57212" y="311150"/>
              <a:ext cx="2362200" cy="1458912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5" name="Google Shape;65;p13"/>
            <p:cNvGrpSpPr/>
            <p:nvPr/>
          </p:nvGrpSpPr>
          <p:grpSpPr>
            <a:xfrm>
              <a:off x="0" y="0"/>
              <a:ext cx="3787775" cy="1716087"/>
              <a:chOff x="0" y="0"/>
              <a:chExt cx="3787775" cy="1716087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2987675" y="1247775"/>
                <a:ext cx="336550" cy="339725"/>
              </a:xfrm>
              <a:custGeom>
                <a:rect b="b" l="l" r="r" t="t"/>
                <a:pathLst>
                  <a:path extrusionOk="0" h="21600" w="21600">
                    <a:moveTo>
                      <a:pt x="15840" y="0"/>
                    </a:moveTo>
                    <a:lnTo>
                      <a:pt x="5760" y="8240"/>
                    </a:lnTo>
                    <a:lnTo>
                      <a:pt x="0" y="21600"/>
                    </a:lnTo>
                    <a:lnTo>
                      <a:pt x="11520" y="19977"/>
                    </a:lnTo>
                    <a:lnTo>
                      <a:pt x="14832" y="10488"/>
                    </a:lnTo>
                    <a:lnTo>
                      <a:pt x="21600" y="3371"/>
                    </a:lnTo>
                    <a:lnTo>
                      <a:pt x="15840" y="0"/>
                    </a:lnTo>
                    <a:close/>
                    <a:moveTo>
                      <a:pt x="15840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0" y="0"/>
                <a:ext cx="3787775" cy="1716087"/>
              </a:xfrm>
              <a:custGeom>
                <a:rect b="b" l="l" r="r" t="t"/>
                <a:pathLst>
                  <a:path extrusionOk="0" h="21600" w="21600">
                    <a:moveTo>
                      <a:pt x="2001" y="0"/>
                    </a:moveTo>
                    <a:lnTo>
                      <a:pt x="808" y="1276"/>
                    </a:lnTo>
                    <a:lnTo>
                      <a:pt x="0" y="5105"/>
                    </a:lnTo>
                    <a:lnTo>
                      <a:pt x="859" y="8787"/>
                    </a:lnTo>
                    <a:lnTo>
                      <a:pt x="15161" y="21281"/>
                    </a:lnTo>
                    <a:lnTo>
                      <a:pt x="18239" y="20495"/>
                    </a:lnTo>
                    <a:lnTo>
                      <a:pt x="20728" y="21600"/>
                    </a:lnTo>
                    <a:lnTo>
                      <a:pt x="21600" y="19833"/>
                    </a:lnTo>
                    <a:lnTo>
                      <a:pt x="19266" y="16298"/>
                    </a:lnTo>
                    <a:lnTo>
                      <a:pt x="18316" y="12567"/>
                    </a:lnTo>
                    <a:lnTo>
                      <a:pt x="17560" y="12935"/>
                    </a:lnTo>
                    <a:lnTo>
                      <a:pt x="18457" y="16298"/>
                    </a:lnTo>
                    <a:lnTo>
                      <a:pt x="20240" y="19882"/>
                    </a:lnTo>
                    <a:lnTo>
                      <a:pt x="18124" y="19317"/>
                    </a:lnTo>
                    <a:lnTo>
                      <a:pt x="15636" y="19980"/>
                    </a:lnTo>
                    <a:lnTo>
                      <a:pt x="16097" y="15955"/>
                    </a:lnTo>
                    <a:lnTo>
                      <a:pt x="17162" y="13205"/>
                    </a:lnTo>
                    <a:lnTo>
                      <a:pt x="15918" y="13549"/>
                    </a:lnTo>
                    <a:lnTo>
                      <a:pt x="14943" y="16151"/>
                    </a:lnTo>
                    <a:lnTo>
                      <a:pt x="14610" y="19415"/>
                    </a:lnTo>
                    <a:lnTo>
                      <a:pt x="1372" y="7609"/>
                    </a:lnTo>
                    <a:lnTo>
                      <a:pt x="1026" y="5277"/>
                    </a:lnTo>
                    <a:lnTo>
                      <a:pt x="1321" y="2332"/>
                    </a:lnTo>
                    <a:lnTo>
                      <a:pt x="2783" y="0"/>
                    </a:lnTo>
                    <a:lnTo>
                      <a:pt x="2001" y="0"/>
                    </a:lnTo>
                    <a:close/>
                    <a:moveTo>
                      <a:pt x="2001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19087" y="15875"/>
                <a:ext cx="2676525" cy="97472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454025" y="161925"/>
                <a:ext cx="360362" cy="652462"/>
              </a:xfrm>
              <a:custGeom>
                <a:rect b="b" l="l" r="r" t="t"/>
                <a:pathLst>
                  <a:path extrusionOk="0" h="21600" w="21600">
                    <a:moveTo>
                      <a:pt x="15660" y="0"/>
                    </a:moveTo>
                    <a:lnTo>
                      <a:pt x="2565" y="6835"/>
                    </a:lnTo>
                    <a:lnTo>
                      <a:pt x="0" y="14830"/>
                    </a:lnTo>
                    <a:lnTo>
                      <a:pt x="4455" y="20246"/>
                    </a:lnTo>
                    <a:lnTo>
                      <a:pt x="12690" y="21600"/>
                    </a:lnTo>
                    <a:lnTo>
                      <a:pt x="10260" y="9930"/>
                    </a:lnTo>
                    <a:lnTo>
                      <a:pt x="21600" y="1096"/>
                    </a:lnTo>
                    <a:lnTo>
                      <a:pt x="15660" y="0"/>
                    </a:lnTo>
                    <a:close/>
                    <a:moveTo>
                      <a:pt x="15660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147762" y="615950"/>
                <a:ext cx="1096962" cy="5778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71" name="Google Shape;71;p13"/>
          <p:cNvGrpSpPr/>
          <p:nvPr/>
        </p:nvGrpSpPr>
        <p:grpSpPr>
          <a:xfrm>
            <a:off x="7796476" y="4316725"/>
            <a:ext cx="980549" cy="1158248"/>
            <a:chOff x="264" y="-1275"/>
            <a:chExt cx="978962" cy="1158248"/>
          </a:xfrm>
        </p:grpSpPr>
        <p:sp>
          <p:nvSpPr>
            <p:cNvPr id="72" name="Google Shape;72;p13"/>
            <p:cNvSpPr/>
            <p:nvPr/>
          </p:nvSpPr>
          <p:spPr>
            <a:xfrm rot="7320000">
              <a:off x="-3968" y="340518"/>
              <a:ext cx="996950" cy="465137"/>
            </a:xfrm>
            <a:custGeom>
              <a:rect b="b" l="l" r="r" t="t"/>
              <a:pathLst>
                <a:path extrusionOk="0" h="21600" w="21600">
                  <a:moveTo>
                    <a:pt x="21600" y="20609"/>
                  </a:moveTo>
                  <a:lnTo>
                    <a:pt x="19315" y="16591"/>
                  </a:lnTo>
                  <a:lnTo>
                    <a:pt x="15125" y="10957"/>
                  </a:lnTo>
                  <a:lnTo>
                    <a:pt x="1931" y="0"/>
                  </a:lnTo>
                  <a:lnTo>
                    <a:pt x="626" y="1043"/>
                  </a:lnTo>
                  <a:lnTo>
                    <a:pt x="0" y="4330"/>
                  </a:lnTo>
                  <a:lnTo>
                    <a:pt x="762" y="8087"/>
                  </a:lnTo>
                  <a:lnTo>
                    <a:pt x="15506" y="21339"/>
                  </a:lnTo>
                  <a:lnTo>
                    <a:pt x="18744" y="20504"/>
                  </a:lnTo>
                  <a:lnTo>
                    <a:pt x="21355" y="21600"/>
                  </a:lnTo>
                  <a:lnTo>
                    <a:pt x="21600" y="20609"/>
                  </a:lnTo>
                  <a:close/>
                  <a:moveTo>
                    <a:pt x="21600" y="20609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rot="7320000">
              <a:off x="-28575" y="320675"/>
              <a:ext cx="993775" cy="4603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rot="7320000">
              <a:off x="137318" y="305593"/>
              <a:ext cx="660400" cy="420687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5" name="Google Shape;75;p13"/>
            <p:cNvGrpSpPr/>
            <p:nvPr/>
          </p:nvGrpSpPr>
          <p:grpSpPr>
            <a:xfrm>
              <a:off x="264" y="-1275"/>
              <a:ext cx="978962" cy="1158248"/>
              <a:chOff x="264" y="-1275"/>
              <a:chExt cx="978962" cy="1158248"/>
            </a:xfrm>
          </p:grpSpPr>
          <p:sp>
            <p:nvSpPr>
              <p:cNvPr id="76" name="Google Shape;76;p13"/>
              <p:cNvSpPr/>
              <p:nvPr/>
            </p:nvSpPr>
            <p:spPr>
              <a:xfrm rot="7320000">
                <a:off x="119062" y="744537"/>
                <a:ext cx="93662" cy="96837"/>
              </a:xfrm>
              <a:custGeom>
                <a:rect b="b" l="l" r="r" t="t"/>
                <a:pathLst>
                  <a:path extrusionOk="0" h="21600" w="21600">
                    <a:moveTo>
                      <a:pt x="15840" y="0"/>
                    </a:moveTo>
                    <a:lnTo>
                      <a:pt x="5760" y="8240"/>
                    </a:lnTo>
                    <a:lnTo>
                      <a:pt x="0" y="21600"/>
                    </a:lnTo>
                    <a:lnTo>
                      <a:pt x="11520" y="19977"/>
                    </a:lnTo>
                    <a:lnTo>
                      <a:pt x="14832" y="10488"/>
                    </a:lnTo>
                    <a:lnTo>
                      <a:pt x="21600" y="3371"/>
                    </a:lnTo>
                    <a:lnTo>
                      <a:pt x="15840" y="0"/>
                    </a:lnTo>
                    <a:close/>
                    <a:moveTo>
                      <a:pt x="15840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 rot="7320000">
                <a:off x="-38893" y="330993"/>
                <a:ext cx="1057275" cy="493712"/>
              </a:xfrm>
              <a:custGeom>
                <a:rect b="b" l="l" r="r" t="t"/>
                <a:pathLst>
                  <a:path extrusionOk="0" h="21600" w="21600">
                    <a:moveTo>
                      <a:pt x="2001" y="0"/>
                    </a:moveTo>
                    <a:lnTo>
                      <a:pt x="808" y="1276"/>
                    </a:lnTo>
                    <a:lnTo>
                      <a:pt x="0" y="5105"/>
                    </a:lnTo>
                    <a:lnTo>
                      <a:pt x="859" y="8787"/>
                    </a:lnTo>
                    <a:lnTo>
                      <a:pt x="15161" y="21281"/>
                    </a:lnTo>
                    <a:lnTo>
                      <a:pt x="18239" y="20495"/>
                    </a:lnTo>
                    <a:lnTo>
                      <a:pt x="20728" y="21600"/>
                    </a:lnTo>
                    <a:lnTo>
                      <a:pt x="21600" y="19833"/>
                    </a:lnTo>
                    <a:lnTo>
                      <a:pt x="19266" y="16298"/>
                    </a:lnTo>
                    <a:lnTo>
                      <a:pt x="18316" y="12567"/>
                    </a:lnTo>
                    <a:lnTo>
                      <a:pt x="17560" y="12935"/>
                    </a:lnTo>
                    <a:lnTo>
                      <a:pt x="18457" y="16298"/>
                    </a:lnTo>
                    <a:lnTo>
                      <a:pt x="20240" y="19882"/>
                    </a:lnTo>
                    <a:lnTo>
                      <a:pt x="18124" y="19317"/>
                    </a:lnTo>
                    <a:lnTo>
                      <a:pt x="15636" y="19980"/>
                    </a:lnTo>
                    <a:lnTo>
                      <a:pt x="16097" y="15955"/>
                    </a:lnTo>
                    <a:lnTo>
                      <a:pt x="17162" y="13205"/>
                    </a:lnTo>
                    <a:lnTo>
                      <a:pt x="15918" y="13549"/>
                    </a:lnTo>
                    <a:lnTo>
                      <a:pt x="14943" y="16151"/>
                    </a:lnTo>
                    <a:lnTo>
                      <a:pt x="14610" y="19415"/>
                    </a:lnTo>
                    <a:lnTo>
                      <a:pt x="1372" y="7609"/>
                    </a:lnTo>
                    <a:lnTo>
                      <a:pt x="1026" y="5277"/>
                    </a:lnTo>
                    <a:lnTo>
                      <a:pt x="1321" y="2332"/>
                    </a:lnTo>
                    <a:lnTo>
                      <a:pt x="2783" y="0"/>
                    </a:lnTo>
                    <a:lnTo>
                      <a:pt x="2001" y="0"/>
                    </a:lnTo>
                    <a:close/>
                    <a:moveTo>
                      <a:pt x="2001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 rot="7320000">
                <a:off x="238125" y="438150"/>
                <a:ext cx="749300" cy="279400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 rot="7320000">
                <a:off x="716756" y="240506"/>
                <a:ext cx="100012" cy="187325"/>
              </a:xfrm>
              <a:custGeom>
                <a:rect b="b" l="l" r="r" t="t"/>
                <a:pathLst>
                  <a:path extrusionOk="0" h="21600" w="21600">
                    <a:moveTo>
                      <a:pt x="15660" y="0"/>
                    </a:moveTo>
                    <a:lnTo>
                      <a:pt x="2565" y="6835"/>
                    </a:lnTo>
                    <a:lnTo>
                      <a:pt x="0" y="14830"/>
                    </a:lnTo>
                    <a:lnTo>
                      <a:pt x="4455" y="20246"/>
                    </a:lnTo>
                    <a:lnTo>
                      <a:pt x="12690" y="21600"/>
                    </a:lnTo>
                    <a:lnTo>
                      <a:pt x="10260" y="9930"/>
                    </a:lnTo>
                    <a:lnTo>
                      <a:pt x="21600" y="1096"/>
                    </a:lnTo>
                    <a:lnTo>
                      <a:pt x="15660" y="0"/>
                    </a:lnTo>
                    <a:close/>
                    <a:moveTo>
                      <a:pt x="15660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 rot="7320000">
                <a:off x="356393" y="442118"/>
                <a:ext cx="306387" cy="16510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81" name="Google Shape;81;p13"/>
          <p:cNvSpPr/>
          <p:nvPr/>
        </p:nvSpPr>
        <p:spPr>
          <a:xfrm>
            <a:off x="901700" y="5054600"/>
            <a:ext cx="6807200" cy="723900"/>
          </a:xfrm>
          <a:custGeom>
            <a:rect b="b" l="l" r="r" t="t"/>
            <a:pathLst>
              <a:path extrusionOk="0" h="21460" w="21600">
                <a:moveTo>
                  <a:pt x="0" y="0"/>
                </a:moveTo>
                <a:cubicBezTo>
                  <a:pt x="685" y="2024"/>
                  <a:pt x="2801" y="10918"/>
                  <a:pt x="4110" y="12047"/>
                </a:cubicBezTo>
                <a:cubicBezTo>
                  <a:pt x="5420" y="13176"/>
                  <a:pt x="6987" y="5835"/>
                  <a:pt x="7858" y="6776"/>
                </a:cubicBezTo>
                <a:cubicBezTo>
                  <a:pt x="8730" y="7718"/>
                  <a:pt x="8689" y="17647"/>
                  <a:pt x="9349" y="17694"/>
                </a:cubicBezTo>
                <a:cubicBezTo>
                  <a:pt x="10009" y="17741"/>
                  <a:pt x="10397" y="6541"/>
                  <a:pt x="11807" y="7153"/>
                </a:cubicBezTo>
                <a:cubicBezTo>
                  <a:pt x="13218" y="7765"/>
                  <a:pt x="16180" y="21600"/>
                  <a:pt x="17812" y="21459"/>
                </a:cubicBezTo>
                <a:cubicBezTo>
                  <a:pt x="19444" y="21318"/>
                  <a:pt x="20980" y="8847"/>
                  <a:pt x="21600" y="6400"/>
                </a:cubicBezTo>
              </a:path>
            </a:pathLst>
          </a:custGeom>
          <a:noFill/>
          <a:ln cap="flat" cmpd="sng" w="76200">
            <a:solidFill>
              <a:srgbClr val="703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076700" y="1952625"/>
            <a:ext cx="889000" cy="357187"/>
          </a:xfrm>
          <a:custGeom>
            <a:rect b="b" l="l" r="r" t="t"/>
            <a:pathLst>
              <a:path extrusionOk="0" h="20274" w="21600">
                <a:moveTo>
                  <a:pt x="0" y="1554"/>
                </a:moveTo>
                <a:cubicBezTo>
                  <a:pt x="3934" y="6684"/>
                  <a:pt x="7907" y="11904"/>
                  <a:pt x="10800" y="11634"/>
                </a:cubicBezTo>
                <a:cubicBezTo>
                  <a:pt x="13693" y="11364"/>
                  <a:pt x="15467" y="-1326"/>
                  <a:pt x="17280" y="114"/>
                </a:cubicBezTo>
                <a:cubicBezTo>
                  <a:pt x="19093" y="1554"/>
                  <a:pt x="20867" y="16764"/>
                  <a:pt x="21600" y="20274"/>
                </a:cubicBezTo>
              </a:path>
            </a:pathLst>
          </a:cu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358900" y="584200"/>
            <a:ext cx="6400800" cy="3454400"/>
          </a:xfrm>
          <a:prstGeom prst="rect">
            <a:avLst/>
          </a:prstGeom>
          <a:noFill/>
          <a:ln>
            <a:noFill/>
          </a:ln>
          <a:effectLst>
            <a:outerShdw blurRad="63500" dir="2115787" dist="50799">
              <a:schemeClr val="lt2">
                <a:alpha val="74901"/>
              </a:schemeClr>
            </a:outerShdw>
          </a:effectLst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omic Sans MS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Brain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0" y="4572000"/>
            <a:ext cx="1684337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brain.jpeg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503237"/>
            <a:ext cx="2538412" cy="223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0" name="Google Shape;510;p22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1" name="Google Shape;511;p22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12" name="Google Shape;512;p22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513" name="Google Shape;513;p22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22" name="Google Shape;522;p22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523" name="Google Shape;523;p22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524" name="Google Shape;524;p22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25" name="Google Shape;525;p22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26" name="Google Shape;526;p22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27" name="Google Shape;527;p22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30" name="Google Shape;530;p22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531" name="Google Shape;531;p22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2" name="Google Shape;532;p22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3" name="Google Shape;533;p22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4" name="Google Shape;534;p22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5" name="Google Shape;535;p22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6" name="Google Shape;536;p22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7" name="Google Shape;537;p22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8" name="Google Shape;538;p22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539" name="Google Shape;539;p22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540" name="Google Shape;540;p22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543" name="Google Shape;543;p22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544" name="Google Shape;544;p22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45" name="Google Shape;545;p22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546" name="Google Shape;546;p22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7" name="Google Shape;547;p22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8" name="Google Shape;548;p22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9" name="Google Shape;549;p22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554" name="Google Shape;554;p22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55" name="Google Shape;555;p22"/>
          <p:cNvSpPr txBox="1"/>
          <p:nvPr>
            <p:ph type="title"/>
          </p:nvPr>
        </p:nvSpPr>
        <p:spPr>
          <a:xfrm>
            <a:off x="533400" y="0"/>
            <a:ext cx="7696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mic Sans MS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Brain control of the body</a:t>
            </a:r>
            <a:endParaRPr/>
          </a:p>
        </p:txBody>
      </p:sp>
      <p:sp>
        <p:nvSpPr>
          <p:cNvPr id="556" name="Google Shape;556;p22"/>
          <p:cNvSpPr txBox="1"/>
          <p:nvPr>
            <p:ph idx="1" type="body"/>
          </p:nvPr>
        </p:nvSpPr>
        <p:spPr>
          <a:xfrm>
            <a:off x="685800" y="19050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brain controls everything your body does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Interestingly, the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side of your brain controls the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side of your body. 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And, the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side of your brain controls the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side of your body. 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2" name="Google Shape;562;p23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3" name="Google Shape;563;p23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64" name="Google Shape;564;p23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565" name="Google Shape;565;p23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74" name="Google Shape;574;p23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575" name="Google Shape;575;p23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576" name="Google Shape;576;p23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77" name="Google Shape;577;p23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78" name="Google Shape;578;p23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79" name="Google Shape;579;p23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82" name="Google Shape;582;p23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583" name="Google Shape;583;p23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5" name="Google Shape;585;p23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6" name="Google Shape;586;p23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7" name="Google Shape;587;p23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8" name="Google Shape;588;p23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9" name="Google Shape;589;p23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90" name="Google Shape;590;p23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591" name="Google Shape;591;p23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592" name="Google Shape;592;p23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94" name="Google Shape;594;p23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595" name="Google Shape;595;p23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596" name="Google Shape;596;p23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97" name="Google Shape;597;p23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598" name="Google Shape;598;p23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99" name="Google Shape;599;p23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0" name="Google Shape;600;p23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1" name="Google Shape;601;p23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2" name="Google Shape;602;p23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3" name="Google Shape;603;p23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4" name="Google Shape;604;p23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5" name="Google Shape;605;p23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606" name="Google Shape;606;p23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07" name="Google Shape;607;p23"/>
          <p:cNvSpPr txBox="1"/>
          <p:nvPr>
            <p:ph type="title"/>
          </p:nvPr>
        </p:nvSpPr>
        <p:spPr>
          <a:xfrm>
            <a:off x="381000" y="228600"/>
            <a:ext cx="7696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c Sans MS"/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you get bigger, so does your brain!</a:t>
            </a:r>
            <a:endParaRPr/>
          </a:p>
        </p:txBody>
      </p:sp>
      <p:sp>
        <p:nvSpPr>
          <p:cNvPr id="608" name="Google Shape;608;p23"/>
          <p:cNvSpPr txBox="1"/>
          <p:nvPr>
            <p:ph idx="1" type="body"/>
          </p:nvPr>
        </p:nvSpPr>
        <p:spPr>
          <a:xfrm>
            <a:off x="685800" y="19050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brain continues to grow and change throughout your life.</a:t>
            </a:r>
            <a:endParaRPr/>
          </a:p>
        </p:txBody>
      </p:sp>
      <p:pic>
        <p:nvPicPr>
          <p:cNvPr descr="brain browth.jpeg" id="609" name="Google Shape;6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90850"/>
            <a:ext cx="38671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 growth 2.jpeg" id="610" name="Google Shape;61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3305175"/>
            <a:ext cx="52578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"/>
          <p:cNvSpPr txBox="1"/>
          <p:nvPr>
            <p:ph type="title"/>
          </p:nvPr>
        </p:nvSpPr>
        <p:spPr>
          <a:xfrm>
            <a:off x="685800" y="3810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we know all of this?</a:t>
            </a:r>
            <a:endParaRPr/>
          </a:p>
        </p:txBody>
      </p:sp>
      <p:sp>
        <p:nvSpPr>
          <p:cNvPr id="616" name="Google Shape;616;p24"/>
          <p:cNvSpPr txBox="1"/>
          <p:nvPr>
            <p:ph idx="1" type="body"/>
          </p:nvPr>
        </p:nvSpPr>
        <p:spPr>
          <a:xfrm>
            <a:off x="533400" y="1676400"/>
            <a:ext cx="6629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a part of the brain stops working, we can observe problems with functioning.</a:t>
            </a:r>
            <a:endParaRPr/>
          </a:p>
          <a:p>
            <a:pPr indent="-1523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omic Sans MS"/>
              <a:buChar char="•"/>
            </a:pPr>
            <a:r>
              <a:rPr b="0" i="0" lang="en-US" sz="3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Damage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disease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specific areas of the brain can cause unique changes in health and behavior that allow us to understand what different parts of the brain do.</a:t>
            </a:r>
            <a:endParaRPr/>
          </a:p>
          <a:p>
            <a:pPr indent="-95249" lvl="1" marL="7318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2400" lvl="0" marL="382588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sick brain.jpeg" id="617" name="Google Shape;6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971800"/>
            <a:ext cx="2281237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5"/>
          <p:cNvSpPr txBox="1"/>
          <p:nvPr/>
        </p:nvSpPr>
        <p:spPr>
          <a:xfrm>
            <a:off x="533400" y="304800"/>
            <a:ext cx="4584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</a:pPr>
            <a:r>
              <a:rPr b="0" i="0" lang="en-US" sz="4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PHINEAS GAGE</a:t>
            </a:r>
            <a:endParaRPr/>
          </a:p>
        </p:txBody>
      </p:sp>
      <p:sp>
        <p:nvSpPr>
          <p:cNvPr id="623" name="Google Shape;623;p25"/>
          <p:cNvSpPr txBox="1"/>
          <p:nvPr/>
        </p:nvSpPr>
        <p:spPr>
          <a:xfrm>
            <a:off x="457200" y="1447800"/>
            <a:ext cx="3276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3048" lvl="0" marL="312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Phineas Gage was a railroad worker in the 1800s</a:t>
            </a:r>
            <a:endParaRPr/>
          </a:p>
          <a:p>
            <a:pPr indent="-95248" lvl="0" marL="312737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48" lvl="0" marL="312737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1848, while blasting through rock, there was an explosion and a tamping rod went through his skull</a:t>
            </a:r>
            <a:endParaRPr/>
          </a:p>
        </p:txBody>
      </p:sp>
      <p:pic>
        <p:nvPicPr>
          <p:cNvPr id="624" name="Google Shape;6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450" y="228600"/>
            <a:ext cx="3587750" cy="383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3505200"/>
            <a:ext cx="22764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/>
          <p:nvPr>
            <p:ph type="title"/>
          </p:nvPr>
        </p:nvSpPr>
        <p:spPr>
          <a:xfrm>
            <a:off x="685800" y="0"/>
            <a:ext cx="68707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Patient “H.M.”</a:t>
            </a:r>
            <a:endParaRPr/>
          </a:p>
        </p:txBody>
      </p:sp>
      <p:sp>
        <p:nvSpPr>
          <p:cNvPr id="631" name="Google Shape;631;p26"/>
          <p:cNvSpPr txBox="1"/>
          <p:nvPr>
            <p:ph idx="1" type="body"/>
          </p:nvPr>
        </p:nvSpPr>
        <p:spPr>
          <a:xfrm>
            <a:off x="228600" y="1524000"/>
            <a:ext cx="434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Had most of his </a:t>
            </a:r>
            <a:r>
              <a:rPr b="0" i="0" lang="en-US" sz="32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hippocampus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removed to stop a seizure disorder.</a:t>
            </a:r>
            <a:endParaRPr/>
          </a:p>
          <a:p>
            <a:pPr indent="-1396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surgery was successful, but he could no longer form new memories!</a:t>
            </a:r>
            <a:endParaRPr/>
          </a:p>
        </p:txBody>
      </p:sp>
      <p:sp>
        <p:nvSpPr>
          <p:cNvPr id="632" name="Google Shape;632;p26"/>
          <p:cNvSpPr txBox="1"/>
          <p:nvPr/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pic>
        <p:nvPicPr>
          <p:cNvPr descr="H.M..jpeg" id="633" name="Google Shape;6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228600"/>
            <a:ext cx="2540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.M. Brain.jpeg" id="634" name="Google Shape;63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3524250"/>
            <a:ext cx="30480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 txBox="1"/>
          <p:nvPr>
            <p:ph type="title"/>
          </p:nvPr>
        </p:nvSpPr>
        <p:spPr>
          <a:xfrm>
            <a:off x="730250" y="22860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importance of research</a:t>
            </a:r>
            <a:endParaRPr/>
          </a:p>
        </p:txBody>
      </p:sp>
      <p:sp>
        <p:nvSpPr>
          <p:cNvPr id="640" name="Google Shape;640;p27"/>
          <p:cNvSpPr txBox="1"/>
          <p:nvPr>
            <p:ph idx="1" type="body"/>
          </p:nvPr>
        </p:nvSpPr>
        <p:spPr>
          <a:xfrm>
            <a:off x="685800" y="1600200"/>
            <a:ext cx="36576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causes brain disorders?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 these disorders tell us about the brain?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we develop effective therapeutics to treat these disorders?</a:t>
            </a:r>
            <a:endParaRPr/>
          </a:p>
          <a:p>
            <a:pPr indent="-165100" lvl="0" marL="382588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FarSideMicroscope.gif" id="641" name="Google Shape;641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-973" r="-972" t="0"/>
          <a:stretch/>
        </p:blipFill>
        <p:spPr>
          <a:xfrm>
            <a:off x="4953000" y="1660525"/>
            <a:ext cx="3657600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8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7" name="Google Shape;647;p28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8" name="Google Shape;648;p28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49" name="Google Shape;649;p28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650" name="Google Shape;650;p28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59" name="Google Shape;659;p28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660" name="Google Shape;660;p28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661" name="Google Shape;661;p28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62" name="Google Shape;662;p28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63" name="Google Shape;663;p28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664" name="Google Shape;664;p28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67" name="Google Shape;667;p28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668" name="Google Shape;668;p28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69" name="Google Shape;669;p28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0" name="Google Shape;670;p28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1" name="Google Shape;671;p28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2" name="Google Shape;672;p28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3" name="Google Shape;673;p28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4" name="Google Shape;674;p28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5" name="Google Shape;675;p28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676" name="Google Shape;676;p28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677" name="Google Shape;677;p28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679" name="Google Shape;679;p28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680" name="Google Shape;680;p28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681" name="Google Shape;681;p28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82" name="Google Shape;682;p28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683" name="Google Shape;683;p28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4" name="Google Shape;684;p28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5" name="Google Shape;685;p28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6" name="Google Shape;686;p28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7" name="Google Shape;687;p28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8" name="Google Shape;688;p28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9" name="Google Shape;689;p28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90" name="Google Shape;690;p28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691" name="Google Shape;691;p28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92" name="Google Shape;692;p28"/>
          <p:cNvSpPr txBox="1"/>
          <p:nvPr>
            <p:ph type="title"/>
          </p:nvPr>
        </p:nvSpPr>
        <p:spPr>
          <a:xfrm>
            <a:off x="685800" y="0"/>
            <a:ext cx="68707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Mammalian Brain Size</a:t>
            </a:r>
            <a:endParaRPr/>
          </a:p>
        </p:txBody>
      </p:sp>
      <p:sp>
        <p:nvSpPr>
          <p:cNvPr id="693" name="Google Shape;693;p28"/>
          <p:cNvSpPr txBox="1"/>
          <p:nvPr>
            <p:ph idx="1" type="body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animals have different sized brains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of them are small, some large, some are smooth some are not…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you figure out what animal these brains belong to?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9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9" name="Google Shape;699;p29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Google Shape;700;p29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01" name="Google Shape;701;p29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702" name="Google Shape;702;p29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11" name="Google Shape;711;p29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712" name="Google Shape;712;p29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713" name="Google Shape;713;p29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14" name="Google Shape;714;p29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15" name="Google Shape;715;p29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716" name="Google Shape;716;p29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19" name="Google Shape;719;p29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720" name="Google Shape;720;p29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1" name="Google Shape;721;p29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2" name="Google Shape;722;p29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3" name="Google Shape;723;p29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4" name="Google Shape;724;p29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5" name="Google Shape;725;p29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6" name="Google Shape;726;p29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7" name="Google Shape;727;p29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728" name="Google Shape;728;p29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729" name="Google Shape;729;p29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31" name="Google Shape;731;p29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732" name="Google Shape;732;p29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733" name="Google Shape;733;p29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34" name="Google Shape;734;p29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735" name="Google Shape;735;p29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36" name="Google Shape;736;p29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37" name="Google Shape;737;p29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38" name="Google Shape;738;p29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39" name="Google Shape;739;p29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40" name="Google Shape;740;p29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41" name="Google Shape;741;p29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42" name="Google Shape;742;p29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743" name="Google Shape;743;p29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44" name="Google Shape;744;p29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an animal you might find around your house, he’s got a great sense of smell and very good hearing… Give up?</a:t>
            </a:r>
            <a:endParaRPr/>
          </a:p>
        </p:txBody>
      </p:sp>
      <p:pic>
        <p:nvPicPr>
          <p:cNvPr id="745" name="Google Shape;7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12" y="1828800"/>
            <a:ext cx="3671887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312987"/>
            <a:ext cx="3429000" cy="2719387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29"/>
          <p:cNvSpPr txBox="1"/>
          <p:nvPr/>
        </p:nvSpPr>
        <p:spPr>
          <a:xfrm>
            <a:off x="4876800" y="5334000"/>
            <a:ext cx="3365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dog!</a:t>
            </a:r>
            <a:endParaRPr/>
          </a:p>
        </p:txBody>
      </p:sp>
      <p:sp>
        <p:nvSpPr>
          <p:cNvPr id="748" name="Google Shape;748;p29"/>
          <p:cNvSpPr txBox="1"/>
          <p:nvPr/>
        </p:nvSpPr>
        <p:spPr>
          <a:xfrm>
            <a:off x="1600200" y="1828800"/>
            <a:ext cx="1905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0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4" name="Google Shape;754;p30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5" name="Google Shape;755;p30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56" name="Google Shape;756;p30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757" name="Google Shape;757;p30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66" name="Google Shape;766;p30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767" name="Google Shape;767;p30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768" name="Google Shape;768;p30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771" name="Google Shape;771;p30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72" name="Google Shape;772;p30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73" name="Google Shape;773;p30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74" name="Google Shape;774;p30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775" name="Google Shape;775;p30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6" name="Google Shape;776;p30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7" name="Google Shape;777;p30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8" name="Google Shape;778;p30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9" name="Google Shape;779;p30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80" name="Google Shape;780;p30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81" name="Google Shape;781;p30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82" name="Google Shape;782;p30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783" name="Google Shape;783;p30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784" name="Google Shape;784;p30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86" name="Google Shape;786;p30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787" name="Google Shape;787;p30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788" name="Google Shape;788;p30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89" name="Google Shape;789;p30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790" name="Google Shape;790;p30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1" name="Google Shape;791;p30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2" name="Google Shape;792;p30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3" name="Google Shape;793;p30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4" name="Google Shape;794;p30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5" name="Google Shape;795;p30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6" name="Google Shape;796;p30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7" name="Google Shape;797;p30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798" name="Google Shape;798;p30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99" name="Google Shape;799;p30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animal is a great swimmer and communicates using high pitched calls… Figured it out?</a:t>
            </a:r>
            <a:endParaRPr/>
          </a:p>
        </p:txBody>
      </p:sp>
      <p:pic>
        <p:nvPicPr>
          <p:cNvPr id="800" name="Google Shape;8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133600"/>
            <a:ext cx="3048000" cy="22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00" y="1828800"/>
            <a:ext cx="349091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30"/>
          <p:cNvSpPr txBox="1"/>
          <p:nvPr/>
        </p:nvSpPr>
        <p:spPr>
          <a:xfrm>
            <a:off x="4876800" y="4800600"/>
            <a:ext cx="3429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dolphin! Their brains are even bigger than ours.</a:t>
            </a:r>
            <a:endParaRPr/>
          </a:p>
        </p:txBody>
      </p:sp>
      <p:sp>
        <p:nvSpPr>
          <p:cNvPr id="803" name="Google Shape;803;p30"/>
          <p:cNvSpPr txBox="1"/>
          <p:nvPr/>
        </p:nvSpPr>
        <p:spPr>
          <a:xfrm>
            <a:off x="2819400" y="5029200"/>
            <a:ext cx="1524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1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9" name="Google Shape;809;p31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0" name="Google Shape;810;p31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11" name="Google Shape;811;p31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812" name="Google Shape;812;p31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21" name="Google Shape;821;p31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822" name="Google Shape;822;p31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823" name="Google Shape;823;p31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24" name="Google Shape;824;p31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25" name="Google Shape;825;p31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826" name="Google Shape;826;p31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29" name="Google Shape;829;p31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830" name="Google Shape;830;p31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1" name="Google Shape;831;p31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2" name="Google Shape;832;p31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3" name="Google Shape;833;p31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4" name="Google Shape;834;p31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5" name="Google Shape;835;p31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6" name="Google Shape;836;p31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7" name="Google Shape;837;p31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838" name="Google Shape;838;p31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839" name="Google Shape;839;p31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841" name="Google Shape;841;p31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842" name="Google Shape;842;p31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843" name="Google Shape;843;p31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44" name="Google Shape;844;p31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845" name="Google Shape;845;p31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46" name="Google Shape;846;p31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47" name="Google Shape;847;p31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48" name="Google Shape;848;p31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49" name="Google Shape;849;p31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50" name="Google Shape;850;p31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51" name="Google Shape;851;p31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52" name="Google Shape;852;p31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853" name="Google Shape;853;p31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54" name="Google Shape;854;p31"/>
          <p:cNvSpPr txBox="1"/>
          <p:nvPr>
            <p:ph type="title"/>
          </p:nvPr>
        </p:nvSpPr>
        <p:spPr>
          <a:xfrm>
            <a:off x="7620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animal might live in your backyard; they collect nuts and store them in nests inside of trees… Any Guesses? </a:t>
            </a:r>
            <a:endParaRPr/>
          </a:p>
        </p:txBody>
      </p:sp>
      <p:pic>
        <p:nvPicPr>
          <p:cNvPr id="855" name="Google Shape;8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50" y="1827212"/>
            <a:ext cx="3251200" cy="365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252662"/>
            <a:ext cx="3048000" cy="2417762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31"/>
          <p:cNvSpPr txBox="1"/>
          <p:nvPr/>
        </p:nvSpPr>
        <p:spPr>
          <a:xfrm>
            <a:off x="4648200" y="4876800"/>
            <a:ext cx="3289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squirrel! Do you see how smooth this brain is compared to the dolphin brain?</a:t>
            </a:r>
            <a:endParaRPr/>
          </a:p>
        </p:txBody>
      </p:sp>
      <p:sp>
        <p:nvSpPr>
          <p:cNvPr id="858" name="Google Shape;858;p31"/>
          <p:cNvSpPr txBox="1"/>
          <p:nvPr/>
        </p:nvSpPr>
        <p:spPr>
          <a:xfrm>
            <a:off x="1752600" y="1828800"/>
            <a:ext cx="16002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4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4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94" name="Google Shape;94;p14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03" name="Google Shape;103;p14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104" name="Google Shape;104;p14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105" name="Google Shape;105;p14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08" name="Google Shape;108;p14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1" name="Google Shape;111;p14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112" name="Google Shape;112;p14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3" name="Google Shape;113;p14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9" name="Google Shape;119;p14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120" name="Google Shape;120;p14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121" name="Google Shape;121;p14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124" name="Google Shape;124;p14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125" name="Google Shape;125;p14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26" name="Google Shape;126;p14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127" name="Google Shape;127;p14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28" name="Google Shape;128;p14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29" name="Google Shape;129;p14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0" name="Google Shape;130;p14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1" name="Google Shape;131;p14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2" name="Google Shape;132;p14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3" name="Google Shape;133;p14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4" name="Google Shape;134;p14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135" name="Google Shape;135;p14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6" name="Google Shape;136;p14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does your brain do?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Thinking!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your senses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Moving your body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Sleeping and dreaming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Feeling emotion</a:t>
            </a:r>
            <a:endParaRPr/>
          </a:p>
        </p:txBody>
      </p:sp>
      <p:pic>
        <p:nvPicPr>
          <p:cNvPr descr="thinking.jpeg" id="138" name="Google Shape;1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057400"/>
            <a:ext cx="208280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2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4" name="Google Shape;864;p32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5" name="Google Shape;865;p32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66" name="Google Shape;866;p32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867" name="Google Shape;867;p32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76" name="Google Shape;876;p32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877" name="Google Shape;877;p32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878" name="Google Shape;878;p32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79" name="Google Shape;879;p32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0" name="Google Shape;880;p32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881" name="Google Shape;881;p32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84" name="Google Shape;884;p32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885" name="Google Shape;885;p32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6" name="Google Shape;886;p32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7" name="Google Shape;887;p32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8" name="Google Shape;888;p32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9" name="Google Shape;889;p32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90" name="Google Shape;890;p32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91" name="Google Shape;891;p32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92" name="Google Shape;892;p32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893" name="Google Shape;893;p32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894" name="Google Shape;894;p32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896" name="Google Shape;896;p32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897" name="Google Shape;897;p32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898" name="Google Shape;898;p32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99" name="Google Shape;899;p32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900" name="Google Shape;900;p32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1" name="Google Shape;901;p32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2" name="Google Shape;902;p32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3" name="Google Shape;903;p32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4" name="Google Shape;904;p32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5" name="Google Shape;905;p32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6" name="Google Shape;906;p32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7" name="Google Shape;907;p32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908" name="Google Shape;908;p32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909" name="Google Shape;909;p32"/>
          <p:cNvPicPr preferRelativeResize="0"/>
          <p:nvPr/>
        </p:nvPicPr>
        <p:blipFill rotWithShape="1">
          <a:blip r:embed="rId3">
            <a:alphaModFix/>
          </a:blip>
          <a:srcRect b="0" l="0" r="868" t="6652"/>
          <a:stretch/>
        </p:blipFill>
        <p:spPr>
          <a:xfrm>
            <a:off x="381000" y="1751012"/>
            <a:ext cx="4267200" cy="420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514600"/>
            <a:ext cx="2895600" cy="2297112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32"/>
          <p:cNvSpPr txBox="1"/>
          <p:nvPr/>
        </p:nvSpPr>
        <p:spPr>
          <a:xfrm>
            <a:off x="5334000" y="4953000"/>
            <a:ext cx="28321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chimpanzee! Look how similar their brains look to ours. </a:t>
            </a:r>
            <a:endParaRPr/>
          </a:p>
        </p:txBody>
      </p:sp>
      <p:sp>
        <p:nvSpPr>
          <p:cNvPr id="912" name="Google Shape;912;p32"/>
          <p:cNvSpPr txBox="1"/>
          <p:nvPr/>
        </p:nvSpPr>
        <p:spPr>
          <a:xfrm>
            <a:off x="914400" y="482600"/>
            <a:ext cx="688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40625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animal lives in Africa and is our closest mammalian relative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8" name="Google Shape;918;p33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9" name="Google Shape;919;p33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20" name="Google Shape;920;p33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921" name="Google Shape;921;p33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30" name="Google Shape;930;p33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931" name="Google Shape;931;p33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932" name="Google Shape;932;p33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935" name="Google Shape;935;p33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38" name="Google Shape;938;p33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939" name="Google Shape;939;p33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0" name="Google Shape;940;p33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1" name="Google Shape;941;p33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2" name="Google Shape;942;p33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3" name="Google Shape;943;p33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4" name="Google Shape;944;p33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5" name="Google Shape;945;p33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6" name="Google Shape;946;p33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947" name="Google Shape;947;p33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948" name="Google Shape;948;p33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49" name="Google Shape;949;p33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950" name="Google Shape;950;p33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951" name="Google Shape;951;p33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952" name="Google Shape;952;p33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53" name="Google Shape;953;p33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6" name="Google Shape;956;p33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7" name="Google Shape;957;p33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8" name="Google Shape;958;p33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9" name="Google Shape;959;p33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61" name="Google Shape;961;p33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962" name="Google Shape;962;p33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63" name="Google Shape;963;p33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Protect your brain!</a:t>
            </a:r>
            <a:endParaRPr/>
          </a:p>
        </p:txBody>
      </p:sp>
      <p:sp>
        <p:nvSpPr>
          <p:cNvPr id="964" name="Google Shape;964;p33"/>
          <p:cNvSpPr txBox="1"/>
          <p:nvPr>
            <p:ph idx="1" type="body"/>
          </p:nvPr>
        </p:nvSpPr>
        <p:spPr>
          <a:xfrm>
            <a:off x="685800" y="19812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 that you know all about the brain, how can you protect yours?</a:t>
            </a:r>
            <a:endParaRPr/>
          </a:p>
          <a:p>
            <a:pPr indent="-285749" lvl="1" marL="78263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Wear your seatbelt!</a:t>
            </a:r>
            <a:endParaRPr/>
          </a:p>
          <a:p>
            <a:pPr indent="-285749" lvl="1" marL="78263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Wear a helmet!</a:t>
            </a:r>
            <a:endParaRPr/>
          </a:p>
          <a:p>
            <a:pPr indent="-285749" lvl="1" marL="78263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 lots of sleep!</a:t>
            </a:r>
            <a:endParaRPr/>
          </a:p>
          <a:p>
            <a:pPr indent="-285749" lvl="1" marL="78263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Exercise and Nutrition! </a:t>
            </a:r>
            <a:endParaRPr/>
          </a:p>
        </p:txBody>
      </p:sp>
      <p:pic>
        <p:nvPicPr>
          <p:cNvPr descr="healthy brain.jpeg" id="965" name="Google Shape;9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387" y="4013200"/>
            <a:ext cx="3097212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1" name="Google Shape;971;p34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2" name="Google Shape;972;p34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73" name="Google Shape;973;p34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974" name="Google Shape;974;p34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83" name="Google Shape;983;p34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984" name="Google Shape;984;p34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985" name="Google Shape;985;p34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86" name="Google Shape;986;p34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87" name="Google Shape;987;p34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988" name="Google Shape;988;p34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91" name="Google Shape;991;p34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992" name="Google Shape;992;p34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5" name="Google Shape;995;p34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6" name="Google Shape;996;p34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7" name="Google Shape;997;p34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1000" name="Google Shape;1000;p34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1001" name="Google Shape;1001;p34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003" name="Google Shape;1003;p34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1004" name="Google Shape;1004;p34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1005" name="Google Shape;1005;p34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06" name="Google Shape;1006;p34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1007" name="Google Shape;1007;p34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08" name="Google Shape;1008;p34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09" name="Google Shape;1009;p34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0" name="Google Shape;1010;p34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1" name="Google Shape;1011;p34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2" name="Google Shape;1012;p34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3" name="Google Shape;1013;p34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4" name="Google Shape;1014;p34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1015" name="Google Shape;1015;p34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16" name="Google Shape;1016;p34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great questions</a:t>
            </a:r>
            <a:endParaRPr/>
          </a:p>
        </p:txBody>
      </p:sp>
      <p:sp>
        <p:nvSpPr>
          <p:cNvPr id="1017" name="Google Shape;1017;p34"/>
          <p:cNvSpPr txBox="1"/>
          <p:nvPr>
            <p:ph idx="1" type="body"/>
          </p:nvPr>
        </p:nvSpPr>
        <p:spPr>
          <a:xfrm>
            <a:off x="685800" y="19812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happens when a person is deaf?</a:t>
            </a:r>
            <a:endParaRPr/>
          </a:p>
          <a:p>
            <a:pPr indent="-342898" lvl="0" marL="382587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you are blind, is that an eye problem or a brain problem?</a:t>
            </a:r>
            <a:endParaRPr/>
          </a:p>
          <a:p>
            <a:pPr indent="-342898" lvl="0" marL="382587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happens when a person has a stroke?</a:t>
            </a:r>
            <a:endParaRPr/>
          </a:p>
          <a:p>
            <a:pPr indent="-342898" lvl="0" marL="382587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do dreams come from and why can’t we remember all of them?</a:t>
            </a:r>
            <a:endParaRPr/>
          </a:p>
          <a:p>
            <a:pPr indent="-342898" lvl="0" marL="382587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your subconscious? </a:t>
            </a:r>
            <a:endParaRPr/>
          </a:p>
          <a:p>
            <a:pPr indent="-190500" lvl="0" marL="382588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5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3" name="Google Shape;1023;p35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4" name="Google Shape;1024;p35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25" name="Google Shape;1025;p35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1026" name="Google Shape;1026;p35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035" name="Google Shape;1035;p35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1036" name="Google Shape;1036;p35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1037" name="Google Shape;1037;p35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38" name="Google Shape;1038;p35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39" name="Google Shape;1039;p35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040" name="Google Shape;1040;p35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43" name="Google Shape;1043;p35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1044" name="Google Shape;1044;p35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5" name="Google Shape;1045;p35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6" name="Google Shape;1046;p35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7" name="Google Shape;1047;p35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8" name="Google Shape;1048;p35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9" name="Google Shape;1049;p35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50" name="Google Shape;1050;p35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51" name="Google Shape;1051;p35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1052" name="Google Shape;1052;p35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1053" name="Google Shape;1053;p35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1056" name="Google Shape;1056;p35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1057" name="Google Shape;1057;p35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58" name="Google Shape;1058;p35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1059" name="Google Shape;1059;p35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0" name="Google Shape;1060;p35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1" name="Google Shape;1061;p35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2" name="Google Shape;1062;p35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3" name="Google Shape;1063;p35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4" name="Google Shape;1064;p35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5" name="Google Shape;1065;p35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6" name="Google Shape;1066;p35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1067" name="Google Shape;1067;p35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68" name="Google Shape;1068;p35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you!!</a:t>
            </a:r>
            <a:endParaRPr/>
          </a:p>
        </p:txBody>
      </p:sp>
      <p:sp>
        <p:nvSpPr>
          <p:cNvPr id="1069" name="Google Shape;1069;p35"/>
          <p:cNvSpPr txBox="1"/>
          <p:nvPr>
            <p:ph idx="1" type="body"/>
          </p:nvPr>
        </p:nvSpPr>
        <p:spPr>
          <a:xfrm>
            <a:off x="1828800" y="1371600"/>
            <a:ext cx="54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1396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more questions???</a:t>
            </a:r>
            <a:endParaRPr/>
          </a:p>
        </p:txBody>
      </p:sp>
      <p:pic>
        <p:nvPicPr>
          <p:cNvPr descr="12327_2_Weissman" id="1070" name="Google Shape;10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65400"/>
            <a:ext cx="8251825" cy="4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15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Google Shape;145;p15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6" name="Google Shape;146;p15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147" name="Google Shape;147;p15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56" name="Google Shape;156;p15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157" name="Google Shape;157;p15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158" name="Google Shape;158;p15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61" name="Google Shape;161;p15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64" name="Google Shape;164;p15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165" name="Google Shape;165;p15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173" name="Google Shape;173;p15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174" name="Google Shape;174;p15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177" name="Google Shape;177;p15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178" name="Google Shape;178;p15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79" name="Google Shape;179;p15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3" name="Google Shape;183;p15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7" name="Google Shape;187;p15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188" name="Google Shape;188;p15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9" name="Google Shape;189;p15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your brain made of?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brain is made up of special cells called </a:t>
            </a:r>
            <a:r>
              <a:rPr b="0" i="0" lang="en-US" sz="3200" u="sng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neurons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neurons have their own way to talk to each other and send messages through the brain and even to the body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" name="Google Shape;196;p16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Google Shape;197;p16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8" name="Google Shape;198;p16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199" name="Google Shape;199;p16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08" name="Google Shape;208;p16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209" name="Google Shape;209;p16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210" name="Google Shape;210;p16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11" name="Google Shape;211;p16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12" name="Google Shape;212;p16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13" name="Google Shape;213;p16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16" name="Google Shape;216;p16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217" name="Google Shape;217;p16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18" name="Google Shape;218;p16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19" name="Google Shape;219;p16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0" name="Google Shape;220;p16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1" name="Google Shape;221;p16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2" name="Google Shape;222;p16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3" name="Google Shape;223;p16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4" name="Google Shape;224;p16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225" name="Google Shape;225;p16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226" name="Google Shape;226;p16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229" name="Google Shape;229;p16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230" name="Google Shape;230;p16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31" name="Google Shape;231;p16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232" name="Google Shape;232;p16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4" name="Google Shape;234;p16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5" name="Google Shape;235;p16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6" name="Google Shape;236;p16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8" name="Google Shape;238;p16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240" name="Google Shape;240;p16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889000"/>
            <a:ext cx="7010400" cy="467518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/>
          <p:nvPr/>
        </p:nvSpPr>
        <p:spPr>
          <a:xfrm>
            <a:off x="5029200" y="2667000"/>
            <a:ext cx="838200" cy="83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synapse.jpeg" id="243" name="Google Shape;2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1371600"/>
            <a:ext cx="3771900" cy="37719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Google Shape;249;p17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" name="Google Shape;250;p17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51" name="Google Shape;251;p17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252" name="Google Shape;252;p17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262" name="Google Shape;262;p17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263" name="Google Shape;263;p17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64" name="Google Shape;264;p17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65" name="Google Shape;265;p17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66" name="Google Shape;266;p17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69" name="Google Shape;269;p17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270" name="Google Shape;270;p17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1" name="Google Shape;271;p17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2" name="Google Shape;272;p17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3" name="Google Shape;273;p17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4" name="Google Shape;274;p17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5" name="Google Shape;275;p17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6" name="Google Shape;276;p17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7" name="Google Shape;277;p17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278" name="Google Shape;278;p17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279" name="Google Shape;279;p17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81" name="Google Shape;281;p17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282" name="Google Shape;282;p17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283" name="Google Shape;283;p17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84" name="Google Shape;284;p17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285" name="Google Shape;285;p17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6" name="Google Shape;286;p17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7" name="Google Shape;287;p17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8" name="Google Shape;288;p17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9" name="Google Shape;289;p17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0" name="Google Shape;290;p17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1" name="Google Shape;291;p17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2" name="Google Shape;292;p17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293" name="Google Shape;293;p17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94" name="Google Shape;294;p17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neurons do you think are in the brain?</a:t>
            </a:r>
            <a:endParaRPr/>
          </a:p>
        </p:txBody>
      </p:sp>
      <p:sp>
        <p:nvSpPr>
          <p:cNvPr id="295" name="Google Shape;295;p17"/>
          <p:cNvSpPr txBox="1"/>
          <p:nvPr>
            <p:ph idx="1" type="body"/>
          </p:nvPr>
        </p:nvSpPr>
        <p:spPr>
          <a:xfrm>
            <a:off x="685800" y="15621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10,000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1,000,000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100,000,000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100,000,000,000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1,000,000,000</a:t>
            </a:r>
            <a:endParaRPr/>
          </a:p>
        </p:txBody>
      </p:sp>
      <p:sp>
        <p:nvSpPr>
          <p:cNvPr id="296" name="Google Shape;296;p17"/>
          <p:cNvSpPr txBox="1"/>
          <p:nvPr/>
        </p:nvSpPr>
        <p:spPr>
          <a:xfrm>
            <a:off x="990600" y="3962400"/>
            <a:ext cx="3505200" cy="68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18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18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04" name="Google Shape;304;p18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305" name="Google Shape;305;p18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315" name="Google Shape;315;p18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316" name="Google Shape;316;p18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17" name="Google Shape;317;p18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18" name="Google Shape;318;p18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19" name="Google Shape;319;p18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322" name="Google Shape;322;p18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323" name="Google Shape;323;p18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4" name="Google Shape;324;p18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5" name="Google Shape;325;p18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6" name="Google Shape;326;p18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7" name="Google Shape;327;p18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8" name="Google Shape;328;p18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9" name="Google Shape;329;p18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30" name="Google Shape;330;p18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331" name="Google Shape;331;p18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332" name="Google Shape;332;p18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34" name="Google Shape;334;p18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335" name="Google Shape;335;p18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336" name="Google Shape;336;p18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337" name="Google Shape;337;p18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338" name="Google Shape;338;p18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39" name="Google Shape;339;p18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0" name="Google Shape;340;p18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1" name="Google Shape;341;p18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2" name="Google Shape;342;p18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3" name="Google Shape;343;p18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4" name="Google Shape;344;p18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5" name="Google Shape;345;p18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346" name="Google Shape;346;p18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47" name="Google Shape;347;p18"/>
          <p:cNvSpPr txBox="1"/>
          <p:nvPr>
            <p:ph type="title"/>
          </p:nvPr>
        </p:nvSpPr>
        <p:spPr>
          <a:xfrm>
            <a:off x="685800" y="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there’s more!</a:t>
            </a:r>
            <a:endParaRPr/>
          </a:p>
        </p:txBody>
      </p:sp>
      <p:sp>
        <p:nvSpPr>
          <p:cNvPr id="348" name="Google Shape;348;p18"/>
          <p:cNvSpPr txBox="1"/>
          <p:nvPr>
            <p:ph idx="1" type="body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brain is also made up of lots of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glial cells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-1396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6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6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…and lots of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blood vessels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/>
          </a:p>
        </p:txBody>
      </p:sp>
      <p:pic>
        <p:nvPicPr>
          <p:cNvPr descr="glia.jpeg" id="349" name="Google Shape;3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239000" cy="508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 blood.jpeg" id="350" name="Google Shape;3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555750"/>
            <a:ext cx="5562600" cy="5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6" name="Google Shape;356;p19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7" name="Google Shape;357;p19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58" name="Google Shape;358;p19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359" name="Google Shape;359;p19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68" name="Google Shape;368;p19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369" name="Google Shape;369;p19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370" name="Google Shape;370;p19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71" name="Google Shape;371;p19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73" name="Google Shape;373;p19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376" name="Google Shape;376;p19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78" name="Google Shape;378;p19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79" name="Google Shape;379;p19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0" name="Google Shape;380;p19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3" name="Google Shape;383;p19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4" name="Google Shape;384;p19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385" name="Google Shape;385;p19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386" name="Google Shape;386;p19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389" name="Google Shape;389;p19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390" name="Google Shape;390;p19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391" name="Google Shape;391;p19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392" name="Google Shape;392;p19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3" name="Google Shape;393;p19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4" name="Google Shape;394;p19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5" name="Google Shape;395;p19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6" name="Google Shape;396;p19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7" name="Google Shape;397;p19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8" name="Google Shape;398;p19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9" name="Google Shape;399;p19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400" name="Google Shape;400;p19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01" name="Google Shape;401;p19"/>
          <p:cNvSpPr txBox="1"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 the different parts of the brain do?</a:t>
            </a:r>
            <a:endParaRPr/>
          </a:p>
        </p:txBody>
      </p:sp>
      <p:sp>
        <p:nvSpPr>
          <p:cNvPr id="402" name="Google Shape;402;p19"/>
          <p:cNvSpPr txBox="1"/>
          <p:nvPr>
            <p:ph idx="1" type="body"/>
          </p:nvPr>
        </p:nvSpPr>
        <p:spPr>
          <a:xfrm>
            <a:off x="685800" y="21336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section of the brain has a specific job 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areas are specialized to do just one thing, like to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to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smell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areas get information from all over and combine it into one message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8" name="Google Shape;408;p20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9" name="Google Shape;409;p20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10" name="Google Shape;410;p20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411" name="Google Shape;411;p20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0" name="Google Shape;420;p20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421" name="Google Shape;421;p20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422" name="Google Shape;422;p20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23" name="Google Shape;423;p20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24" name="Google Shape;424;p20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425" name="Google Shape;425;p20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428" name="Google Shape;428;p20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429" name="Google Shape;429;p20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0" name="Google Shape;430;p20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1" name="Google Shape;431;p20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2" name="Google Shape;432;p20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3" name="Google Shape;433;p20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4" name="Google Shape;434;p20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5" name="Google Shape;435;p20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6" name="Google Shape;436;p20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437" name="Google Shape;437;p20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438" name="Google Shape;438;p20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40" name="Google Shape;440;p20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441" name="Google Shape;441;p20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442" name="Google Shape;442;p20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443" name="Google Shape;443;p20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444" name="Google Shape;444;p20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5" name="Google Shape;445;p20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6" name="Google Shape;446;p20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7" name="Google Shape;447;p20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8" name="Google Shape;448;p20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50" name="Google Shape;450;p20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51" name="Google Shape;451;p20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452" name="Google Shape;452;p20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lobes3.jpeg" id="453" name="Google Shape;4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966787"/>
            <a:ext cx="6781800" cy="459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/>
          <p:nvPr/>
        </p:nvSpPr>
        <p:spPr>
          <a:xfrm rot="-3180000">
            <a:off x="7777162" y="-15875"/>
            <a:ext cx="1162050" cy="2082800"/>
          </a:xfrm>
          <a:custGeom>
            <a:rect b="b" l="l" r="r" t="t"/>
            <a:pathLst>
              <a:path extrusionOk="0" h="21600" w="2160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9" name="Google Shape;459;p21"/>
          <p:cNvSpPr/>
          <p:nvPr/>
        </p:nvSpPr>
        <p:spPr>
          <a:xfrm rot="-3180000">
            <a:off x="7863681" y="21431"/>
            <a:ext cx="1165225" cy="2097087"/>
          </a:xfrm>
          <a:custGeom>
            <a:rect b="b" l="l" r="r" t="t"/>
            <a:pathLst>
              <a:path extrusionOk="0" h="21600" w="2160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0" name="Google Shape;460;p21"/>
          <p:cNvSpPr/>
          <p:nvPr/>
        </p:nvSpPr>
        <p:spPr>
          <a:xfrm rot="-3180000">
            <a:off x="7831137" y="190500"/>
            <a:ext cx="1025525" cy="1571625"/>
          </a:xfrm>
          <a:custGeom>
            <a:rect b="b" l="l" r="r" t="t"/>
            <a:pathLst>
              <a:path extrusionOk="0" h="21600" w="2160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61" name="Google Shape;461;p21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462" name="Google Shape;462;p21"/>
            <p:cNvSpPr/>
            <p:nvPr/>
          </p:nvSpPr>
          <p:spPr>
            <a:xfrm>
              <a:off x="30162" y="23812"/>
              <a:ext cx="1728787" cy="1030287"/>
            </a:xfrm>
            <a:custGeom>
              <a:rect b="b" l="l" r="r" t="t"/>
              <a:pathLst>
                <a:path extrusionOk="0" h="21600" w="2160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614487" y="146050"/>
              <a:ext cx="112712" cy="204787"/>
            </a:xfrm>
            <a:custGeom>
              <a:rect b="b" l="l" r="r" t="t"/>
              <a:pathLst>
                <a:path extrusionOk="0" h="21600" w="2160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23812" y="450850"/>
              <a:ext cx="1257300" cy="650875"/>
            </a:xfrm>
            <a:custGeom>
              <a:rect b="b" l="l" r="r" t="t"/>
              <a:pathLst>
                <a:path extrusionOk="0" h="21600" w="2160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96850" y="504825"/>
              <a:ext cx="833437" cy="593725"/>
            </a:xfrm>
            <a:custGeom>
              <a:rect b="b" l="l" r="r" t="t"/>
              <a:pathLst>
                <a:path extrusionOk="0" h="21600" w="2160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762000" y="65087"/>
              <a:ext cx="214312" cy="193675"/>
            </a:xfrm>
            <a:custGeom>
              <a:rect b="b" l="l" r="r" t="t"/>
              <a:pathLst>
                <a:path extrusionOk="0" h="21600" w="2160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009650" y="1068387"/>
              <a:ext cx="120650" cy="177800"/>
            </a:xfrm>
            <a:custGeom>
              <a:rect b="b" l="l" r="r" t="t"/>
              <a:pathLst>
                <a:path extrusionOk="0" h="21600" w="2160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792162" y="185737"/>
              <a:ext cx="306387" cy="608012"/>
            </a:xfrm>
            <a:custGeom>
              <a:rect b="b" l="l" r="r" t="t"/>
              <a:pathLst>
                <a:path extrusionOk="0" h="21600" w="2160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1052512" y="158750"/>
              <a:ext cx="577850" cy="276225"/>
            </a:xfrm>
            <a:custGeom>
              <a:rect b="b" l="l" r="r" t="t"/>
              <a:pathLst>
                <a:path extrusionOk="0" h="21600" w="2160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42925" y="322262"/>
              <a:ext cx="247650" cy="106362"/>
            </a:xfrm>
            <a:custGeom>
              <a:rect b="b" l="l" r="r" t="t"/>
              <a:pathLst>
                <a:path extrusionOk="0" h="21600" w="2160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71" name="Google Shape;471;p21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472" name="Google Shape;472;p21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473" name="Google Shape;473;p21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4" name="Google Shape;474;p21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5" name="Google Shape;475;p21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476" name="Google Shape;476;p21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rect b="b" l="l" r="r" t="t"/>
                <a:pathLst>
                  <a:path extrusionOk="0" h="21600" w="2160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rect b="b" l="l" r="r" t="t"/>
                <a:pathLst>
                  <a:path extrusionOk="0" h="21600" w="2160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rect b="b" l="l" r="r" t="t"/>
                <a:pathLst>
                  <a:path extrusionOk="0" h="21600" w="2160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479" name="Google Shape;479;p21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480" name="Google Shape;480;p21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rect b="b" l="l" r="r" t="t"/>
                  <a:pathLst>
                    <a:path extrusionOk="0" h="21600" w="2160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1" name="Google Shape;481;p21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rect b="b" l="l" r="r" t="t"/>
                  <a:pathLst>
                    <a:path extrusionOk="0" h="21600" w="2160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2" name="Google Shape;482;p21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rect b="b" l="l" r="r" t="t"/>
                  <a:pathLst>
                    <a:path extrusionOk="0" h="21600" w="2160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3" name="Google Shape;483;p21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rect b="b" l="l" r="r" t="t"/>
                  <a:pathLst>
                    <a:path extrusionOk="0" h="21600" w="2160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4" name="Google Shape;484;p21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5" name="Google Shape;485;p21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rect b="b" l="l" r="r" t="t"/>
                  <a:pathLst>
                    <a:path extrusionOk="0" h="21600" w="2160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6" name="Google Shape;486;p21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rect b="b" l="l" r="r" t="t"/>
                  <a:pathLst>
                    <a:path extrusionOk="0" h="21600" w="2160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7" name="Google Shape;487;p21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488" name="Google Shape;488;p21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489" name="Google Shape;489;p21"/>
            <p:cNvSpPr/>
            <p:nvPr/>
          </p:nvSpPr>
          <p:spPr>
            <a:xfrm flipH="1">
              <a:off x="0" y="2043112"/>
              <a:ext cx="323850" cy="2265362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 flipH="1">
              <a:off x="60325" y="0"/>
              <a:ext cx="325437" cy="2592387"/>
            </a:xfrm>
            <a:custGeom>
              <a:rect b="b" l="l" r="r" t="t"/>
              <a:pathLst>
                <a:path extrusionOk="0" h="21600" w="2160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91" name="Google Shape;491;p21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492" name="Google Shape;492;p21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493" name="Google Shape;493;p21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rect b="b" l="l" r="r" t="t"/>
                <a:pathLst>
                  <a:path extrusionOk="0" h="21600" w="2160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494" name="Google Shape;494;p21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495" name="Google Shape;495;p21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96" name="Google Shape;496;p21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rect b="b" l="l" r="r" t="t"/>
                  <a:pathLst>
                    <a:path extrusionOk="0" h="21600" w="2160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rect b="b" l="l" r="r" t="t"/>
                  <a:pathLst>
                    <a:path extrusionOk="0" h="21600" w="2160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rect b="b" l="l" r="r" t="t"/>
                  <a:pathLst>
                    <a:path extrusionOk="0" h="21600" w="2160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rect b="b" l="l" r="r" t="t"/>
                  <a:pathLst>
                    <a:path extrusionOk="0" h="21600" w="2160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rect b="b" l="l" r="r" t="t"/>
                  <a:pathLst>
                    <a:path extrusionOk="0" h="21600" w="2160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02" name="Google Shape;502;p21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rect b="b" l="l" r="r" t="t"/>
                  <a:pathLst>
                    <a:path extrusionOk="0" h="21600" w="2160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503" name="Google Shape;503;p21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504" name="Google Shape;504;p21"/>
          <p:cNvPicPr preferRelativeResize="0"/>
          <p:nvPr/>
        </p:nvPicPr>
        <p:blipFill rotWithShape="1">
          <a:blip r:embed="rId3">
            <a:alphaModFix/>
          </a:blip>
          <a:srcRect b="6665" l="4167" r="4165" t="3332"/>
          <a:stretch/>
        </p:blipFill>
        <p:spPr>
          <a:xfrm>
            <a:off x="762000" y="762000"/>
            <a:ext cx="7543800" cy="509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">
      <a:dk1>
        <a:srgbClr val="000000"/>
      </a:dk1>
      <a:lt1>
        <a:srgbClr val="FFFFFF"/>
      </a:lt1>
      <a:dk2>
        <a:srgbClr val="000000"/>
      </a:dk2>
      <a:lt2>
        <a:srgbClr val="FFB800"/>
      </a:lt2>
      <a:accent1>
        <a:srgbClr val="FFEF6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6B8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