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E409-57E1-4C9F-83C4-C87EFB5A8CC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5C78-6C70-4294-96D0-85F346B799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The brain!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82000" cy="526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"/>
            <a:ext cx="777240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763000" cy="537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possum brain"/>
          <p:cNvPicPr>
            <a:picLocks noChangeAspect="1" noChangeArrowheads="1"/>
          </p:cNvPicPr>
          <p:nvPr/>
        </p:nvPicPr>
        <p:blipFill>
          <a:blip r:embed="rId2"/>
          <a:srcRect b="38095"/>
          <a:stretch>
            <a:fillRect/>
          </a:stretch>
        </p:blipFill>
        <p:spPr>
          <a:xfrm>
            <a:off x="381000" y="2209800"/>
            <a:ext cx="4114800" cy="2547938"/>
          </a:xfrm>
          <a:prstGeom prst="rect">
            <a:avLst/>
          </a:prstGeom>
          <a:noFill/>
        </p:spPr>
      </p:pic>
      <p:pic>
        <p:nvPicPr>
          <p:cNvPr id="3" name="Picture 7" descr="opossum"/>
          <p:cNvPicPr>
            <a:picLocks noChangeAspect="1" noChangeArrowheads="1"/>
          </p:cNvPicPr>
          <p:nvPr/>
        </p:nvPicPr>
        <p:blipFill>
          <a:blip r:embed="rId3"/>
          <a:srcRect t="-30363" b="-30363"/>
          <a:stretch>
            <a:fillRect/>
          </a:stretch>
        </p:blipFill>
        <p:spPr>
          <a:xfrm>
            <a:off x="4751388" y="1600200"/>
            <a:ext cx="3840162" cy="4343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30480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Opossum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49275" y="107950"/>
            <a:ext cx="8042275" cy="13366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+mj-cs"/>
              </a:rPr>
              <a:t>Cat</a:t>
            </a:r>
          </a:p>
        </p:txBody>
      </p:sp>
      <p:pic>
        <p:nvPicPr>
          <p:cNvPr id="3" name="Picture 7" descr="cat brain"/>
          <p:cNvPicPr>
            <a:picLocks noChangeAspect="1" noChangeArrowheads="1"/>
          </p:cNvPicPr>
          <p:nvPr/>
        </p:nvPicPr>
        <p:blipFill>
          <a:blip r:embed="rId2"/>
          <a:srcRect b="45714"/>
          <a:stretch>
            <a:fillRect/>
          </a:stretch>
        </p:blipFill>
        <p:spPr>
          <a:xfrm>
            <a:off x="457200" y="2114550"/>
            <a:ext cx="3829050" cy="2078038"/>
          </a:xfrm>
          <a:prstGeom prst="rect">
            <a:avLst/>
          </a:prstGeom>
          <a:noFill/>
        </p:spPr>
      </p:pic>
      <p:pic>
        <p:nvPicPr>
          <p:cNvPr id="4" name="Picture 8" descr="cat"/>
          <p:cNvPicPr>
            <a:picLocks noChangeAspect="1" noChangeArrowheads="1"/>
          </p:cNvPicPr>
          <p:nvPr/>
        </p:nvPicPr>
        <p:blipFill>
          <a:blip r:embed="rId3"/>
          <a:srcRect t="-6552" b="-6552"/>
          <a:stretch>
            <a:fillRect/>
          </a:stretch>
        </p:blipFill>
        <p:spPr>
          <a:xfrm>
            <a:off x="4751388" y="1600200"/>
            <a:ext cx="3840162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49275" y="107950"/>
            <a:ext cx="8042275" cy="13366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+mj-cs"/>
              </a:rPr>
              <a:t>Dog</a:t>
            </a:r>
          </a:p>
        </p:txBody>
      </p:sp>
      <p:pic>
        <p:nvPicPr>
          <p:cNvPr id="3" name="Picture 7" descr="dog brain"/>
          <p:cNvPicPr>
            <a:picLocks noChangeAspect="1" noChangeArrowheads="1"/>
          </p:cNvPicPr>
          <p:nvPr/>
        </p:nvPicPr>
        <p:blipFill>
          <a:blip r:embed="rId2"/>
          <a:srcRect b="30476"/>
          <a:stretch>
            <a:fillRect/>
          </a:stretch>
        </p:blipFill>
        <p:spPr>
          <a:xfrm>
            <a:off x="533400" y="2057400"/>
            <a:ext cx="3810000" cy="2649538"/>
          </a:xfrm>
          <a:prstGeom prst="rect">
            <a:avLst/>
          </a:prstGeom>
          <a:noFill/>
        </p:spPr>
      </p:pic>
      <p:pic>
        <p:nvPicPr>
          <p:cNvPr id="4" name="Picture 8" descr="dog"/>
          <p:cNvPicPr>
            <a:picLocks noChangeAspect="1" noChangeArrowheads="1"/>
          </p:cNvPicPr>
          <p:nvPr/>
        </p:nvPicPr>
        <p:blipFill>
          <a:blip r:embed="rId3"/>
          <a:srcRect t="-25403" b="-25403"/>
          <a:stretch>
            <a:fillRect/>
          </a:stretch>
        </p:blipFill>
        <p:spPr>
          <a:xfrm>
            <a:off x="4751388" y="1600200"/>
            <a:ext cx="3840162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49275" y="107950"/>
            <a:ext cx="8042275" cy="13366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+mj-cs"/>
              </a:rPr>
              <a:t>Dolphin</a:t>
            </a:r>
          </a:p>
        </p:txBody>
      </p:sp>
      <p:pic>
        <p:nvPicPr>
          <p:cNvPr id="3" name="Picture 7" descr="dolphin brain"/>
          <p:cNvPicPr>
            <a:picLocks noChangeAspect="1" noChangeArrowheads="1"/>
          </p:cNvPicPr>
          <p:nvPr/>
        </p:nvPicPr>
        <p:blipFill>
          <a:blip r:embed="rId2"/>
          <a:srcRect t="-6476" b="11429"/>
          <a:stretch>
            <a:fillRect/>
          </a:stretch>
        </p:blipFill>
        <p:spPr>
          <a:xfrm>
            <a:off x="549275" y="1603375"/>
            <a:ext cx="3840163" cy="3649663"/>
          </a:xfrm>
          <a:prstGeom prst="rect">
            <a:avLst/>
          </a:prstGeom>
          <a:noFill/>
        </p:spPr>
      </p:pic>
      <p:pic>
        <p:nvPicPr>
          <p:cNvPr id="4" name="Picture 8" descr="dolphin"/>
          <p:cNvPicPr>
            <a:picLocks noChangeAspect="1" noChangeArrowheads="1"/>
          </p:cNvPicPr>
          <p:nvPr/>
        </p:nvPicPr>
        <p:blipFill>
          <a:blip r:embed="rId3"/>
          <a:srcRect l="-1675" r="-1675"/>
          <a:stretch>
            <a:fillRect/>
          </a:stretch>
        </p:blipFill>
        <p:spPr>
          <a:xfrm>
            <a:off x="4751388" y="1600200"/>
            <a:ext cx="3840162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brain!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brain!</dc:title>
  <dc:creator>Christine</dc:creator>
  <cp:lastModifiedBy>Christine</cp:lastModifiedBy>
  <cp:revision>1</cp:revision>
  <dcterms:created xsi:type="dcterms:W3CDTF">2014-06-10T02:20:09Z</dcterms:created>
  <dcterms:modified xsi:type="dcterms:W3CDTF">2014-06-10T02:29:58Z</dcterms:modified>
</cp:coreProperties>
</file>