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79" r:id="rId2"/>
    <p:sldId id="280" r:id="rId3"/>
    <p:sldId id="281" r:id="rId4"/>
    <p:sldId id="282" r:id="rId5"/>
    <p:sldId id="283" r:id="rId6"/>
    <p:sldId id="284" r:id="rId7"/>
    <p:sldId id="266" r:id="rId8"/>
    <p:sldId id="257" r:id="rId9"/>
    <p:sldId id="258" r:id="rId10"/>
    <p:sldId id="285" r:id="rId11"/>
    <p:sldId id="286" r:id="rId12"/>
    <p:sldId id="259" r:id="rId13"/>
    <p:sldId id="260" r:id="rId14"/>
    <p:sldId id="293" r:id="rId15"/>
    <p:sldId id="294" r:id="rId16"/>
    <p:sldId id="288" r:id="rId17"/>
    <p:sldId id="289" r:id="rId18"/>
    <p:sldId id="290" r:id="rId19"/>
    <p:sldId id="261" r:id="rId20"/>
    <p:sldId id="262" r:id="rId21"/>
    <p:sldId id="263" r:id="rId22"/>
    <p:sldId id="264" r:id="rId23"/>
    <p:sldId id="265"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human brain is the most complex structure in the known universe. Consisting of close to 100 billion nerve cells (and many times that number of supporting cells), the brain is the center of our thoughts and emotions. It receives and processes information from the world around us, directs our movements and controls automatic functions of our bodies. Amazingly, virtually all functions of the brain and the rest of the nervous system are based on communication among nerve cells, also known as neurons.</a:t>
            </a:r>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b="1">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“What Is a Neuron?”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b="1">
              <a:latin typeface="Arial"/>
              <a:ea typeface="Arial"/>
              <a:cs typeface="Arial"/>
              <a:sym typeface="Arial"/>
            </a:endParaRPr>
          </a:p>
          <a:p>
            <a:pPr marL="0" lvl="0" indent="0" algn="l" rtl="0">
              <a:spcBef>
                <a:spcPts val="0"/>
              </a:spcBef>
              <a:spcAft>
                <a:spcPts val="0"/>
              </a:spcAft>
              <a:buNone/>
            </a:pPr>
            <a:r>
              <a:rPr lang="en-US">
                <a:latin typeface="Arial"/>
                <a:ea typeface="Arial"/>
                <a:cs typeface="Arial"/>
                <a:sym typeface="Arial"/>
              </a:rPr>
              <a:t>Microscopic image © Baylor College of Medicine\Robert S. McNeil. http://www.neuralimages.org/</a:t>
            </a:r>
            <a:endParaRPr/>
          </a:p>
          <a:p>
            <a:pPr marL="0" lvl="0" indent="0" algn="l" rtl="0">
              <a:spcBef>
                <a:spcPts val="0"/>
              </a:spcBef>
              <a:spcAft>
                <a:spcPts val="0"/>
              </a:spcAft>
              <a:buNone/>
            </a:pPr>
            <a:endParaRPr>
              <a:latin typeface="Arial"/>
              <a:ea typeface="Arial"/>
              <a:cs typeface="Arial"/>
              <a:sym typeface="Arial"/>
            </a:endParaRPr>
          </a:p>
        </p:txBody>
      </p:sp>
      <p:sp>
        <p:nvSpPr>
          <p:cNvPr id="227" name="Google Shape;22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typical neuron has an enlarged area, the cell body, which contains the nucleus. Neurons typically also have two types of specialized extensions that project away from the cell body. The branches on which information is received are known as dendrites. Each neuron usually has many dendrites. Each neuron usually also has a longer tail-like structure, or axon, which transmits information to other cells. </a:t>
            </a:r>
            <a:endParaRPr/>
          </a:p>
          <a:p>
            <a:pPr marL="0" lvl="0" indent="0" algn="l" rtl="0">
              <a:spcBef>
                <a:spcPts val="0"/>
              </a:spcBef>
              <a:spcAft>
                <a:spcPts val="0"/>
              </a:spcAft>
              <a:buNone/>
            </a:pPr>
            <a:endParaRPr/>
          </a:p>
          <a:p>
            <a:pPr marL="0" lvl="0" indent="0" algn="l" rtl="0">
              <a:spcBef>
                <a:spcPts val="0"/>
              </a:spcBef>
              <a:spcAft>
                <a:spcPts val="0"/>
              </a:spcAft>
              <a:buNone/>
            </a:pPr>
            <a:r>
              <a:rPr lang="en-US"/>
              <a:t>Axons can be branched at their tips. The axons of many kinds of neurons are surrounded by a fatty, segmented covering called the myelin sheath. This covering acts as a kind of insulation and improves the ability of axons to carry nervous system signals rapidly. In humans, axons can vary from only a fraction of an inch to more than 3 feet in length! The longest axons extend from the base of the spine all the way to the big toe of each foot.</a:t>
            </a:r>
            <a:endParaRPr/>
          </a:p>
          <a:p>
            <a:pPr marL="0" lvl="0" indent="0" algn="l" rtl="0">
              <a:spcBef>
                <a:spcPts val="0"/>
              </a:spcBef>
              <a:spcAft>
                <a:spcPts val="0"/>
              </a:spcAft>
              <a:buNone/>
            </a:pPr>
            <a:endParaRPr/>
          </a:p>
          <a:p>
            <a:pPr marL="0" lvl="0" indent="0" algn="l" rtl="0">
              <a:spcBef>
                <a:spcPts val="0"/>
              </a:spcBef>
              <a:spcAft>
                <a:spcPts val="0"/>
              </a:spcAft>
              <a:buNone/>
            </a:pPr>
            <a:r>
              <a:rPr lang="en-US"/>
              <a:t>Neurons communicate with one another through special junctions known as synapses. With the most common type of synapse, known as a chemical synapse, neurons do not actually touch. Rather, the end of the axon (or axon terminal) of one neuron is separated from the next neuron by a tiny gap called a synaptic cleft. Messages traveling from one neuron to the next must cross this gap and bind to the next neuron for the signal to continue along its path. Typically, a single neuron may be capable of receiving messages simultaneously on its dendrites and cell body from several thousand different neurons. </a:t>
            </a:r>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“Neural Network Signals.”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b="1">
              <a:latin typeface="Arial"/>
              <a:ea typeface="Arial"/>
              <a:cs typeface="Arial"/>
              <a:sym typeface="Arial"/>
            </a:endParaRPr>
          </a:p>
          <a:p>
            <a:pPr marL="0" lvl="0" indent="0" algn="l" rtl="0">
              <a:spcBef>
                <a:spcPts val="0"/>
              </a:spcBef>
              <a:spcAft>
                <a:spcPts val="0"/>
              </a:spcAft>
              <a:buNone/>
            </a:pPr>
            <a:r>
              <a:rPr lang="en-US">
                <a:latin typeface="Arial"/>
                <a:ea typeface="Arial"/>
                <a:cs typeface="Arial"/>
                <a:sym typeface="Arial"/>
              </a:rPr>
              <a:t>Illustration © Williams &amp; Wilkins. All rights reserved. </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236" name="Google Shape;23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11</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Each of the billions of neurons in the nervous system communicate with one another and with other cells, such as muscle cells, through special junctions known as synapses. Some neurons share synapses with thousands of other cells. Others connect with only a few cells. </a:t>
            </a:r>
            <a:endParaRPr/>
          </a:p>
          <a:p>
            <a:pPr marL="0" lvl="0" indent="0" algn="l" rtl="0">
              <a:spcBef>
                <a:spcPts val="0"/>
              </a:spcBef>
              <a:spcAft>
                <a:spcPts val="0"/>
              </a:spcAft>
              <a:buNone/>
            </a:pPr>
            <a:endParaRPr/>
          </a:p>
          <a:p>
            <a:pPr marL="0" lvl="0" indent="0" algn="l" rtl="0">
              <a:spcBef>
                <a:spcPts val="0"/>
              </a:spcBef>
              <a:spcAft>
                <a:spcPts val="0"/>
              </a:spcAft>
              <a:buNone/>
            </a:pPr>
            <a:r>
              <a:rPr lang="en-US"/>
              <a:t>In some cases, instead of binding to the receiving neuron, neurotransmitters simply float (diffuse) away from the synapse. Other neurotransmitters are broken down or degraded by enzymes found within the synaptic cleft. Many neurotransmitters are transported, whole, back into the neuron that released them. Some drugs, such as cocaine and fluoxetine (Prozac</a:t>
            </a:r>
            <a:r>
              <a:rPr lang="en-US" baseline="30000"/>
              <a:t>®</a:t>
            </a:r>
            <a:r>
              <a:rPr lang="en-US"/>
              <a:t>), exert their effects by interfering with the removal of neurotransmitters from the synapse.</a:t>
            </a:r>
            <a:endParaRPr/>
          </a:p>
          <a:p>
            <a:pPr marL="0" lvl="0" indent="0" algn="l" rtl="0">
              <a:spcBef>
                <a:spcPts val="0"/>
              </a:spcBef>
              <a:spcAft>
                <a:spcPts val="0"/>
              </a:spcAft>
              <a:buNone/>
            </a:pPr>
            <a:endParaRPr/>
          </a:p>
          <a:p>
            <a:pPr marL="0" lvl="0" indent="0" algn="l" rtl="0">
              <a:spcBef>
                <a:spcPts val="0"/>
              </a:spcBef>
              <a:spcAft>
                <a:spcPts val="0"/>
              </a:spcAft>
              <a:buNone/>
            </a:pPr>
            <a:r>
              <a:rPr lang="en-US"/>
              <a:t>Sometimes, neurons do not communicate through neurotransmitters. Instead, an electrical charge passes directly from neuron to neuron through what is known as an electrical synapse. This type of signaling, in which the communicating neurons are very close together, is very fast and allows many interconnected neurons to fire at the same time. Electrical synapses are less common than chemical synapses, but they are very important for the normal development and function of the nervous system.</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“Neurotransmitters Contain Chemicals.”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b="1">
              <a:latin typeface="Arial"/>
              <a:ea typeface="Arial"/>
              <a:cs typeface="Arial"/>
              <a:sym typeface="Arial"/>
            </a:endParaRPr>
          </a:p>
          <a:p>
            <a:pPr marL="0" lvl="0" indent="0" algn="l" rtl="0">
              <a:spcBef>
                <a:spcPts val="0"/>
              </a:spcBef>
              <a:spcAft>
                <a:spcPts val="0"/>
              </a:spcAft>
              <a:buNone/>
            </a:pPr>
            <a:r>
              <a:rPr lang="en-US">
                <a:latin typeface="Arial"/>
                <a:ea typeface="Arial"/>
                <a:cs typeface="Arial"/>
                <a:sym typeface="Arial"/>
              </a:rPr>
              <a:t>Illustration © Baylor College of Medicine\M.S. Young. http://www.bcm.edu/</a:t>
            </a:r>
            <a:endParaRPr/>
          </a:p>
        </p:txBody>
      </p:sp>
      <p:sp>
        <p:nvSpPr>
          <p:cNvPr id="293" name="Google Shape;29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Most neurons in the brain communicate with each other by releasing chemical messengers called neurotransmitters. Neurotransmitters cross the gaps between neurons or between neurons and other cells, such as muscle, and match up with specific receptors. Chemical signaling between neurons allows different kinds of messages to be sent. For example, some chemical messengers stimulate neurons to fire, while other messengers make it harder for an electrical impulse to be generated in the receiving neuron. Since one neuron can share synapses with thousands of other neurons, the combined effects of different messages ultimately determine whether a signal will be triggered or not. </a:t>
            </a:r>
            <a:endParaRPr/>
          </a:p>
          <a:p>
            <a:pPr marL="0" lvl="0" indent="0" algn="l" rtl="0">
              <a:spcBef>
                <a:spcPts val="0"/>
              </a:spcBef>
              <a:spcAft>
                <a:spcPts val="0"/>
              </a:spcAft>
              <a:buNone/>
            </a:pPr>
            <a:endParaRPr/>
          </a:p>
          <a:p>
            <a:pPr marL="0" lvl="0" indent="0" algn="l" rtl="0">
              <a:spcBef>
                <a:spcPts val="0"/>
              </a:spcBef>
              <a:spcAft>
                <a:spcPts val="0"/>
              </a:spcAft>
              <a:buNone/>
            </a:pPr>
            <a:r>
              <a:rPr lang="en-US"/>
              <a:t>Many drugs interfere with communication between nerve cells. Some drugs act directly on neurons, neurotransmitters and receptors. Curare, for example, is a deadly poison used by South American Indians. It causes death from paralysis by blocking receptors on muscle cells. Since the receptors are blocked, the real chemical messenger for muscle contraction (acetylcholine) can no longer stimulate the muscles to contract. </a:t>
            </a:r>
            <a:endParaRPr/>
          </a:p>
          <a:p>
            <a:pPr marL="0" lvl="0" indent="0" algn="l" rtl="0">
              <a:spcBef>
                <a:spcPts val="0"/>
              </a:spcBef>
              <a:spcAft>
                <a:spcPts val="0"/>
              </a:spcAft>
              <a:buNone/>
            </a:pPr>
            <a:endParaRPr/>
          </a:p>
          <a:p>
            <a:pPr marL="0" lvl="0" indent="0" algn="l" rtl="0">
              <a:spcBef>
                <a:spcPts val="0"/>
              </a:spcBef>
              <a:spcAft>
                <a:spcPts val="0"/>
              </a:spcAft>
              <a:buNone/>
            </a:pPr>
            <a:r>
              <a:rPr lang="en-US"/>
              <a:t>Drugs also can interfere with communication between neurons in other ways, such as by preventing the manufacture or release of neurotransmitters, by causing excessive firing of neurons by stimulating massive releases of neurotransmitters, by mimicking the effects of chemical messengers, or by preventing the normal breakdown and recycling of chemical messengers.</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“Crossing the Synaptic Gap.”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b="1">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Helvetica Neue"/>
              <a:buNone/>
            </a:pPr>
            <a:r>
              <a:rPr lang="en-US">
                <a:latin typeface="Helvetica Neue"/>
                <a:ea typeface="Helvetica Neue"/>
                <a:cs typeface="Helvetica Neue"/>
                <a:sym typeface="Helvetica Neue"/>
              </a:rPr>
              <a:t>Transmission electron microscopic image of the synaptic gap between two neurons. </a:t>
            </a:r>
            <a:r>
              <a:rPr lang="en-US">
                <a:latin typeface="Arial"/>
                <a:ea typeface="Arial"/>
                <a:cs typeface="Arial"/>
                <a:sym typeface="Arial"/>
              </a:rPr>
              <a:t>TEM image © Dennis Kunkel Microscopy, Inc. http://education.denniskunkel.com/catalog/home.php</a:t>
            </a:r>
            <a:endParaRPr>
              <a:latin typeface="Arial"/>
              <a:ea typeface="Arial"/>
              <a:cs typeface="Arial"/>
              <a:sym typeface="Arial"/>
            </a:endParaRPr>
          </a:p>
        </p:txBody>
      </p:sp>
      <p:sp>
        <p:nvSpPr>
          <p:cNvPr id="302" name="Google Shape;3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Chemical changes along the length of a neuron's cell membrane cause an electrical charge to move in one direction along the length of the cell's axon. Once the signal reaches the end of the axon, it is passed to the next nerve cell either electrically or by a chemical messenger that crosses the synaptic cleft between nerve cells. </a:t>
            </a:r>
            <a:endParaRPr/>
          </a:p>
          <a:p>
            <a:pPr marL="0" lvl="0" indent="0" algn="l" rtl="0">
              <a:spcBef>
                <a:spcPts val="0"/>
              </a:spcBef>
              <a:spcAft>
                <a:spcPts val="0"/>
              </a:spcAft>
              <a:buNone/>
            </a:pPr>
            <a:endParaRPr/>
          </a:p>
          <a:p>
            <a:pPr marL="0" lvl="0" indent="0" algn="l" rtl="0">
              <a:spcBef>
                <a:spcPts val="0"/>
              </a:spcBef>
              <a:spcAft>
                <a:spcPts val="0"/>
              </a:spcAft>
              <a:buNone/>
            </a:pPr>
            <a:r>
              <a:rPr lang="en-US"/>
              <a:t>Once the signal reaches the end of the axon (or axon terminal) of a neuron, it must move through the synaptic cleft to the next neuron. At the most common type of synapse, known as a chemical synapse, the impulse triggers the release of chemical messengers, called neurotransmitters, from special pockets known as vesicles. </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“Neural Network Signals.”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a:p>
          <a:p>
            <a:pPr marL="0" marR="0" lvl="0" indent="0" algn="l" rtl="0">
              <a:lnSpc>
                <a:spcPct val="100000"/>
              </a:lnSpc>
              <a:spcBef>
                <a:spcPts val="0"/>
              </a:spcBef>
              <a:spcAft>
                <a:spcPts val="0"/>
              </a:spcAft>
              <a:buClr>
                <a:schemeClr val="dk1"/>
              </a:buClr>
              <a:buSzPts val="1200"/>
              <a:buFont typeface="Arial"/>
              <a:buNone/>
            </a:pPr>
            <a:r>
              <a:rPr lang="en-US" b="0">
                <a:latin typeface="Arial"/>
                <a:ea typeface="Arial"/>
                <a:cs typeface="Arial"/>
                <a:sym typeface="Arial"/>
              </a:rPr>
              <a:t>Scanning electroni microscope image of a neural network. </a:t>
            </a:r>
            <a:r>
              <a:rPr lang="en-US">
                <a:latin typeface="Arial"/>
                <a:ea typeface="Arial"/>
                <a:cs typeface="Arial"/>
                <a:sym typeface="Arial"/>
              </a:rPr>
              <a:t>SEM courtesy of Paul De Koninck, PhD, Laval University. http://www.greenspine.ca/</a:t>
            </a:r>
            <a:endParaRPr/>
          </a:p>
          <a:p>
            <a:pPr marL="0" lvl="0" indent="0" algn="l" rtl="0">
              <a:spcBef>
                <a:spcPts val="0"/>
              </a:spcBef>
              <a:spcAft>
                <a:spcPts val="0"/>
              </a:spcAft>
              <a:buNone/>
            </a:pPr>
            <a:endParaRPr>
              <a:latin typeface="Arial"/>
              <a:ea typeface="Arial"/>
              <a:cs typeface="Arial"/>
              <a:sym typeface="Arial"/>
            </a:endParaRPr>
          </a:p>
        </p:txBody>
      </p:sp>
      <p:sp>
        <p:nvSpPr>
          <p:cNvPr id="254" name="Google Shape;25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0" name="Google Shape;62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8" name="Google Shape;62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brain of the average adult weighs about three pounds and fills over half the skull. Even though it is soft (like pudding), the brain can be divided into several regions, each with very specific functions.</a:t>
            </a:r>
            <a:endParaRPr/>
          </a:p>
          <a:p>
            <a:pPr marL="0" lvl="0" indent="0" algn="l" rtl="0">
              <a:spcBef>
                <a:spcPts val="0"/>
              </a:spcBef>
              <a:spcAft>
                <a:spcPts val="0"/>
              </a:spcAft>
              <a:buNone/>
            </a:pPr>
            <a:endParaRPr/>
          </a:p>
          <a:p>
            <a:pPr marL="0" lvl="0" indent="0" algn="l" rtl="0">
              <a:spcBef>
                <a:spcPts val="0"/>
              </a:spcBef>
              <a:spcAft>
                <a:spcPts val="0"/>
              </a:spcAft>
              <a:buNone/>
            </a:pPr>
            <a:r>
              <a:rPr lang="en-US"/>
              <a:t>The cerebrum, about 85% of the brain’s mass, sits above the brainstem and cerebellum. The surface of the cerebrum, known as the cerebral cortex, has bumps (gyri) and grooves (sulci). The cerebrum enables one to think, learn, reason, remember, feel sensations and emotions, and move muscles purposefully. It is comprised of two hemispheres (or halves), separated by a deep fissure.</a:t>
            </a:r>
            <a:endParaRPr/>
          </a:p>
          <a:p>
            <a:pPr marL="0" lvl="0" indent="0" algn="l" rtl="0">
              <a:spcBef>
                <a:spcPts val="0"/>
              </a:spcBef>
              <a:spcAft>
                <a:spcPts val="0"/>
              </a:spcAft>
              <a:buNone/>
            </a:pPr>
            <a:endParaRPr/>
          </a:p>
          <a:p>
            <a:pPr marL="0" lvl="0" indent="0" algn="l" rtl="0">
              <a:spcBef>
                <a:spcPts val="0"/>
              </a:spcBef>
              <a:spcAft>
                <a:spcPts val="0"/>
              </a:spcAft>
              <a:buNone/>
            </a:pPr>
            <a:r>
              <a:rPr lang="en-US"/>
              <a:t>The hemispheres are connected by a large bundle of nerve fibers known as the corpus callosum. They communicate with each other constantly. Even though the hemispheres may look the same, they are somewhat specialized for certain functions. For example, in most people, the ability to form words is a function that seems to be located within the left hemisphere, while the right hemisphere is better at processing spatial information. Different parts of each hemisphere handle specific functions, including hearing, vision, speech, memory, decision making and long-term planning.</a:t>
            </a:r>
            <a:endParaRPr/>
          </a:p>
          <a:p>
            <a:pPr marL="0" lvl="0" indent="0" algn="l" rtl="0">
              <a:spcBef>
                <a:spcPts val="0"/>
              </a:spcBef>
              <a:spcAft>
                <a:spcPts val="0"/>
              </a:spcAft>
              <a:buNone/>
            </a:pPr>
            <a:endParaRPr/>
          </a:p>
          <a:p>
            <a:pPr marL="0" lvl="0" indent="0" algn="l" rtl="0">
              <a:spcBef>
                <a:spcPts val="0"/>
              </a:spcBef>
              <a:spcAft>
                <a:spcPts val="0"/>
              </a:spcAft>
              <a:buNone/>
            </a:pPr>
            <a:r>
              <a:rPr lang="en-US"/>
              <a:t>The cerebellum sits at the back of the brainstem and is about the size of a tennis ball. It helps us maintain balance and posture, and coordinates our movements. The cerebellum also plays an important role in our ability to learn and remember new motor skills, such as riding a bike.</a:t>
            </a:r>
            <a:endParaRPr/>
          </a:p>
          <a:p>
            <a:pPr marL="0" lvl="0" indent="0" algn="l" rtl="0">
              <a:spcBef>
                <a:spcPts val="0"/>
              </a:spcBef>
              <a:spcAft>
                <a:spcPts val="0"/>
              </a:spcAft>
              <a:buNone/>
            </a:pPr>
            <a:endParaRPr/>
          </a:p>
          <a:p>
            <a:pPr marL="0" lvl="0" indent="0" algn="l" rtl="0">
              <a:spcBef>
                <a:spcPts val="0"/>
              </a:spcBef>
              <a:spcAft>
                <a:spcPts val="0"/>
              </a:spcAft>
              <a:buNone/>
            </a:pPr>
            <a:r>
              <a:rPr lang="en-US"/>
              <a:t>The limbic system is comprised of a number of interconnected brain regions, including areas within and under the cerebral hemispheres. It is involved in many emotions and motivations, especially those related to survival, such as anger, fear, and even the fight-or-flight response. The limbic system also plays an important role in feelings of pleasure, such as those experienced from eating and sex.</a:t>
            </a:r>
            <a:endParaRPr/>
          </a:p>
          <a:p>
            <a:pPr marL="0" lvl="0" indent="0" algn="l" rtl="0">
              <a:spcBef>
                <a:spcPts val="0"/>
              </a:spcBef>
              <a:spcAft>
                <a:spcPts val="0"/>
              </a:spcAft>
              <a:buNone/>
            </a:pPr>
            <a:endParaRPr/>
          </a:p>
          <a:p>
            <a:pPr marL="0" lvl="0" indent="0" algn="l" rtl="0">
              <a:spcBef>
                <a:spcPts val="0"/>
              </a:spcBef>
              <a:spcAft>
                <a:spcPts val="0"/>
              </a:spcAft>
              <a:buNone/>
            </a:pPr>
            <a:r>
              <a:rPr lang="en-US"/>
              <a:t>The brainstem connects directly with the spinal cord and is responsible for automatic functions of the body, including heartbeat, digestion, breathing, swallowing, coughing and sneezing. Automatic functions are present at birth and happen without thinking about them.</a:t>
            </a:r>
            <a:endParaRPr/>
          </a:p>
          <a:p>
            <a:pPr marL="0" lvl="0" indent="0" algn="l" rtl="0">
              <a:spcBef>
                <a:spcPts val="0"/>
              </a:spcBef>
              <a:spcAft>
                <a:spcPts val="0"/>
              </a:spcAft>
              <a:buNone/>
            </a:pPr>
            <a:endParaRPr/>
          </a:p>
          <a:p>
            <a:pPr marL="0" lvl="0" indent="0" algn="l" rtl="0">
              <a:spcBef>
                <a:spcPts val="0"/>
              </a:spcBef>
              <a:spcAft>
                <a:spcPts val="0"/>
              </a:spcAft>
              <a:buNone/>
            </a:pPr>
            <a:r>
              <a:rPr lang="en-US"/>
              <a:t>The brain’s main communication channel to the rest of the body is the spinal cord. Nerves branch out from the spinal cord and send and receive information.</a:t>
            </a:r>
            <a:endParaRPr/>
          </a:p>
          <a:p>
            <a:pPr marL="0" lvl="0" indent="0" algn="l" rtl="0">
              <a:spcBef>
                <a:spcPts val="0"/>
              </a:spcBef>
              <a:spcAft>
                <a:spcPts val="0"/>
              </a:spcAft>
              <a:buNone/>
            </a:pPr>
            <a:endParaRPr/>
          </a:p>
          <a:p>
            <a:pPr marL="0" lvl="0" indent="0" algn="l" rtl="0">
              <a:spcBef>
                <a:spcPts val="0"/>
              </a:spcBef>
              <a:spcAft>
                <a:spcPts val="0"/>
              </a:spcAft>
              <a:buNone/>
            </a:pPr>
            <a:r>
              <a:rPr lang="en-US"/>
              <a:t>Functions and abilities develop as the brain grows and matures. The human brain generally reaches close to 80% of its adult weight by the age of two or three, yet it continues to develop throughout adolescence and early adulthood. The region of the cerebral cortex responsible for judgment, organization and reasoning appears to be one of the last brain areas to reach maturity.</a:t>
            </a:r>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b="1">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“The Brain.”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b="1">
              <a:latin typeface="Arial"/>
              <a:ea typeface="Arial"/>
              <a:cs typeface="Arial"/>
              <a:sym typeface="Arial"/>
            </a:endParaRPr>
          </a:p>
          <a:p>
            <a:pPr marL="0" lvl="0" indent="0" algn="l" rtl="0">
              <a:spcBef>
                <a:spcPts val="0"/>
              </a:spcBef>
              <a:spcAft>
                <a:spcPts val="0"/>
              </a:spcAft>
              <a:buNone/>
            </a:pPr>
            <a:r>
              <a:rPr lang="en-US">
                <a:latin typeface="Arial"/>
                <a:ea typeface="Arial"/>
                <a:cs typeface="Arial"/>
                <a:sym typeface="Arial"/>
              </a:rPr>
              <a:t>Illustrations © Williams &amp; Wilkins. All rights reserved. </a:t>
            </a:r>
            <a:endParaRPr/>
          </a:p>
        </p:txBody>
      </p:sp>
      <p:sp>
        <p:nvSpPr>
          <p:cNvPr id="174" name="Google Shape;17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1" name="Google Shape;86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5" name="Google Shape;9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8" name="Google Shape;96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0" name="Google Shape;102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MRI of a normal brain, the cerebrum, cerebellum, brain stem, and other regions of the brain are clearly visible. </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b="1">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a:p>
          <a:p>
            <a:pPr marL="0" marR="0" lvl="0" indent="0" algn="l" rtl="0">
              <a:lnSpc>
                <a:spcPct val="100000"/>
              </a:lnSpc>
              <a:spcBef>
                <a:spcPts val="0"/>
              </a:spcBef>
              <a:spcAft>
                <a:spcPts val="0"/>
              </a:spcAft>
              <a:buClr>
                <a:schemeClr val="dk1"/>
              </a:buClr>
              <a:buSzPts val="1200"/>
              <a:buFont typeface="Helvetica Neue"/>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“The Brain.”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a:p>
          <a:p>
            <a:pPr marL="0" lvl="0" indent="0" algn="l" rtl="0">
              <a:spcBef>
                <a:spcPts val="0"/>
              </a:spcBef>
              <a:spcAft>
                <a:spcPts val="0"/>
              </a:spcAft>
              <a:buNone/>
            </a:pPr>
            <a:r>
              <a:rPr lang="en-US">
                <a:latin typeface="Arial"/>
                <a:ea typeface="Arial"/>
                <a:cs typeface="Arial"/>
                <a:sym typeface="Arial"/>
              </a:rPr>
              <a:t>MRI © Mikhail Basov.</a:t>
            </a:r>
            <a:endParaRPr>
              <a:latin typeface="Arial"/>
              <a:ea typeface="Arial"/>
              <a:cs typeface="Arial"/>
              <a:sym typeface="Arial"/>
            </a:endParaRPr>
          </a:p>
        </p:txBody>
      </p:sp>
      <p:sp>
        <p:nvSpPr>
          <p:cNvPr id="199" name="Google Shape;19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brain is the command center of the central nervous system; it controls virtually all functions of the body. The brain’s main communication channel to the rest of the body is the spinal cord. Nerves branch out from the spinal cord and send and receive information. All other nerves in the body form the peripheral nervous system. </a:t>
            </a:r>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b="1">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“The Brain.”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b="1">
              <a:latin typeface="Arial"/>
              <a:ea typeface="Arial"/>
              <a:cs typeface="Arial"/>
              <a:sym typeface="Arial"/>
            </a:endParaRPr>
          </a:p>
          <a:p>
            <a:pPr marL="0" lvl="0" indent="0" algn="l" rtl="0">
              <a:spcBef>
                <a:spcPts val="0"/>
              </a:spcBef>
              <a:spcAft>
                <a:spcPts val="0"/>
              </a:spcAft>
              <a:buNone/>
            </a:pPr>
            <a:r>
              <a:rPr lang="en-US">
                <a:latin typeface="Arial"/>
                <a:ea typeface="Arial"/>
                <a:cs typeface="Arial"/>
                <a:sym typeface="Arial"/>
              </a:rPr>
              <a:t>Illustrations © Williams &amp; Wilkins. All rights reserved. </a:t>
            </a:r>
            <a:endParaRPr/>
          </a:p>
          <a:p>
            <a:pPr marL="0" lvl="0" indent="0" algn="l" rtl="0">
              <a:spcBef>
                <a:spcPts val="0"/>
              </a:spcBef>
              <a:spcAft>
                <a:spcPts val="0"/>
              </a:spcAft>
              <a:buNone/>
            </a:pPr>
            <a:endParaRPr>
              <a:latin typeface="Arial"/>
              <a:ea typeface="Arial"/>
              <a:cs typeface="Arial"/>
              <a:sym typeface="Arial"/>
            </a:endParaRPr>
          </a:p>
        </p:txBody>
      </p:sp>
      <p:sp>
        <p:nvSpPr>
          <p:cNvPr id="208" name="Google Shape;20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MRI images of brain development taken at ages 1 week, 3 months, 1 year, 2 years and 10 years. </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US" b="1">
                <a:latin typeface="Helvetica Neue"/>
                <a:ea typeface="Helvetica Neue"/>
                <a:cs typeface="Helvetica Neue"/>
                <a:sym typeface="Helvetica Neue"/>
              </a:rPr>
              <a:t>Reference: </a:t>
            </a:r>
            <a:endParaRPr b="1">
              <a:latin typeface="Helvetica Neue"/>
              <a:ea typeface="Helvetica Neue"/>
              <a:cs typeface="Helvetica Neue"/>
              <a:sym typeface="Helvetica Neue"/>
            </a:endParaRPr>
          </a:p>
          <a:p>
            <a:pPr marL="0" lvl="0" indent="0" algn="l" rtl="0">
              <a:spcBef>
                <a:spcPts val="0"/>
              </a:spcBef>
              <a:spcAft>
                <a:spcPts val="0"/>
              </a:spcAft>
              <a:buNone/>
            </a:pPr>
            <a:r>
              <a:rPr lang="en-US">
                <a:latin typeface="Helvetica Neue"/>
                <a:ea typeface="Helvetica Neue"/>
                <a:cs typeface="Helvetica Neue"/>
                <a:sym typeface="Helvetica Neue"/>
              </a:rPr>
              <a:t>From the </a:t>
            </a:r>
            <a:r>
              <a:rPr lang="en-US" i="1">
                <a:latin typeface="Helvetica Neue"/>
                <a:ea typeface="Helvetica Neue"/>
                <a:cs typeface="Helvetica Neue"/>
                <a:sym typeface="Helvetica Neue"/>
              </a:rPr>
              <a:t>Brain Chemistry Teacher’s Guide</a:t>
            </a:r>
            <a:r>
              <a:rPr lang="en-US" i="0">
                <a:latin typeface="Helvetica Neue"/>
                <a:ea typeface="Helvetica Neue"/>
                <a:cs typeface="Helvetica Neue"/>
                <a:sym typeface="Helvetica Neue"/>
              </a:rPr>
              <a:t> activity, </a:t>
            </a:r>
            <a:r>
              <a:rPr lang="en-US">
                <a:latin typeface="Helvetica Neue"/>
                <a:ea typeface="Helvetica Neue"/>
                <a:cs typeface="Helvetica Neue"/>
                <a:sym typeface="Helvetica Neue"/>
              </a:rPr>
              <a:t>“The Brain.” </a:t>
            </a:r>
            <a:r>
              <a:rPr lang="en-US" i="1">
                <a:latin typeface="Helvetica Neue"/>
                <a:ea typeface="Helvetica Neue"/>
                <a:cs typeface="Helvetica Neue"/>
                <a:sym typeface="Helvetica Neue"/>
              </a:rPr>
              <a:t>Brain Chemistry Teacher’s Guide </a:t>
            </a:r>
            <a:r>
              <a:rPr lang="en-US">
                <a:latin typeface="Arial"/>
                <a:ea typeface="Arial"/>
                <a:cs typeface="Arial"/>
                <a:sym typeface="Arial"/>
              </a:rPr>
              <a:t>© Baylor College of Medicine (ISBN: 978-1-888997-45-3) was supported, in part, by funds from the National Institutes of Health, Science Education Partnership Award grant number R25RR13454, and the NIH Blueprint for Neuroscience Research Science Education Award, National Institute on Drug Abuse and NIH Office of the Director, grant number 5R25DA033006.  </a:t>
            </a:r>
            <a:endParaRPr/>
          </a:p>
          <a:p>
            <a:pPr marL="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r>
              <a:rPr lang="en-US" b="1">
                <a:latin typeface="Arial"/>
                <a:ea typeface="Arial"/>
                <a:cs typeface="Arial"/>
                <a:sym typeface="Arial"/>
              </a:rPr>
              <a:t>Image reference:</a:t>
            </a:r>
            <a:endParaRPr b="1">
              <a:latin typeface="Arial"/>
              <a:ea typeface="Arial"/>
              <a:cs typeface="Arial"/>
              <a:sym typeface="Arial"/>
            </a:endParaRPr>
          </a:p>
          <a:p>
            <a:pPr marL="0" lvl="0" indent="0" algn="l" rtl="0">
              <a:spcBef>
                <a:spcPts val="0"/>
              </a:spcBef>
              <a:spcAft>
                <a:spcPts val="0"/>
              </a:spcAft>
              <a:buNone/>
            </a:pPr>
            <a:r>
              <a:rPr lang="en-US">
                <a:latin typeface="Arial"/>
                <a:ea typeface="Arial"/>
                <a:cs typeface="Arial"/>
                <a:sym typeface="Arial"/>
              </a:rPr>
              <a:t>MRI courtesy of NIH from the MRI Study of Normal Brain Development project. http://pediatricmri.nih.gov/nihpd/info/index.html</a:t>
            </a:r>
            <a:endParaRPr>
              <a:latin typeface="Arial"/>
              <a:ea typeface="Arial"/>
              <a:cs typeface="Arial"/>
              <a:sym typeface="Arial"/>
            </a:endParaRPr>
          </a:p>
        </p:txBody>
      </p:sp>
      <p:sp>
        <p:nvSpPr>
          <p:cNvPr id="218" name="Google Shape;21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93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85800" y="0"/>
            <a:ext cx="6870700" cy="1752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11" name="Google Shape;11;p2"/>
          <p:cNvSpPr txBox="1">
            <a:spLocks noGrp="1"/>
          </p:cNvSpPr>
          <p:nvPr>
            <p:ph type="body" idx="1"/>
          </p:nvPr>
        </p:nvSpPr>
        <p:spPr>
          <a:xfrm>
            <a:off x="685800" y="1828800"/>
            <a:ext cx="7696200" cy="5029200"/>
          </a:xfrm>
          <a:prstGeom prst="rect">
            <a:avLst/>
          </a:prstGeom>
          <a:noFill/>
          <a:ln>
            <a:noFill/>
          </a:ln>
        </p:spPr>
        <p:txBody>
          <a:bodyPr spcFirstLastPara="1" wrap="square" lIns="91425" tIns="91425" rIns="91425" bIns="91425" anchor="t" anchorCtr="0"/>
          <a:lstStyle>
            <a:lvl1pPr marL="457200" marR="0" lvl="0" indent="-431800" algn="l" rtl="0">
              <a:spcBef>
                <a:spcPts val="900"/>
              </a:spcBef>
              <a:spcAft>
                <a:spcPts val="0"/>
              </a:spcAft>
              <a:buClr>
                <a:schemeClr val="dk1"/>
              </a:buClr>
              <a:buSzPts val="3200"/>
              <a:buFont typeface="Comic Sans MS"/>
              <a:buChar char="•"/>
              <a:defRPr sz="3200" b="0" i="0" u="none" strike="noStrike" cap="none">
                <a:solidFill>
                  <a:schemeClr val="dk1"/>
                </a:solidFill>
                <a:latin typeface="Comic Sans MS"/>
                <a:ea typeface="Comic Sans MS"/>
                <a:cs typeface="Comic Sans MS"/>
                <a:sym typeface="Comic Sans MS"/>
              </a:defRPr>
            </a:lvl1pPr>
            <a:lvl2pPr marL="914400" marR="0" lvl="1" indent="-406400" algn="l" rtl="0">
              <a:spcBef>
                <a:spcPts val="800"/>
              </a:spcBef>
              <a:spcAft>
                <a:spcPts val="0"/>
              </a:spcAft>
              <a:buClr>
                <a:schemeClr val="dk1"/>
              </a:buClr>
              <a:buSzPts val="2800"/>
              <a:buFont typeface="Comic Sans MS"/>
              <a:buChar char="–"/>
              <a:defRPr sz="2800" b="0" i="0" u="none" strike="noStrike" cap="none">
                <a:solidFill>
                  <a:schemeClr val="dk1"/>
                </a:solidFill>
                <a:latin typeface="Comic Sans MS"/>
                <a:ea typeface="Comic Sans MS"/>
                <a:cs typeface="Comic Sans MS"/>
                <a:sym typeface="Comic Sans MS"/>
              </a:defRPr>
            </a:lvl2pPr>
            <a:lvl3pPr marL="1371600" marR="0" lvl="2" indent="-381000" algn="l" rtl="0">
              <a:spcBef>
                <a:spcPts val="700"/>
              </a:spcBef>
              <a:spcAft>
                <a:spcPts val="0"/>
              </a:spcAft>
              <a:buClr>
                <a:schemeClr val="dk1"/>
              </a:buClr>
              <a:buSzPts val="2400"/>
              <a:buFont typeface="Comic Sans MS"/>
              <a:buChar char="•"/>
              <a:defRPr sz="2400" b="0" i="0" u="none" strike="noStrike" cap="none">
                <a:solidFill>
                  <a:schemeClr val="dk1"/>
                </a:solidFill>
                <a:latin typeface="Comic Sans MS"/>
                <a:ea typeface="Comic Sans MS"/>
                <a:cs typeface="Comic Sans MS"/>
                <a:sym typeface="Comic Sans MS"/>
              </a:defRPr>
            </a:lvl3pPr>
            <a:lvl4pPr marL="1828800" marR="0" lvl="3"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4pPr>
            <a:lvl5pPr marL="2286000" marR="0" lvl="4"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5pPr>
            <a:lvl6pPr marL="2743200" marR="0" lvl="5"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6pPr>
            <a:lvl7pPr marL="3200400" marR="0" lvl="6"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7pPr>
            <a:lvl8pPr marL="3657600" marR="0" lvl="7"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8pPr>
            <a:lvl9pPr marL="4114800" marR="0" lvl="8"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9pPr>
          </a:lstStyle>
          <a:p>
            <a:endParaRPr/>
          </a:p>
        </p:txBody>
      </p:sp>
      <p:sp>
        <p:nvSpPr>
          <p:cNvPr id="12" name="Google Shape;12;p2"/>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50" name="Google Shape;50;p1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900"/>
              </a:spcBef>
              <a:spcAft>
                <a:spcPts val="0"/>
              </a:spcAft>
              <a:buClr>
                <a:schemeClr val="dk1"/>
              </a:buClr>
              <a:buSzPts val="2000"/>
              <a:buFont typeface="Comic Sans MS"/>
              <a:buNone/>
              <a:defRPr sz="2000">
                <a:solidFill>
                  <a:schemeClr val="dk1"/>
                </a:solidFill>
                <a:latin typeface="Comic Sans MS"/>
                <a:ea typeface="Comic Sans MS"/>
                <a:cs typeface="Comic Sans MS"/>
                <a:sym typeface="Comic Sans MS"/>
              </a:defRPr>
            </a:lvl1pPr>
            <a:lvl2pPr marL="914400" marR="0" lvl="1" indent="-228600" algn="l" rtl="0">
              <a:spcBef>
                <a:spcPts val="800"/>
              </a:spcBef>
              <a:spcAft>
                <a:spcPts val="0"/>
              </a:spcAft>
              <a:buClr>
                <a:schemeClr val="dk1"/>
              </a:buClr>
              <a:buSzPts val="1800"/>
              <a:buFont typeface="Comic Sans MS"/>
              <a:buNone/>
              <a:defRPr sz="1800" b="0" i="0" u="none" strike="noStrike" cap="none">
                <a:solidFill>
                  <a:schemeClr val="dk1"/>
                </a:solidFill>
                <a:latin typeface="Comic Sans MS"/>
                <a:ea typeface="Comic Sans MS"/>
                <a:cs typeface="Comic Sans MS"/>
                <a:sym typeface="Comic Sans MS"/>
              </a:defRPr>
            </a:lvl2pPr>
            <a:lvl3pPr marL="1371600" marR="0" lvl="2" indent="-228600" algn="l" rtl="0">
              <a:spcBef>
                <a:spcPts val="700"/>
              </a:spcBef>
              <a:spcAft>
                <a:spcPts val="0"/>
              </a:spcAft>
              <a:buClr>
                <a:schemeClr val="dk1"/>
              </a:buClr>
              <a:buSzPts val="1600"/>
              <a:buFont typeface="Comic Sans MS"/>
              <a:buNone/>
              <a:defRPr sz="1600" b="0" i="0" u="none" strike="noStrike" cap="none">
                <a:solidFill>
                  <a:schemeClr val="dk1"/>
                </a:solidFill>
                <a:latin typeface="Comic Sans MS"/>
                <a:ea typeface="Comic Sans MS"/>
                <a:cs typeface="Comic Sans MS"/>
                <a:sym typeface="Comic Sans MS"/>
              </a:defRPr>
            </a:lvl3pPr>
            <a:lvl4pPr marL="1828800" marR="0" lvl="3" indent="-228600" algn="l" rtl="0">
              <a:spcBef>
                <a:spcPts val="60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4pPr>
            <a:lvl5pPr marL="2286000" marR="0" lvl="4" indent="-228600" algn="l" rtl="0">
              <a:spcBef>
                <a:spcPts val="60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5pPr>
            <a:lvl6pPr marL="2743200" marR="0" lvl="5" indent="-228600" algn="l" rtl="0">
              <a:spcBef>
                <a:spcPts val="60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6pPr>
            <a:lvl7pPr marL="3200400" marR="0" lvl="6" indent="-228600" algn="l" rtl="0">
              <a:spcBef>
                <a:spcPts val="60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7pPr>
            <a:lvl8pPr marL="3657600" marR="0" lvl="7" indent="-228600" algn="l" rtl="0">
              <a:spcBef>
                <a:spcPts val="60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8pPr>
            <a:lvl9pPr marL="4114800" marR="0" lvl="8" indent="-228600" algn="l" rtl="0">
              <a:spcBef>
                <a:spcPts val="60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9pPr>
          </a:lstStyle>
          <a:p>
            <a:endParaRPr/>
          </a:p>
        </p:txBody>
      </p:sp>
      <p:sp>
        <p:nvSpPr>
          <p:cNvPr id="51" name="Google Shape;51;p11"/>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54" name="Google Shape;54;p1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900"/>
              </a:spcBef>
              <a:spcAft>
                <a:spcPts val="0"/>
              </a:spcAft>
              <a:buClr>
                <a:schemeClr val="dk1"/>
              </a:buClr>
              <a:buSzPts val="3200"/>
              <a:buFont typeface="Comic Sans MS"/>
              <a:buNone/>
              <a:defRPr sz="3200">
                <a:solidFill>
                  <a:schemeClr val="dk1"/>
                </a:solidFill>
                <a:latin typeface="Comic Sans MS"/>
                <a:ea typeface="Comic Sans MS"/>
                <a:cs typeface="Comic Sans MS"/>
                <a:sym typeface="Comic Sans MS"/>
              </a:defRPr>
            </a:lvl1pPr>
            <a:lvl2pPr marR="0" lvl="1" algn="ctr" rtl="0">
              <a:spcBef>
                <a:spcPts val="800"/>
              </a:spcBef>
              <a:spcAft>
                <a:spcPts val="0"/>
              </a:spcAft>
              <a:buClr>
                <a:schemeClr val="dk1"/>
              </a:buClr>
              <a:buSzPts val="2800"/>
              <a:buFont typeface="Comic Sans MS"/>
              <a:buNone/>
              <a:defRPr sz="2800" b="0" i="0" u="none" strike="noStrike" cap="none">
                <a:solidFill>
                  <a:schemeClr val="dk1"/>
                </a:solidFill>
                <a:latin typeface="Comic Sans MS"/>
                <a:ea typeface="Comic Sans MS"/>
                <a:cs typeface="Comic Sans MS"/>
                <a:sym typeface="Comic Sans MS"/>
              </a:defRPr>
            </a:lvl2pPr>
            <a:lvl3pPr marR="0" lvl="2" algn="ctr" rtl="0">
              <a:spcBef>
                <a:spcPts val="700"/>
              </a:spcBef>
              <a:spcAft>
                <a:spcPts val="0"/>
              </a:spcAft>
              <a:buClr>
                <a:schemeClr val="dk1"/>
              </a:buClr>
              <a:buSzPts val="2400"/>
              <a:buFont typeface="Comic Sans MS"/>
              <a:buNone/>
              <a:defRPr sz="2400" b="0" i="0" u="none" strike="noStrike" cap="none">
                <a:solidFill>
                  <a:schemeClr val="dk1"/>
                </a:solidFill>
                <a:latin typeface="Comic Sans MS"/>
                <a:ea typeface="Comic Sans MS"/>
                <a:cs typeface="Comic Sans MS"/>
                <a:sym typeface="Comic Sans MS"/>
              </a:defRPr>
            </a:lvl3pPr>
            <a:lvl4pPr marR="0" lvl="3" algn="ctr"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4pPr>
            <a:lvl5pPr marR="0" lvl="4" algn="ctr"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5pPr>
            <a:lvl6pPr marR="0" lvl="5" algn="ctr"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6pPr>
            <a:lvl7pPr marR="0" lvl="6" algn="ctr"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7pPr>
            <a:lvl8pPr marR="0" lvl="7" algn="ctr"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8pPr>
            <a:lvl9pPr marR="0" lvl="8" algn="ctr"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9pPr>
          </a:lstStyle>
          <a:p>
            <a:endParaRPr/>
          </a:p>
        </p:txBody>
      </p:sp>
      <p:sp>
        <p:nvSpPr>
          <p:cNvPr id="55" name="Google Shape;55;p12"/>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85800" y="0"/>
            <a:ext cx="6870700" cy="1752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15" name="Google Shape;15;p3"/>
          <p:cNvSpPr txBox="1">
            <a:spLocks noGrp="1"/>
          </p:cNvSpPr>
          <p:nvPr>
            <p:ph type="body" idx="1"/>
          </p:nvPr>
        </p:nvSpPr>
        <p:spPr>
          <a:xfrm>
            <a:off x="685800" y="1828800"/>
            <a:ext cx="3771900" cy="5029200"/>
          </a:xfrm>
          <a:prstGeom prst="rect">
            <a:avLst/>
          </a:prstGeom>
          <a:noFill/>
          <a:ln>
            <a:noFill/>
          </a:ln>
        </p:spPr>
        <p:txBody>
          <a:bodyPr spcFirstLastPara="1" wrap="square" lIns="91425" tIns="91425" rIns="91425" bIns="91425" anchor="t" anchorCtr="0"/>
          <a:lstStyle>
            <a:lvl1pPr marL="457200" marR="0" lvl="0" indent="-406400" algn="l" rtl="0">
              <a:spcBef>
                <a:spcPts val="900"/>
              </a:spcBef>
              <a:spcAft>
                <a:spcPts val="0"/>
              </a:spcAft>
              <a:buClr>
                <a:schemeClr val="dk1"/>
              </a:buClr>
              <a:buSzPts val="2800"/>
              <a:buFont typeface="Comic Sans MS"/>
              <a:buChar char="•"/>
              <a:defRPr sz="2800">
                <a:solidFill>
                  <a:schemeClr val="dk1"/>
                </a:solidFill>
                <a:latin typeface="Comic Sans MS"/>
                <a:ea typeface="Comic Sans MS"/>
                <a:cs typeface="Comic Sans MS"/>
                <a:sym typeface="Comic Sans MS"/>
              </a:defRPr>
            </a:lvl1pPr>
            <a:lvl2pPr marL="914400" marR="0" lvl="1" indent="-381000" algn="l" rtl="0">
              <a:spcBef>
                <a:spcPts val="800"/>
              </a:spcBef>
              <a:spcAft>
                <a:spcPts val="0"/>
              </a:spcAft>
              <a:buClr>
                <a:schemeClr val="dk1"/>
              </a:buClr>
              <a:buSzPts val="2400"/>
              <a:buFont typeface="Comic Sans MS"/>
              <a:buChar char="–"/>
              <a:defRPr sz="2400" b="0" i="0" u="none" strike="noStrike" cap="none">
                <a:solidFill>
                  <a:schemeClr val="dk1"/>
                </a:solidFill>
                <a:latin typeface="Comic Sans MS"/>
                <a:ea typeface="Comic Sans MS"/>
                <a:cs typeface="Comic Sans MS"/>
                <a:sym typeface="Comic Sans MS"/>
              </a:defRPr>
            </a:lvl2pPr>
            <a:lvl3pPr marL="1371600" marR="0" lvl="2" indent="-355600" algn="l" rtl="0">
              <a:spcBef>
                <a:spcPts val="7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4pPr>
            <a:lvl5pPr marL="2286000" marR="0" lvl="4"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5pPr>
            <a:lvl6pPr marL="2743200" marR="0" lvl="5"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6pPr>
            <a:lvl7pPr marL="3200400" marR="0" lvl="6"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7pPr>
            <a:lvl8pPr marL="3657600" marR="0" lvl="7"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8pPr>
            <a:lvl9pPr marL="4114800" marR="0" lvl="8"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9pPr>
          </a:lstStyle>
          <a:p>
            <a:endParaRPr/>
          </a:p>
        </p:txBody>
      </p:sp>
      <p:sp>
        <p:nvSpPr>
          <p:cNvPr id="16" name="Google Shape;16;p3"/>
          <p:cNvSpPr txBox="1">
            <a:spLocks noGrp="1"/>
          </p:cNvSpPr>
          <p:nvPr>
            <p:ph type="body" idx="2"/>
          </p:nvPr>
        </p:nvSpPr>
        <p:spPr>
          <a:xfrm>
            <a:off x="4610100" y="1828800"/>
            <a:ext cx="3771900" cy="5029200"/>
          </a:xfrm>
          <a:prstGeom prst="rect">
            <a:avLst/>
          </a:prstGeom>
          <a:noFill/>
          <a:ln>
            <a:noFill/>
          </a:ln>
        </p:spPr>
        <p:txBody>
          <a:bodyPr spcFirstLastPara="1" wrap="square" lIns="91425" tIns="91425" rIns="91425" bIns="91425" anchor="t" anchorCtr="0"/>
          <a:lstStyle>
            <a:lvl1pPr marL="457200" marR="0" lvl="0" indent="-406400" algn="l" rtl="0">
              <a:spcBef>
                <a:spcPts val="900"/>
              </a:spcBef>
              <a:spcAft>
                <a:spcPts val="0"/>
              </a:spcAft>
              <a:buClr>
                <a:schemeClr val="dk1"/>
              </a:buClr>
              <a:buSzPts val="2800"/>
              <a:buFont typeface="Comic Sans MS"/>
              <a:buChar char="•"/>
              <a:defRPr sz="2800">
                <a:solidFill>
                  <a:schemeClr val="dk1"/>
                </a:solidFill>
                <a:latin typeface="Comic Sans MS"/>
                <a:ea typeface="Comic Sans MS"/>
                <a:cs typeface="Comic Sans MS"/>
                <a:sym typeface="Comic Sans MS"/>
              </a:defRPr>
            </a:lvl1pPr>
            <a:lvl2pPr marL="914400" marR="0" lvl="1" indent="-381000" algn="l" rtl="0">
              <a:spcBef>
                <a:spcPts val="800"/>
              </a:spcBef>
              <a:spcAft>
                <a:spcPts val="0"/>
              </a:spcAft>
              <a:buClr>
                <a:schemeClr val="dk1"/>
              </a:buClr>
              <a:buSzPts val="2400"/>
              <a:buFont typeface="Comic Sans MS"/>
              <a:buChar char="–"/>
              <a:defRPr sz="2400" b="0" i="0" u="none" strike="noStrike" cap="none">
                <a:solidFill>
                  <a:schemeClr val="dk1"/>
                </a:solidFill>
                <a:latin typeface="Comic Sans MS"/>
                <a:ea typeface="Comic Sans MS"/>
                <a:cs typeface="Comic Sans MS"/>
                <a:sym typeface="Comic Sans MS"/>
              </a:defRPr>
            </a:lvl2pPr>
            <a:lvl3pPr marL="1371600" marR="0" lvl="2" indent="-355600" algn="l" rtl="0">
              <a:spcBef>
                <a:spcPts val="7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3pPr>
            <a:lvl4pPr marL="1828800" marR="0" lvl="3"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4pPr>
            <a:lvl5pPr marL="2286000" marR="0" lvl="4"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5pPr>
            <a:lvl6pPr marL="2743200" marR="0" lvl="5"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6pPr>
            <a:lvl7pPr marL="3200400" marR="0" lvl="6"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7pPr>
            <a:lvl8pPr marL="3657600" marR="0" lvl="7"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8pPr>
            <a:lvl9pPr marL="4114800" marR="0" lvl="8" indent="-342900" algn="l" rtl="0">
              <a:spcBef>
                <a:spcPts val="6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9pPr>
          </a:lstStyle>
          <a:p>
            <a:endParaRPr/>
          </a:p>
        </p:txBody>
      </p:sp>
      <p:sp>
        <p:nvSpPr>
          <p:cNvPr id="17" name="Google Shape;17;p3"/>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rot="5400000">
            <a:off x="3990975" y="2466975"/>
            <a:ext cx="6858000" cy="192405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20" name="Google Shape;20;p4"/>
          <p:cNvSpPr txBox="1">
            <a:spLocks noGrp="1"/>
          </p:cNvSpPr>
          <p:nvPr>
            <p:ph type="body" idx="1"/>
          </p:nvPr>
        </p:nvSpPr>
        <p:spPr>
          <a:xfrm rot="5400000">
            <a:off x="66675" y="619125"/>
            <a:ext cx="6858000" cy="5619750"/>
          </a:xfrm>
          <a:prstGeom prst="rect">
            <a:avLst/>
          </a:prstGeom>
          <a:noFill/>
          <a:ln>
            <a:noFill/>
          </a:ln>
        </p:spPr>
        <p:txBody>
          <a:bodyPr spcFirstLastPara="1" wrap="square" lIns="91425" tIns="91425" rIns="91425" bIns="91425" anchor="t" anchorCtr="0"/>
          <a:lstStyle>
            <a:lvl1pPr marL="457200" marR="0" lvl="0" indent="-431800" algn="l" rtl="0">
              <a:spcBef>
                <a:spcPts val="900"/>
              </a:spcBef>
              <a:spcAft>
                <a:spcPts val="0"/>
              </a:spcAft>
              <a:buClr>
                <a:schemeClr val="dk1"/>
              </a:buClr>
              <a:buSzPts val="3200"/>
              <a:buFont typeface="Comic Sans MS"/>
              <a:buChar char="•"/>
              <a:defRPr sz="3200">
                <a:solidFill>
                  <a:schemeClr val="dk1"/>
                </a:solidFill>
                <a:latin typeface="Comic Sans MS"/>
                <a:ea typeface="Comic Sans MS"/>
                <a:cs typeface="Comic Sans MS"/>
                <a:sym typeface="Comic Sans MS"/>
              </a:defRPr>
            </a:lvl1pPr>
            <a:lvl2pPr marL="914400" marR="0" lvl="1" indent="-406400" algn="l" rtl="0">
              <a:spcBef>
                <a:spcPts val="800"/>
              </a:spcBef>
              <a:spcAft>
                <a:spcPts val="0"/>
              </a:spcAft>
              <a:buClr>
                <a:schemeClr val="dk1"/>
              </a:buClr>
              <a:buSzPts val="2800"/>
              <a:buFont typeface="Comic Sans MS"/>
              <a:buChar char="–"/>
              <a:defRPr sz="2800" b="0" i="0" u="none" strike="noStrike" cap="none">
                <a:solidFill>
                  <a:schemeClr val="dk1"/>
                </a:solidFill>
                <a:latin typeface="Comic Sans MS"/>
                <a:ea typeface="Comic Sans MS"/>
                <a:cs typeface="Comic Sans MS"/>
                <a:sym typeface="Comic Sans MS"/>
              </a:defRPr>
            </a:lvl2pPr>
            <a:lvl3pPr marL="1371600" marR="0" lvl="2" indent="-381000" algn="l" rtl="0">
              <a:spcBef>
                <a:spcPts val="700"/>
              </a:spcBef>
              <a:spcAft>
                <a:spcPts val="0"/>
              </a:spcAft>
              <a:buClr>
                <a:schemeClr val="dk1"/>
              </a:buClr>
              <a:buSzPts val="2400"/>
              <a:buFont typeface="Comic Sans MS"/>
              <a:buChar char="•"/>
              <a:defRPr sz="2400" b="0" i="0" u="none" strike="noStrike" cap="none">
                <a:solidFill>
                  <a:schemeClr val="dk1"/>
                </a:solidFill>
                <a:latin typeface="Comic Sans MS"/>
                <a:ea typeface="Comic Sans MS"/>
                <a:cs typeface="Comic Sans MS"/>
                <a:sym typeface="Comic Sans MS"/>
              </a:defRPr>
            </a:lvl3pPr>
            <a:lvl4pPr marL="1828800" marR="0" lvl="3"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4pPr>
            <a:lvl5pPr marL="2286000" marR="0" lvl="4"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5pPr>
            <a:lvl6pPr marL="2743200" marR="0" lvl="5"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6pPr>
            <a:lvl7pPr marL="3200400" marR="0" lvl="6"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7pPr>
            <a:lvl8pPr marL="3657600" marR="0" lvl="7"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8pPr>
            <a:lvl9pPr marL="4114800" marR="0" lvl="8"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9pPr>
          </a:lstStyle>
          <a:p>
            <a:endParaRPr/>
          </a:p>
        </p:txBody>
      </p:sp>
      <p:sp>
        <p:nvSpPr>
          <p:cNvPr id="21" name="Google Shape;21;p4"/>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85800" y="0"/>
            <a:ext cx="6870700" cy="1752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24" name="Google Shape;24;p5"/>
          <p:cNvSpPr txBox="1">
            <a:spLocks noGrp="1"/>
          </p:cNvSpPr>
          <p:nvPr>
            <p:ph type="body" idx="1"/>
          </p:nvPr>
        </p:nvSpPr>
        <p:spPr>
          <a:xfrm rot="5400000">
            <a:off x="2019300" y="495300"/>
            <a:ext cx="5029200" cy="7696200"/>
          </a:xfrm>
          <a:prstGeom prst="rect">
            <a:avLst/>
          </a:prstGeom>
          <a:noFill/>
          <a:ln>
            <a:noFill/>
          </a:ln>
        </p:spPr>
        <p:txBody>
          <a:bodyPr spcFirstLastPara="1" wrap="square" lIns="91425" tIns="91425" rIns="91425" bIns="91425" anchor="t" anchorCtr="0"/>
          <a:lstStyle>
            <a:lvl1pPr marL="457200" marR="0" lvl="0" indent="-431800" algn="l" rtl="0">
              <a:spcBef>
                <a:spcPts val="900"/>
              </a:spcBef>
              <a:spcAft>
                <a:spcPts val="0"/>
              </a:spcAft>
              <a:buClr>
                <a:schemeClr val="dk1"/>
              </a:buClr>
              <a:buSzPts val="3200"/>
              <a:buFont typeface="Comic Sans MS"/>
              <a:buChar char="•"/>
              <a:defRPr sz="3200">
                <a:solidFill>
                  <a:schemeClr val="dk1"/>
                </a:solidFill>
                <a:latin typeface="Comic Sans MS"/>
                <a:ea typeface="Comic Sans MS"/>
                <a:cs typeface="Comic Sans MS"/>
                <a:sym typeface="Comic Sans MS"/>
              </a:defRPr>
            </a:lvl1pPr>
            <a:lvl2pPr marL="914400" marR="0" lvl="1" indent="-406400" algn="l" rtl="0">
              <a:spcBef>
                <a:spcPts val="800"/>
              </a:spcBef>
              <a:spcAft>
                <a:spcPts val="0"/>
              </a:spcAft>
              <a:buClr>
                <a:schemeClr val="dk1"/>
              </a:buClr>
              <a:buSzPts val="2800"/>
              <a:buFont typeface="Comic Sans MS"/>
              <a:buChar char="–"/>
              <a:defRPr sz="2800" b="0" i="0" u="none" strike="noStrike" cap="none">
                <a:solidFill>
                  <a:schemeClr val="dk1"/>
                </a:solidFill>
                <a:latin typeface="Comic Sans MS"/>
                <a:ea typeface="Comic Sans MS"/>
                <a:cs typeface="Comic Sans MS"/>
                <a:sym typeface="Comic Sans MS"/>
              </a:defRPr>
            </a:lvl2pPr>
            <a:lvl3pPr marL="1371600" marR="0" lvl="2" indent="-381000" algn="l" rtl="0">
              <a:spcBef>
                <a:spcPts val="700"/>
              </a:spcBef>
              <a:spcAft>
                <a:spcPts val="0"/>
              </a:spcAft>
              <a:buClr>
                <a:schemeClr val="dk1"/>
              </a:buClr>
              <a:buSzPts val="2400"/>
              <a:buFont typeface="Comic Sans MS"/>
              <a:buChar char="•"/>
              <a:defRPr sz="2400" b="0" i="0" u="none" strike="noStrike" cap="none">
                <a:solidFill>
                  <a:schemeClr val="dk1"/>
                </a:solidFill>
                <a:latin typeface="Comic Sans MS"/>
                <a:ea typeface="Comic Sans MS"/>
                <a:cs typeface="Comic Sans MS"/>
                <a:sym typeface="Comic Sans MS"/>
              </a:defRPr>
            </a:lvl3pPr>
            <a:lvl4pPr marL="1828800" marR="0" lvl="3"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4pPr>
            <a:lvl5pPr marL="2286000" marR="0" lvl="4"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5pPr>
            <a:lvl6pPr marL="2743200" marR="0" lvl="5"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6pPr>
            <a:lvl7pPr marL="3200400" marR="0" lvl="6"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7pPr>
            <a:lvl8pPr marL="3657600" marR="0" lvl="7"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8pPr>
            <a:lvl9pPr marL="4114800" marR="0" lvl="8"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9pPr>
          </a:lstStyle>
          <a:p>
            <a:endParaRPr/>
          </a:p>
        </p:txBody>
      </p:sp>
      <p:sp>
        <p:nvSpPr>
          <p:cNvPr id="25" name="Google Shape;25;p5"/>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28" name="Google Shape;28;p6"/>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900"/>
              </a:spcBef>
              <a:spcAft>
                <a:spcPts val="0"/>
              </a:spcAft>
              <a:buClr>
                <a:schemeClr val="dk1"/>
              </a:buClr>
              <a:buSzPts val="3200"/>
              <a:buFont typeface="Comic Sans MS"/>
              <a:buNone/>
              <a:defRPr sz="3200">
                <a:solidFill>
                  <a:schemeClr val="dk1"/>
                </a:solidFill>
                <a:latin typeface="Comic Sans MS"/>
                <a:ea typeface="Comic Sans MS"/>
                <a:cs typeface="Comic Sans MS"/>
                <a:sym typeface="Comic Sans MS"/>
              </a:defRPr>
            </a:lvl1pPr>
            <a:lvl2pPr marR="0" lvl="1" algn="l" rtl="0">
              <a:spcBef>
                <a:spcPts val="800"/>
              </a:spcBef>
              <a:spcAft>
                <a:spcPts val="0"/>
              </a:spcAft>
              <a:buClr>
                <a:schemeClr val="dk1"/>
              </a:buClr>
              <a:buSzPts val="2800"/>
              <a:buFont typeface="Comic Sans MS"/>
              <a:buNone/>
              <a:defRPr sz="2800" b="0" i="0" u="none" strike="noStrike" cap="none">
                <a:solidFill>
                  <a:schemeClr val="dk1"/>
                </a:solidFill>
                <a:latin typeface="Comic Sans MS"/>
                <a:ea typeface="Comic Sans MS"/>
                <a:cs typeface="Comic Sans MS"/>
                <a:sym typeface="Comic Sans MS"/>
              </a:defRPr>
            </a:lvl2pPr>
            <a:lvl3pPr marR="0" lvl="2" algn="l" rtl="0">
              <a:spcBef>
                <a:spcPts val="700"/>
              </a:spcBef>
              <a:spcAft>
                <a:spcPts val="0"/>
              </a:spcAft>
              <a:buClr>
                <a:schemeClr val="dk1"/>
              </a:buClr>
              <a:buSzPts val="2400"/>
              <a:buFont typeface="Comic Sans MS"/>
              <a:buNone/>
              <a:defRPr sz="2400" b="0" i="0" u="none" strike="noStrike" cap="none">
                <a:solidFill>
                  <a:schemeClr val="dk1"/>
                </a:solidFill>
                <a:latin typeface="Comic Sans MS"/>
                <a:ea typeface="Comic Sans MS"/>
                <a:cs typeface="Comic Sans MS"/>
                <a:sym typeface="Comic Sans MS"/>
              </a:defRPr>
            </a:lvl3pPr>
            <a:lvl4pPr marR="0" lvl="3" algn="l"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4pPr>
            <a:lvl5pPr marR="0" lvl="4" algn="l"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5pPr>
            <a:lvl6pPr marR="0" lvl="5" algn="l"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6pPr>
            <a:lvl7pPr marR="0" lvl="6" algn="l"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7pPr>
            <a:lvl8pPr marR="0" lvl="7" algn="l"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8pPr>
            <a:lvl9pPr marR="0" lvl="8" algn="l" rtl="0">
              <a:spcBef>
                <a:spcPts val="600"/>
              </a:spcBef>
              <a:spcAft>
                <a:spcPts val="0"/>
              </a:spcAft>
              <a:buClr>
                <a:schemeClr val="dk1"/>
              </a:buClr>
              <a:buSzPts val="2000"/>
              <a:buFont typeface="Comic Sans MS"/>
              <a:buNone/>
              <a:defRPr sz="2000" b="0" i="0" u="none" strike="noStrike" cap="none">
                <a:solidFill>
                  <a:schemeClr val="dk1"/>
                </a:solidFill>
                <a:latin typeface="Comic Sans MS"/>
                <a:ea typeface="Comic Sans MS"/>
                <a:cs typeface="Comic Sans MS"/>
                <a:sym typeface="Comic Sans MS"/>
              </a:defRPr>
            </a:lvl9pPr>
          </a:lstStyle>
          <a:p>
            <a:endParaRPr/>
          </a:p>
        </p:txBody>
      </p:sp>
      <p:sp>
        <p:nvSpPr>
          <p:cNvPr id="29" name="Google Shape;29;p6"/>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Clr>
                <a:schemeClr val="dk1"/>
              </a:buClr>
              <a:buSzPts val="1400"/>
              <a:buFont typeface="Comic Sans MS"/>
              <a:buNone/>
              <a:defRPr sz="1400">
                <a:solidFill>
                  <a:schemeClr val="dk1"/>
                </a:solidFill>
                <a:latin typeface="Comic Sans MS"/>
                <a:ea typeface="Comic Sans MS"/>
                <a:cs typeface="Comic Sans MS"/>
                <a:sym typeface="Comic Sans MS"/>
              </a:defRPr>
            </a:lvl1pPr>
            <a:lvl2pPr marL="914400" marR="0" lvl="1" indent="-228600" algn="l" rtl="0">
              <a:spcBef>
                <a:spcPts val="800"/>
              </a:spcBef>
              <a:spcAft>
                <a:spcPts val="0"/>
              </a:spcAft>
              <a:buClr>
                <a:schemeClr val="dk1"/>
              </a:buClr>
              <a:buSzPts val="1200"/>
              <a:buFont typeface="Comic Sans MS"/>
              <a:buNone/>
              <a:defRPr sz="1200" b="0" i="0" u="none" strike="noStrike" cap="none">
                <a:solidFill>
                  <a:schemeClr val="dk1"/>
                </a:solidFill>
                <a:latin typeface="Comic Sans MS"/>
                <a:ea typeface="Comic Sans MS"/>
                <a:cs typeface="Comic Sans MS"/>
                <a:sym typeface="Comic Sans MS"/>
              </a:defRPr>
            </a:lvl2pPr>
            <a:lvl3pPr marL="1371600" marR="0" lvl="2" indent="-228600" algn="l" rtl="0">
              <a:spcBef>
                <a:spcPts val="700"/>
              </a:spcBef>
              <a:spcAft>
                <a:spcPts val="0"/>
              </a:spcAft>
              <a:buClr>
                <a:schemeClr val="dk1"/>
              </a:buClr>
              <a:buSzPts val="1000"/>
              <a:buFont typeface="Comic Sans MS"/>
              <a:buNone/>
              <a:defRPr sz="1000" b="0" i="0" u="none" strike="noStrike" cap="none">
                <a:solidFill>
                  <a:schemeClr val="dk1"/>
                </a:solidFill>
                <a:latin typeface="Comic Sans MS"/>
                <a:ea typeface="Comic Sans MS"/>
                <a:cs typeface="Comic Sans MS"/>
                <a:sym typeface="Comic Sans MS"/>
              </a:defRPr>
            </a:lvl3pPr>
            <a:lvl4pPr marL="1828800" marR="0" lvl="3"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4pPr>
            <a:lvl5pPr marL="2286000" marR="0" lvl="4"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5pPr>
            <a:lvl6pPr marL="2743200" marR="0" lvl="5"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6pPr>
            <a:lvl7pPr marL="3200400" marR="0" lvl="6"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7pPr>
            <a:lvl8pPr marL="3657600" marR="0" lvl="7"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8pPr>
            <a:lvl9pPr marL="4114800" marR="0" lvl="8"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9pPr>
          </a:lstStyle>
          <a:p>
            <a:endParaRPr/>
          </a:p>
        </p:txBody>
      </p:sp>
      <p:sp>
        <p:nvSpPr>
          <p:cNvPr id="30" name="Google Shape;30;p6"/>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33" name="Google Shape;33;p7"/>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900"/>
              </a:spcBef>
              <a:spcAft>
                <a:spcPts val="0"/>
              </a:spcAft>
              <a:buClr>
                <a:schemeClr val="dk1"/>
              </a:buClr>
              <a:buSzPts val="3200"/>
              <a:buFont typeface="Comic Sans MS"/>
              <a:buChar char="•"/>
              <a:defRPr sz="3200">
                <a:solidFill>
                  <a:schemeClr val="dk1"/>
                </a:solidFill>
                <a:latin typeface="Comic Sans MS"/>
                <a:ea typeface="Comic Sans MS"/>
                <a:cs typeface="Comic Sans MS"/>
                <a:sym typeface="Comic Sans MS"/>
              </a:defRPr>
            </a:lvl1pPr>
            <a:lvl2pPr marL="914400" marR="0" lvl="1" indent="-406400" algn="l" rtl="0">
              <a:spcBef>
                <a:spcPts val="800"/>
              </a:spcBef>
              <a:spcAft>
                <a:spcPts val="0"/>
              </a:spcAft>
              <a:buClr>
                <a:schemeClr val="dk1"/>
              </a:buClr>
              <a:buSzPts val="2800"/>
              <a:buFont typeface="Comic Sans MS"/>
              <a:buChar char="–"/>
              <a:defRPr sz="2800" b="0" i="0" u="none" strike="noStrike" cap="none">
                <a:solidFill>
                  <a:schemeClr val="dk1"/>
                </a:solidFill>
                <a:latin typeface="Comic Sans MS"/>
                <a:ea typeface="Comic Sans MS"/>
                <a:cs typeface="Comic Sans MS"/>
                <a:sym typeface="Comic Sans MS"/>
              </a:defRPr>
            </a:lvl2pPr>
            <a:lvl3pPr marL="1371600" marR="0" lvl="2" indent="-381000" algn="l" rtl="0">
              <a:spcBef>
                <a:spcPts val="700"/>
              </a:spcBef>
              <a:spcAft>
                <a:spcPts val="0"/>
              </a:spcAft>
              <a:buClr>
                <a:schemeClr val="dk1"/>
              </a:buClr>
              <a:buSzPts val="2400"/>
              <a:buFont typeface="Comic Sans MS"/>
              <a:buChar char="•"/>
              <a:defRPr sz="2400" b="0" i="0" u="none" strike="noStrike" cap="none">
                <a:solidFill>
                  <a:schemeClr val="dk1"/>
                </a:solidFill>
                <a:latin typeface="Comic Sans MS"/>
                <a:ea typeface="Comic Sans MS"/>
                <a:cs typeface="Comic Sans MS"/>
                <a:sym typeface="Comic Sans MS"/>
              </a:defRPr>
            </a:lvl3pPr>
            <a:lvl4pPr marL="1828800" marR="0" lvl="3"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4pPr>
            <a:lvl5pPr marL="2286000" marR="0" lvl="4"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5pPr>
            <a:lvl6pPr marL="2743200" marR="0" lvl="5"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6pPr>
            <a:lvl7pPr marL="3200400" marR="0" lvl="6"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7pPr>
            <a:lvl8pPr marL="3657600" marR="0" lvl="7"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8pPr>
            <a:lvl9pPr marL="4114800" marR="0" lvl="8"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9pPr>
          </a:lstStyle>
          <a:p>
            <a:endParaRPr/>
          </a:p>
        </p:txBody>
      </p:sp>
      <p:sp>
        <p:nvSpPr>
          <p:cNvPr id="34" name="Google Shape;34;p7"/>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900"/>
              </a:spcBef>
              <a:spcAft>
                <a:spcPts val="0"/>
              </a:spcAft>
              <a:buClr>
                <a:schemeClr val="dk1"/>
              </a:buClr>
              <a:buSzPts val="1400"/>
              <a:buFont typeface="Comic Sans MS"/>
              <a:buNone/>
              <a:defRPr sz="1400">
                <a:solidFill>
                  <a:schemeClr val="dk1"/>
                </a:solidFill>
                <a:latin typeface="Comic Sans MS"/>
                <a:ea typeface="Comic Sans MS"/>
                <a:cs typeface="Comic Sans MS"/>
                <a:sym typeface="Comic Sans MS"/>
              </a:defRPr>
            </a:lvl1pPr>
            <a:lvl2pPr marL="914400" marR="0" lvl="1" indent="-228600" algn="l" rtl="0">
              <a:spcBef>
                <a:spcPts val="800"/>
              </a:spcBef>
              <a:spcAft>
                <a:spcPts val="0"/>
              </a:spcAft>
              <a:buClr>
                <a:schemeClr val="dk1"/>
              </a:buClr>
              <a:buSzPts val="1200"/>
              <a:buFont typeface="Comic Sans MS"/>
              <a:buNone/>
              <a:defRPr sz="1200" b="0" i="0" u="none" strike="noStrike" cap="none">
                <a:solidFill>
                  <a:schemeClr val="dk1"/>
                </a:solidFill>
                <a:latin typeface="Comic Sans MS"/>
                <a:ea typeface="Comic Sans MS"/>
                <a:cs typeface="Comic Sans MS"/>
                <a:sym typeface="Comic Sans MS"/>
              </a:defRPr>
            </a:lvl2pPr>
            <a:lvl3pPr marL="1371600" marR="0" lvl="2" indent="-228600" algn="l" rtl="0">
              <a:spcBef>
                <a:spcPts val="700"/>
              </a:spcBef>
              <a:spcAft>
                <a:spcPts val="0"/>
              </a:spcAft>
              <a:buClr>
                <a:schemeClr val="dk1"/>
              </a:buClr>
              <a:buSzPts val="1000"/>
              <a:buFont typeface="Comic Sans MS"/>
              <a:buNone/>
              <a:defRPr sz="1000" b="0" i="0" u="none" strike="noStrike" cap="none">
                <a:solidFill>
                  <a:schemeClr val="dk1"/>
                </a:solidFill>
                <a:latin typeface="Comic Sans MS"/>
                <a:ea typeface="Comic Sans MS"/>
                <a:cs typeface="Comic Sans MS"/>
                <a:sym typeface="Comic Sans MS"/>
              </a:defRPr>
            </a:lvl3pPr>
            <a:lvl4pPr marL="1828800" marR="0" lvl="3"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4pPr>
            <a:lvl5pPr marL="2286000" marR="0" lvl="4"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5pPr>
            <a:lvl6pPr marL="2743200" marR="0" lvl="5"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6pPr>
            <a:lvl7pPr marL="3200400" marR="0" lvl="6"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7pPr>
            <a:lvl8pPr marL="3657600" marR="0" lvl="7"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8pPr>
            <a:lvl9pPr marL="4114800" marR="0" lvl="8" indent="-228600" algn="l" rtl="0">
              <a:spcBef>
                <a:spcPts val="600"/>
              </a:spcBef>
              <a:spcAft>
                <a:spcPts val="0"/>
              </a:spcAft>
              <a:buClr>
                <a:schemeClr val="dk1"/>
              </a:buClr>
              <a:buSzPts val="900"/>
              <a:buFont typeface="Comic Sans MS"/>
              <a:buNone/>
              <a:defRPr sz="900" b="0" i="0" u="none" strike="noStrike" cap="none">
                <a:solidFill>
                  <a:schemeClr val="dk1"/>
                </a:solidFill>
                <a:latin typeface="Comic Sans MS"/>
                <a:ea typeface="Comic Sans MS"/>
                <a:cs typeface="Comic Sans MS"/>
                <a:sym typeface="Comic Sans MS"/>
              </a:defRPr>
            </a:lvl9pPr>
          </a:lstStyle>
          <a:p>
            <a:endParaRPr/>
          </a:p>
        </p:txBody>
      </p:sp>
      <p:sp>
        <p:nvSpPr>
          <p:cNvPr id="35" name="Google Shape;35;p7"/>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685800" y="0"/>
            <a:ext cx="6870700" cy="1752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40" name="Google Shape;40;p9"/>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43" name="Google Shape;43;p10"/>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900"/>
              </a:spcBef>
              <a:spcAft>
                <a:spcPts val="0"/>
              </a:spcAft>
              <a:buClr>
                <a:schemeClr val="dk1"/>
              </a:buClr>
              <a:buSzPts val="2400"/>
              <a:buFont typeface="Comic Sans MS"/>
              <a:buNone/>
              <a:defRPr sz="2400" b="1">
                <a:solidFill>
                  <a:schemeClr val="dk1"/>
                </a:solidFill>
                <a:latin typeface="Comic Sans MS"/>
                <a:ea typeface="Comic Sans MS"/>
                <a:cs typeface="Comic Sans MS"/>
                <a:sym typeface="Comic Sans MS"/>
              </a:defRPr>
            </a:lvl1pPr>
            <a:lvl2pPr marL="914400" marR="0" lvl="1" indent="-228600" algn="l" rtl="0">
              <a:spcBef>
                <a:spcPts val="800"/>
              </a:spcBef>
              <a:spcAft>
                <a:spcPts val="0"/>
              </a:spcAft>
              <a:buClr>
                <a:schemeClr val="dk1"/>
              </a:buClr>
              <a:buSzPts val="2000"/>
              <a:buFont typeface="Comic Sans MS"/>
              <a:buNone/>
              <a:defRPr sz="2000" b="1" i="0" u="none" strike="noStrike" cap="none">
                <a:solidFill>
                  <a:schemeClr val="dk1"/>
                </a:solidFill>
                <a:latin typeface="Comic Sans MS"/>
                <a:ea typeface="Comic Sans MS"/>
                <a:cs typeface="Comic Sans MS"/>
                <a:sym typeface="Comic Sans MS"/>
              </a:defRPr>
            </a:lvl2pPr>
            <a:lvl3pPr marL="1371600" marR="0" lvl="2" indent="-228600" algn="l" rtl="0">
              <a:spcBef>
                <a:spcPts val="700"/>
              </a:spcBef>
              <a:spcAft>
                <a:spcPts val="0"/>
              </a:spcAft>
              <a:buClr>
                <a:schemeClr val="dk1"/>
              </a:buClr>
              <a:buSzPts val="1800"/>
              <a:buFont typeface="Comic Sans MS"/>
              <a:buNone/>
              <a:defRPr sz="1800" b="1" i="0" u="none" strike="noStrike" cap="none">
                <a:solidFill>
                  <a:schemeClr val="dk1"/>
                </a:solidFill>
                <a:latin typeface="Comic Sans MS"/>
                <a:ea typeface="Comic Sans MS"/>
                <a:cs typeface="Comic Sans MS"/>
                <a:sym typeface="Comic Sans MS"/>
              </a:defRPr>
            </a:lvl3pPr>
            <a:lvl4pPr marL="1828800" marR="0" lvl="3"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4pPr>
            <a:lvl5pPr marL="2286000" marR="0" lvl="4"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5pPr>
            <a:lvl6pPr marL="2743200" marR="0" lvl="5"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6pPr>
            <a:lvl7pPr marL="3200400" marR="0" lvl="6"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7pPr>
            <a:lvl8pPr marL="3657600" marR="0" lvl="7"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8pPr>
            <a:lvl9pPr marL="4114800" marR="0" lvl="8"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9pPr>
          </a:lstStyle>
          <a:p>
            <a:endParaRPr/>
          </a:p>
        </p:txBody>
      </p:sp>
      <p:sp>
        <p:nvSpPr>
          <p:cNvPr id="44" name="Google Shape;44;p10"/>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900"/>
              </a:spcBef>
              <a:spcAft>
                <a:spcPts val="0"/>
              </a:spcAft>
              <a:buClr>
                <a:schemeClr val="dk1"/>
              </a:buClr>
              <a:buSzPts val="2400"/>
              <a:buFont typeface="Comic Sans MS"/>
              <a:buChar char="•"/>
              <a:defRPr sz="2400">
                <a:solidFill>
                  <a:schemeClr val="dk1"/>
                </a:solidFill>
                <a:latin typeface="Comic Sans MS"/>
                <a:ea typeface="Comic Sans MS"/>
                <a:cs typeface="Comic Sans MS"/>
                <a:sym typeface="Comic Sans MS"/>
              </a:defRPr>
            </a:lvl1pPr>
            <a:lvl2pPr marL="914400" marR="0" lvl="1" indent="-355600" algn="l" rtl="0">
              <a:spcBef>
                <a:spcPts val="8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2pPr>
            <a:lvl3pPr marL="1371600" marR="0" lvl="2" indent="-342900" algn="l" rtl="0">
              <a:spcBef>
                <a:spcPts val="7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3pPr>
            <a:lvl4pPr marL="1828800" marR="0" lvl="3"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4pPr>
            <a:lvl5pPr marL="2286000" marR="0" lvl="4"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5pPr>
            <a:lvl6pPr marL="2743200" marR="0" lvl="5"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6pPr>
            <a:lvl7pPr marL="3200400" marR="0" lvl="6"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7pPr>
            <a:lvl8pPr marL="3657600" marR="0" lvl="7"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8pPr>
            <a:lvl9pPr marL="4114800" marR="0" lvl="8"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9pPr>
          </a:lstStyle>
          <a:p>
            <a:endParaRPr/>
          </a:p>
        </p:txBody>
      </p:sp>
      <p:sp>
        <p:nvSpPr>
          <p:cNvPr id="45" name="Google Shape;45;p1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900"/>
              </a:spcBef>
              <a:spcAft>
                <a:spcPts val="0"/>
              </a:spcAft>
              <a:buClr>
                <a:schemeClr val="dk1"/>
              </a:buClr>
              <a:buSzPts val="2400"/>
              <a:buFont typeface="Comic Sans MS"/>
              <a:buNone/>
              <a:defRPr sz="2400" b="1">
                <a:solidFill>
                  <a:schemeClr val="dk1"/>
                </a:solidFill>
                <a:latin typeface="Comic Sans MS"/>
                <a:ea typeface="Comic Sans MS"/>
                <a:cs typeface="Comic Sans MS"/>
                <a:sym typeface="Comic Sans MS"/>
              </a:defRPr>
            </a:lvl1pPr>
            <a:lvl2pPr marL="914400" marR="0" lvl="1" indent="-228600" algn="l" rtl="0">
              <a:spcBef>
                <a:spcPts val="800"/>
              </a:spcBef>
              <a:spcAft>
                <a:spcPts val="0"/>
              </a:spcAft>
              <a:buClr>
                <a:schemeClr val="dk1"/>
              </a:buClr>
              <a:buSzPts val="2000"/>
              <a:buFont typeface="Comic Sans MS"/>
              <a:buNone/>
              <a:defRPr sz="2000" b="1" i="0" u="none" strike="noStrike" cap="none">
                <a:solidFill>
                  <a:schemeClr val="dk1"/>
                </a:solidFill>
                <a:latin typeface="Comic Sans MS"/>
                <a:ea typeface="Comic Sans MS"/>
                <a:cs typeface="Comic Sans MS"/>
                <a:sym typeface="Comic Sans MS"/>
              </a:defRPr>
            </a:lvl2pPr>
            <a:lvl3pPr marL="1371600" marR="0" lvl="2" indent="-228600" algn="l" rtl="0">
              <a:spcBef>
                <a:spcPts val="700"/>
              </a:spcBef>
              <a:spcAft>
                <a:spcPts val="0"/>
              </a:spcAft>
              <a:buClr>
                <a:schemeClr val="dk1"/>
              </a:buClr>
              <a:buSzPts val="1800"/>
              <a:buFont typeface="Comic Sans MS"/>
              <a:buNone/>
              <a:defRPr sz="1800" b="1" i="0" u="none" strike="noStrike" cap="none">
                <a:solidFill>
                  <a:schemeClr val="dk1"/>
                </a:solidFill>
                <a:latin typeface="Comic Sans MS"/>
                <a:ea typeface="Comic Sans MS"/>
                <a:cs typeface="Comic Sans MS"/>
                <a:sym typeface="Comic Sans MS"/>
              </a:defRPr>
            </a:lvl3pPr>
            <a:lvl4pPr marL="1828800" marR="0" lvl="3"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4pPr>
            <a:lvl5pPr marL="2286000" marR="0" lvl="4"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5pPr>
            <a:lvl6pPr marL="2743200" marR="0" lvl="5"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6pPr>
            <a:lvl7pPr marL="3200400" marR="0" lvl="6"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7pPr>
            <a:lvl8pPr marL="3657600" marR="0" lvl="7"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8pPr>
            <a:lvl9pPr marL="4114800" marR="0" lvl="8" indent="-228600" algn="l" rtl="0">
              <a:spcBef>
                <a:spcPts val="600"/>
              </a:spcBef>
              <a:spcAft>
                <a:spcPts val="0"/>
              </a:spcAft>
              <a:buClr>
                <a:schemeClr val="dk1"/>
              </a:buClr>
              <a:buSzPts val="1600"/>
              <a:buFont typeface="Comic Sans MS"/>
              <a:buNone/>
              <a:defRPr sz="1600" b="1" i="0" u="none" strike="noStrike" cap="none">
                <a:solidFill>
                  <a:schemeClr val="dk1"/>
                </a:solidFill>
                <a:latin typeface="Comic Sans MS"/>
                <a:ea typeface="Comic Sans MS"/>
                <a:cs typeface="Comic Sans MS"/>
                <a:sym typeface="Comic Sans MS"/>
              </a:defRPr>
            </a:lvl9pPr>
          </a:lstStyle>
          <a:p>
            <a:endParaRPr/>
          </a:p>
        </p:txBody>
      </p:sp>
      <p:sp>
        <p:nvSpPr>
          <p:cNvPr id="46" name="Google Shape;46;p10"/>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900"/>
              </a:spcBef>
              <a:spcAft>
                <a:spcPts val="0"/>
              </a:spcAft>
              <a:buClr>
                <a:schemeClr val="dk1"/>
              </a:buClr>
              <a:buSzPts val="2400"/>
              <a:buFont typeface="Comic Sans MS"/>
              <a:buChar char="•"/>
              <a:defRPr sz="2400">
                <a:solidFill>
                  <a:schemeClr val="dk1"/>
                </a:solidFill>
                <a:latin typeface="Comic Sans MS"/>
                <a:ea typeface="Comic Sans MS"/>
                <a:cs typeface="Comic Sans MS"/>
                <a:sym typeface="Comic Sans MS"/>
              </a:defRPr>
            </a:lvl1pPr>
            <a:lvl2pPr marL="914400" marR="0" lvl="1" indent="-355600" algn="l" rtl="0">
              <a:spcBef>
                <a:spcPts val="8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2pPr>
            <a:lvl3pPr marL="1371600" marR="0" lvl="2" indent="-342900" algn="l" rtl="0">
              <a:spcBef>
                <a:spcPts val="700"/>
              </a:spcBef>
              <a:spcAft>
                <a:spcPts val="0"/>
              </a:spcAft>
              <a:buClr>
                <a:schemeClr val="dk1"/>
              </a:buClr>
              <a:buSzPts val="1800"/>
              <a:buFont typeface="Comic Sans MS"/>
              <a:buChar char="•"/>
              <a:defRPr sz="1800" b="0" i="0" u="none" strike="noStrike" cap="none">
                <a:solidFill>
                  <a:schemeClr val="dk1"/>
                </a:solidFill>
                <a:latin typeface="Comic Sans MS"/>
                <a:ea typeface="Comic Sans MS"/>
                <a:cs typeface="Comic Sans MS"/>
                <a:sym typeface="Comic Sans MS"/>
              </a:defRPr>
            </a:lvl3pPr>
            <a:lvl4pPr marL="1828800" marR="0" lvl="3"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4pPr>
            <a:lvl5pPr marL="2286000" marR="0" lvl="4"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5pPr>
            <a:lvl6pPr marL="2743200" marR="0" lvl="5"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6pPr>
            <a:lvl7pPr marL="3200400" marR="0" lvl="6"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7pPr>
            <a:lvl8pPr marL="3657600" marR="0" lvl="7"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8pPr>
            <a:lvl9pPr marL="4114800" marR="0" lvl="8" indent="-330200" algn="l" rtl="0">
              <a:spcBef>
                <a:spcPts val="600"/>
              </a:spcBef>
              <a:spcAft>
                <a:spcPts val="0"/>
              </a:spcAft>
              <a:buClr>
                <a:schemeClr val="dk1"/>
              </a:buClr>
              <a:buSzPts val="1600"/>
              <a:buFont typeface="Comic Sans MS"/>
              <a:buChar char="»"/>
              <a:defRPr sz="1600" b="0" i="0" u="none" strike="noStrike" cap="none">
                <a:solidFill>
                  <a:schemeClr val="dk1"/>
                </a:solidFill>
                <a:latin typeface="Comic Sans MS"/>
                <a:ea typeface="Comic Sans MS"/>
                <a:cs typeface="Comic Sans MS"/>
                <a:sym typeface="Comic Sans MS"/>
              </a:defRPr>
            </a:lvl9pPr>
          </a:lstStyle>
          <a:p>
            <a:endParaRPr/>
          </a:p>
        </p:txBody>
      </p:sp>
      <p:sp>
        <p:nvSpPr>
          <p:cNvPr id="47" name="Google Shape;47;p10"/>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0"/>
            <a:ext cx="6870700" cy="1752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1pPr>
            <a:lvl2pPr marR="0" lvl="1"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4400" b="0" i="0" u="none" strike="noStrike" cap="none">
                <a:solidFill>
                  <a:schemeClr val="dk1"/>
                </a:solidFill>
                <a:latin typeface="Comic Sans MS"/>
                <a:ea typeface="Comic Sans MS"/>
                <a:cs typeface="Comic Sans MS"/>
                <a:sym typeface="Comic Sans MS"/>
              </a:defRPr>
            </a:lvl9pPr>
          </a:lstStyle>
          <a:p>
            <a:endParaRPr/>
          </a:p>
        </p:txBody>
      </p:sp>
      <p:sp>
        <p:nvSpPr>
          <p:cNvPr id="7" name="Google Shape;7;p1"/>
          <p:cNvSpPr txBox="1">
            <a:spLocks noGrp="1"/>
          </p:cNvSpPr>
          <p:nvPr>
            <p:ph type="body" idx="1"/>
          </p:nvPr>
        </p:nvSpPr>
        <p:spPr>
          <a:xfrm>
            <a:off x="685800" y="1828800"/>
            <a:ext cx="7696200" cy="5029200"/>
          </a:xfrm>
          <a:prstGeom prst="rect">
            <a:avLst/>
          </a:prstGeom>
          <a:noFill/>
          <a:ln>
            <a:noFill/>
          </a:ln>
        </p:spPr>
        <p:txBody>
          <a:bodyPr spcFirstLastPara="1" wrap="square" lIns="91425" tIns="91425" rIns="91425" bIns="91425" anchor="t" anchorCtr="0"/>
          <a:lstStyle>
            <a:lvl1pPr marL="457200" marR="0" lvl="0" indent="-431800" algn="l" rtl="0">
              <a:spcBef>
                <a:spcPts val="900"/>
              </a:spcBef>
              <a:spcAft>
                <a:spcPts val="0"/>
              </a:spcAft>
              <a:buClr>
                <a:schemeClr val="dk1"/>
              </a:buClr>
              <a:buSzPts val="3200"/>
              <a:buFont typeface="Comic Sans MS"/>
              <a:buChar char="•"/>
              <a:defRPr sz="3200" b="0" i="0" u="none" strike="noStrike" cap="none">
                <a:solidFill>
                  <a:schemeClr val="dk1"/>
                </a:solidFill>
                <a:latin typeface="Comic Sans MS"/>
                <a:ea typeface="Comic Sans MS"/>
                <a:cs typeface="Comic Sans MS"/>
                <a:sym typeface="Comic Sans MS"/>
              </a:defRPr>
            </a:lvl1pPr>
            <a:lvl2pPr marL="914400" marR="0" lvl="1" indent="-406400" algn="l" rtl="0">
              <a:spcBef>
                <a:spcPts val="800"/>
              </a:spcBef>
              <a:spcAft>
                <a:spcPts val="0"/>
              </a:spcAft>
              <a:buClr>
                <a:schemeClr val="dk1"/>
              </a:buClr>
              <a:buSzPts val="2800"/>
              <a:buFont typeface="Comic Sans MS"/>
              <a:buChar char="–"/>
              <a:defRPr sz="2800" b="0" i="0" u="none" strike="noStrike" cap="none">
                <a:solidFill>
                  <a:schemeClr val="dk1"/>
                </a:solidFill>
                <a:latin typeface="Comic Sans MS"/>
                <a:ea typeface="Comic Sans MS"/>
                <a:cs typeface="Comic Sans MS"/>
                <a:sym typeface="Comic Sans MS"/>
              </a:defRPr>
            </a:lvl2pPr>
            <a:lvl3pPr marL="1371600" marR="0" lvl="2" indent="-381000" algn="l" rtl="0">
              <a:spcBef>
                <a:spcPts val="700"/>
              </a:spcBef>
              <a:spcAft>
                <a:spcPts val="0"/>
              </a:spcAft>
              <a:buClr>
                <a:schemeClr val="dk1"/>
              </a:buClr>
              <a:buSzPts val="2400"/>
              <a:buFont typeface="Comic Sans MS"/>
              <a:buChar char="•"/>
              <a:defRPr sz="2400" b="0" i="0" u="none" strike="noStrike" cap="none">
                <a:solidFill>
                  <a:schemeClr val="dk1"/>
                </a:solidFill>
                <a:latin typeface="Comic Sans MS"/>
                <a:ea typeface="Comic Sans MS"/>
                <a:cs typeface="Comic Sans MS"/>
                <a:sym typeface="Comic Sans MS"/>
              </a:defRPr>
            </a:lvl3pPr>
            <a:lvl4pPr marL="1828800" marR="0" lvl="3"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4pPr>
            <a:lvl5pPr marL="2286000" marR="0" lvl="4"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5pPr>
            <a:lvl6pPr marL="2743200" marR="0" lvl="5"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6pPr>
            <a:lvl7pPr marL="3200400" marR="0" lvl="6"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7pPr>
            <a:lvl8pPr marL="3657600" marR="0" lvl="7"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8pPr>
            <a:lvl9pPr marL="4114800" marR="0" lvl="8" indent="-355600" algn="l" rtl="0">
              <a:spcBef>
                <a:spcPts val="600"/>
              </a:spcBef>
              <a:spcAft>
                <a:spcPts val="0"/>
              </a:spcAft>
              <a:buClr>
                <a:schemeClr val="dk1"/>
              </a:buClr>
              <a:buSzPts val="2000"/>
              <a:buFont typeface="Comic Sans MS"/>
              <a:buChar char="»"/>
              <a:defRPr sz="2000" b="0" i="0" u="none" strike="noStrike" cap="none">
                <a:solidFill>
                  <a:schemeClr val="dk1"/>
                </a:solidFill>
                <a:latin typeface="Comic Sans MS"/>
                <a:ea typeface="Comic Sans MS"/>
                <a:cs typeface="Comic Sans MS"/>
                <a:sym typeface="Comic Sans MS"/>
              </a:defRPr>
            </a:lvl9pPr>
          </a:lstStyle>
          <a:p>
            <a:endParaRPr/>
          </a:p>
        </p:txBody>
      </p:sp>
      <p:sp>
        <p:nvSpPr>
          <p:cNvPr id="8" name="Google Shape;8;p1"/>
          <p:cNvSpPr txBox="1">
            <a:spLocks noGrp="1"/>
          </p:cNvSpPr>
          <p:nvPr>
            <p:ph type="sldNum" idx="12"/>
          </p:nvPr>
        </p:nvSpPr>
        <p:spPr>
          <a:xfrm>
            <a:off x="7353300" y="6248400"/>
            <a:ext cx="303212"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1pPr>
            <a:lvl2pPr marL="0" marR="0" lvl="1"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2pPr>
            <a:lvl3pPr marL="0" marR="0" lvl="2"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3pPr>
            <a:lvl4pPr marL="0" marR="0" lvl="3"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4pPr>
            <a:lvl5pPr marL="0" marR="0" lvl="4"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5pPr>
            <a:lvl6pPr marL="0" marR="0" lvl="5"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6pPr>
            <a:lvl7pPr marL="0" marR="0" lvl="6"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7pPr>
            <a:lvl8pPr marL="0" marR="0" lvl="7"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8pPr>
            <a:lvl9pPr marL="0" marR="0" lvl="8" indent="0" algn="ctr" rtl="0">
              <a:lnSpc>
                <a:spcPct val="100000"/>
              </a:lnSpc>
              <a:spcBef>
                <a:spcPts val="0"/>
              </a:spcBef>
              <a:spcAft>
                <a:spcPts val="0"/>
              </a:spcAft>
              <a:buClr>
                <a:schemeClr val="dk1"/>
              </a:buClr>
              <a:buSzPts val="1400"/>
              <a:buFont typeface="Comic Sans MS"/>
              <a:buNone/>
              <a:defRPr sz="1400" b="0" i="0" u="none" strike="noStrike" cap="none">
                <a:solidFill>
                  <a:schemeClr val="dk1"/>
                </a:solidFill>
                <a:latin typeface="Comic Sans MS"/>
                <a:ea typeface="Comic Sans MS"/>
                <a:cs typeface="Comic Sans MS"/>
                <a:sym typeface="Comic Sans MS"/>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ideo" Target="https://www.youtube.com/embed/og_1dZc1i_w" TargetMode="Externa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6.jp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5"/>
          <p:cNvPicPr preferRelativeResize="0"/>
          <p:nvPr/>
        </p:nvPicPr>
        <p:blipFill rotWithShape="1">
          <a:blip r:embed="rId3">
            <a:alphaModFix/>
          </a:blip>
          <a:srcRect/>
          <a:stretch/>
        </p:blipFill>
        <p:spPr>
          <a:xfrm>
            <a:off x="747319" y="618241"/>
            <a:ext cx="4067175" cy="5791200"/>
          </a:xfrm>
          <a:prstGeom prst="rect">
            <a:avLst/>
          </a:prstGeom>
          <a:noFill/>
          <a:ln>
            <a:noFill/>
          </a:ln>
        </p:spPr>
      </p:pic>
      <p:sp>
        <p:nvSpPr>
          <p:cNvPr id="165" name="Google Shape;165;p25"/>
          <p:cNvSpPr txBox="1"/>
          <p:nvPr/>
        </p:nvSpPr>
        <p:spPr>
          <a:xfrm>
            <a:off x="5241303" y="3252231"/>
            <a:ext cx="3403076"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0" i="0" u="none" strike="noStrike" cap="none">
                <a:solidFill>
                  <a:schemeClr val="dk1"/>
                </a:solidFill>
                <a:latin typeface="Libre Baskerville"/>
                <a:ea typeface="Libre Baskerville"/>
                <a:cs typeface="Libre Baskerville"/>
                <a:sym typeface="Libre Baskerville"/>
              </a:rPr>
              <a:t>The Brain</a:t>
            </a:r>
            <a:endParaRPr sz="4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a:latin typeface="Comic Sans MS"/>
                <a:ea typeface="Comic Sans MS"/>
                <a:cs typeface="Comic Sans MS"/>
                <a:sym typeface="Comic Sans MS"/>
              </a:rPr>
              <a:t>What Is a Neuron? </a:t>
            </a:r>
            <a:endParaRPr/>
          </a:p>
        </p:txBody>
      </p:sp>
      <p:sp>
        <p:nvSpPr>
          <p:cNvPr id="230" name="Google Shape;230;p31"/>
          <p:cNvSpPr txBox="1">
            <a:spLocks noGrp="1"/>
          </p:cNvSpPr>
          <p:nvPr>
            <p:ph type="body" idx="1"/>
          </p:nvPr>
        </p:nvSpPr>
        <p:spPr>
          <a:xfrm>
            <a:off x="690956" y="1489982"/>
            <a:ext cx="3589337" cy="472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Noto Sans Symbols"/>
              <a:buNone/>
            </a:pPr>
            <a:r>
              <a:rPr lang="en-US" sz="2400" dirty="0">
                <a:latin typeface="Comic Sans MS"/>
                <a:ea typeface="Comic Sans MS"/>
                <a:cs typeface="Comic Sans MS"/>
                <a:sym typeface="Comic Sans MS"/>
              </a:rPr>
              <a:t>Microscopic image of a neuron from the hippocampus. </a:t>
            </a:r>
            <a:endParaRPr sz="24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endParaRPr sz="24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r>
              <a:rPr lang="en-US" sz="2400" dirty="0">
                <a:latin typeface="Comic Sans MS"/>
                <a:ea typeface="Comic Sans MS"/>
                <a:cs typeface="Comic Sans MS"/>
                <a:sym typeface="Comic Sans MS"/>
              </a:rPr>
              <a:t>Most neurons receive signals from many other neurons. </a:t>
            </a:r>
            <a:endParaRPr sz="24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endParaRPr sz="24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r>
              <a:rPr lang="en-US" sz="2400" dirty="0">
                <a:latin typeface="Comic Sans MS"/>
                <a:ea typeface="Comic Sans MS"/>
                <a:cs typeface="Comic Sans MS"/>
                <a:sym typeface="Comic Sans MS"/>
              </a:rPr>
              <a:t>The combined effects of these signals determine the response of the receiving neuron. </a:t>
            </a:r>
            <a:endParaRPr sz="2400" dirty="0"/>
          </a:p>
        </p:txBody>
      </p:sp>
      <p:pic>
        <p:nvPicPr>
          <p:cNvPr id="231" name="Google Shape;231;p31" descr="Neuron1_McNeilr.png"/>
          <p:cNvPicPr preferRelativeResize="0"/>
          <p:nvPr/>
        </p:nvPicPr>
        <p:blipFill rotWithShape="1">
          <a:blip r:embed="rId3">
            <a:alphaModFix/>
          </a:blip>
          <a:srcRect/>
          <a:stretch/>
        </p:blipFill>
        <p:spPr>
          <a:xfrm>
            <a:off x="5102292" y="1323109"/>
            <a:ext cx="3081824" cy="5058147"/>
          </a:xfrm>
          <a:prstGeom prst="rect">
            <a:avLst/>
          </a:prstGeom>
          <a:noFill/>
          <a:ln>
            <a:noFill/>
          </a:ln>
        </p:spPr>
      </p:pic>
      <p:sp>
        <p:nvSpPr>
          <p:cNvPr id="232" name="Google Shape;232;p31"/>
          <p:cNvSpPr txBox="1"/>
          <p:nvPr/>
        </p:nvSpPr>
        <p:spPr>
          <a:xfrm>
            <a:off x="6062177" y="6464657"/>
            <a:ext cx="308182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Arial"/>
                <a:ea typeface="Arial"/>
                <a:cs typeface="Arial"/>
                <a:sym typeface="Arial"/>
              </a:rPr>
              <a:t>© Baylor College of Medicine\Robert S. McNeil.</a:t>
            </a:r>
            <a:endParaRPr sz="1000">
              <a:solidFill>
                <a:srgbClr val="EEEDE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2" descr="NeuronStructure.png"/>
          <p:cNvPicPr preferRelativeResize="0"/>
          <p:nvPr/>
        </p:nvPicPr>
        <p:blipFill rotWithShape="1">
          <a:blip r:embed="rId3">
            <a:alphaModFix/>
          </a:blip>
          <a:srcRect/>
          <a:stretch/>
        </p:blipFill>
        <p:spPr>
          <a:xfrm>
            <a:off x="5757961" y="848930"/>
            <a:ext cx="3128774" cy="5406134"/>
          </a:xfrm>
          <a:prstGeom prst="rect">
            <a:avLst/>
          </a:prstGeom>
          <a:noFill/>
          <a:ln>
            <a:noFill/>
          </a:ln>
        </p:spPr>
      </p:pic>
      <p:sp>
        <p:nvSpPr>
          <p:cNvPr id="239" name="Google Shape;239;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a:latin typeface="Comic Sans MS"/>
                <a:ea typeface="Comic Sans MS"/>
                <a:cs typeface="Comic Sans MS"/>
                <a:sym typeface="Comic Sans MS"/>
              </a:rPr>
              <a:t>Typical Structure of Neurons </a:t>
            </a:r>
            <a:endParaRPr/>
          </a:p>
        </p:txBody>
      </p:sp>
      <p:sp>
        <p:nvSpPr>
          <p:cNvPr id="240" name="Google Shape;240;p32"/>
          <p:cNvSpPr txBox="1">
            <a:spLocks noGrp="1"/>
          </p:cNvSpPr>
          <p:nvPr>
            <p:ph type="body" idx="1"/>
          </p:nvPr>
        </p:nvSpPr>
        <p:spPr>
          <a:xfrm>
            <a:off x="257265" y="1610677"/>
            <a:ext cx="5412730" cy="47244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800"/>
              <a:buChar char="•"/>
            </a:pPr>
            <a:r>
              <a:rPr lang="en-US" sz="1800" dirty="0">
                <a:latin typeface="Comic Sans MS"/>
                <a:ea typeface="Comic Sans MS"/>
                <a:cs typeface="Comic Sans MS"/>
                <a:sym typeface="Comic Sans MS"/>
              </a:rPr>
              <a:t>A typical neuron has an enlarged cell body which contains the </a:t>
            </a:r>
            <a:r>
              <a:rPr lang="en-US" sz="1800" b="1" dirty="0">
                <a:latin typeface="Comic Sans MS"/>
                <a:ea typeface="Comic Sans MS"/>
                <a:cs typeface="Comic Sans MS"/>
                <a:sym typeface="Comic Sans MS"/>
              </a:rPr>
              <a:t>nucleus</a:t>
            </a:r>
            <a:r>
              <a:rPr lang="en-US" sz="1800" dirty="0">
                <a:latin typeface="Comic Sans MS"/>
                <a:ea typeface="Comic Sans MS"/>
                <a:cs typeface="Comic Sans MS"/>
                <a:sym typeface="Comic Sans MS"/>
              </a:rPr>
              <a:t>. </a:t>
            </a:r>
            <a:br>
              <a:rPr lang="en-US" sz="1800" dirty="0">
                <a:latin typeface="Comic Sans MS"/>
                <a:ea typeface="Comic Sans MS"/>
                <a:cs typeface="Comic Sans MS"/>
                <a:sym typeface="Comic Sans MS"/>
              </a:rPr>
            </a:br>
            <a:endParaRPr sz="1800" dirty="0">
              <a:latin typeface="Comic Sans MS"/>
              <a:ea typeface="Comic Sans MS"/>
              <a:cs typeface="Comic Sans MS"/>
              <a:sym typeface="Comic Sans MS"/>
            </a:endParaRPr>
          </a:p>
          <a:p>
            <a:pPr marL="171450" lvl="0" indent="-171450" algn="l" rtl="0">
              <a:lnSpc>
                <a:spcPct val="90000"/>
              </a:lnSpc>
              <a:spcBef>
                <a:spcPts val="750"/>
              </a:spcBef>
              <a:spcAft>
                <a:spcPts val="0"/>
              </a:spcAft>
              <a:buClr>
                <a:schemeClr val="dk1"/>
              </a:buClr>
              <a:buSzPts val="1800"/>
              <a:buChar char="•"/>
            </a:pPr>
            <a:r>
              <a:rPr lang="en-US" sz="1800" dirty="0">
                <a:latin typeface="Comic Sans MS"/>
                <a:ea typeface="Comic Sans MS"/>
                <a:cs typeface="Comic Sans MS"/>
                <a:sym typeface="Comic Sans MS"/>
              </a:rPr>
              <a:t>Most neurons have branches, </a:t>
            </a:r>
            <a:r>
              <a:rPr lang="en-US" sz="1800" b="1" dirty="0">
                <a:latin typeface="Comic Sans MS"/>
                <a:ea typeface="Comic Sans MS"/>
                <a:cs typeface="Comic Sans MS"/>
                <a:sym typeface="Comic Sans MS"/>
              </a:rPr>
              <a:t>dendrites</a:t>
            </a:r>
            <a:r>
              <a:rPr lang="en-US" sz="1800" dirty="0">
                <a:latin typeface="Comic Sans MS"/>
                <a:ea typeface="Comic Sans MS"/>
                <a:cs typeface="Comic Sans MS"/>
                <a:sym typeface="Comic Sans MS"/>
              </a:rPr>
              <a:t>, and a longer tail-like fiber, or extension, called an </a:t>
            </a:r>
            <a:r>
              <a:rPr lang="en-US" sz="1800" b="1" dirty="0">
                <a:latin typeface="Comic Sans MS"/>
                <a:ea typeface="Comic Sans MS"/>
                <a:cs typeface="Comic Sans MS"/>
                <a:sym typeface="Comic Sans MS"/>
              </a:rPr>
              <a:t>axon</a:t>
            </a:r>
            <a:r>
              <a:rPr lang="en-US" sz="1800" dirty="0">
                <a:latin typeface="Comic Sans MS"/>
                <a:ea typeface="Comic Sans MS"/>
                <a:cs typeface="Comic Sans MS"/>
                <a:sym typeface="Comic Sans MS"/>
              </a:rPr>
              <a:t>. </a:t>
            </a:r>
            <a:endParaRPr dirty="0"/>
          </a:p>
          <a:p>
            <a:pPr marL="171450" lvl="0" indent="-171450" algn="l" rtl="0">
              <a:lnSpc>
                <a:spcPct val="90000"/>
              </a:lnSpc>
              <a:spcBef>
                <a:spcPts val="750"/>
              </a:spcBef>
              <a:spcAft>
                <a:spcPts val="0"/>
              </a:spcAft>
              <a:buClr>
                <a:schemeClr val="dk1"/>
              </a:buClr>
              <a:buSzPts val="1800"/>
              <a:buChar char="•"/>
            </a:pPr>
            <a:r>
              <a:rPr lang="en-US" sz="1800" dirty="0">
                <a:latin typeface="Comic Sans MS"/>
                <a:ea typeface="Comic Sans MS"/>
                <a:cs typeface="Comic Sans MS"/>
                <a:sym typeface="Comic Sans MS"/>
              </a:rPr>
              <a:t>Information typically is received on </a:t>
            </a:r>
            <a:br>
              <a:rPr lang="en-US" sz="1800" dirty="0">
                <a:latin typeface="Comic Sans MS"/>
                <a:ea typeface="Comic Sans MS"/>
                <a:cs typeface="Comic Sans MS"/>
                <a:sym typeface="Comic Sans MS"/>
              </a:rPr>
            </a:br>
            <a:r>
              <a:rPr lang="en-US" sz="1800" dirty="0">
                <a:latin typeface="Comic Sans MS"/>
                <a:ea typeface="Comic Sans MS"/>
                <a:cs typeface="Comic Sans MS"/>
                <a:sym typeface="Comic Sans MS"/>
              </a:rPr>
              <a:t>the dendrites or cell body, and is transmitted in one direction down the axon and passed to next neuron. </a:t>
            </a:r>
            <a:endParaRPr dirty="0"/>
          </a:p>
          <a:p>
            <a:pPr marL="171450" lvl="0" indent="-171450" algn="l" rtl="0">
              <a:lnSpc>
                <a:spcPct val="90000"/>
              </a:lnSpc>
              <a:spcBef>
                <a:spcPts val="750"/>
              </a:spcBef>
              <a:spcAft>
                <a:spcPts val="0"/>
              </a:spcAft>
              <a:buClr>
                <a:schemeClr val="dk1"/>
              </a:buClr>
              <a:buSzPts val="1800"/>
              <a:buChar char="•"/>
            </a:pPr>
            <a:r>
              <a:rPr lang="en-US" sz="1800" dirty="0">
                <a:latin typeface="Comic Sans MS"/>
                <a:ea typeface="Comic Sans MS"/>
                <a:cs typeface="Comic Sans MS"/>
                <a:sym typeface="Comic Sans MS"/>
              </a:rPr>
              <a:t>Neurons vary greatly in size and shape. (generally have only a single axon, but can have 100s of dendrites. </a:t>
            </a:r>
            <a:endParaRPr dirty="0"/>
          </a:p>
        </p:txBody>
      </p:sp>
      <p:sp>
        <p:nvSpPr>
          <p:cNvPr id="241" name="Google Shape;241;p32"/>
          <p:cNvSpPr txBox="1"/>
          <p:nvPr/>
        </p:nvSpPr>
        <p:spPr>
          <a:xfrm>
            <a:off x="5865777" y="6464657"/>
            <a:ext cx="327822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Arial"/>
                <a:ea typeface="Arial"/>
                <a:cs typeface="Arial"/>
                <a:sym typeface="Arial"/>
              </a:rPr>
              <a:t>Illustration © Williams &amp; Wilkins. All rights reserved.</a:t>
            </a:r>
            <a:endParaRPr sz="1000">
              <a:solidFill>
                <a:srgbClr val="EEEDE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96" name="Google Shape;196;p16"/>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97" name="Google Shape;197;p16"/>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98" name="Google Shape;198;p16"/>
          <p:cNvGrpSpPr/>
          <p:nvPr/>
        </p:nvGrpSpPr>
        <p:grpSpPr>
          <a:xfrm>
            <a:off x="7937" y="5540375"/>
            <a:ext cx="1784349" cy="1246187"/>
            <a:chOff x="0" y="0"/>
            <a:chExt cx="1784349" cy="1246187"/>
          </a:xfrm>
        </p:grpSpPr>
        <p:sp>
          <p:nvSpPr>
            <p:cNvPr id="199" name="Google Shape;199;p16"/>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0" name="Google Shape;200;p16"/>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1" name="Google Shape;201;p16"/>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2" name="Google Shape;202;p16"/>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3" name="Google Shape;203;p16"/>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4" name="Google Shape;204;p16"/>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5" name="Google Shape;205;p16"/>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6" name="Google Shape;206;p16"/>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7" name="Google Shape;207;p16"/>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08" name="Google Shape;208;p16"/>
            <p:cNvGrpSpPr/>
            <p:nvPr/>
          </p:nvGrpSpPr>
          <p:grpSpPr>
            <a:xfrm>
              <a:off x="0" y="0"/>
              <a:ext cx="1784349" cy="1238249"/>
              <a:chOff x="0" y="0"/>
              <a:chExt cx="1784349" cy="1238249"/>
            </a:xfrm>
          </p:grpSpPr>
          <p:grpSp>
            <p:nvGrpSpPr>
              <p:cNvPr id="209" name="Google Shape;209;p16"/>
              <p:cNvGrpSpPr/>
              <p:nvPr/>
            </p:nvGrpSpPr>
            <p:grpSpPr>
              <a:xfrm>
                <a:off x="784225" y="114300"/>
                <a:ext cx="869949" cy="1123949"/>
                <a:chOff x="0" y="0"/>
                <a:chExt cx="869949" cy="1123949"/>
              </a:xfrm>
            </p:grpSpPr>
            <p:sp>
              <p:nvSpPr>
                <p:cNvPr id="210" name="Google Shape;210;p16"/>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1" name="Google Shape;211;p16"/>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2" name="Google Shape;212;p16"/>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213" name="Google Shape;213;p16"/>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4" name="Google Shape;214;p16"/>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5" name="Google Shape;215;p16"/>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16" name="Google Shape;216;p16"/>
              <p:cNvGrpSpPr/>
              <p:nvPr/>
            </p:nvGrpSpPr>
            <p:grpSpPr>
              <a:xfrm>
                <a:off x="0" y="0"/>
                <a:ext cx="1784349" cy="1076325"/>
                <a:chOff x="0" y="0"/>
                <a:chExt cx="1784349" cy="1076325"/>
              </a:xfrm>
            </p:grpSpPr>
            <p:sp>
              <p:nvSpPr>
                <p:cNvPr id="217" name="Google Shape;217;p16"/>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8" name="Google Shape;218;p16"/>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9" name="Google Shape;219;p16"/>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0" name="Google Shape;220;p16"/>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1" name="Google Shape;221;p16"/>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2" name="Google Shape;222;p16"/>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3" name="Google Shape;223;p16"/>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4" name="Google Shape;224;p16"/>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225" name="Google Shape;225;p16"/>
          <p:cNvGrpSpPr/>
          <p:nvPr/>
        </p:nvGrpSpPr>
        <p:grpSpPr>
          <a:xfrm>
            <a:off x="8680450" y="2116137"/>
            <a:ext cx="387356" cy="4308474"/>
            <a:chOff x="0" y="0"/>
            <a:chExt cx="385762" cy="4308474"/>
          </a:xfrm>
        </p:grpSpPr>
        <p:sp>
          <p:nvSpPr>
            <p:cNvPr id="226" name="Google Shape;226;p16"/>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7" name="Google Shape;227;p16"/>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228" name="Google Shape;228;p16"/>
          <p:cNvGrpSpPr/>
          <p:nvPr/>
        </p:nvGrpSpPr>
        <p:grpSpPr>
          <a:xfrm>
            <a:off x="7169512" y="-85888"/>
            <a:ext cx="2428148" cy="2243462"/>
            <a:chOff x="-1224" y="-163"/>
            <a:chExt cx="2428148" cy="2245051"/>
          </a:xfrm>
        </p:grpSpPr>
        <p:grpSp>
          <p:nvGrpSpPr>
            <p:cNvPr id="229" name="Google Shape;229;p16"/>
            <p:cNvGrpSpPr/>
            <p:nvPr/>
          </p:nvGrpSpPr>
          <p:grpSpPr>
            <a:xfrm>
              <a:off x="-1224" y="-163"/>
              <a:ext cx="2428148" cy="2245051"/>
              <a:chOff x="-1224" y="-163"/>
              <a:chExt cx="2428148" cy="2245051"/>
            </a:xfrm>
          </p:grpSpPr>
          <p:sp>
            <p:nvSpPr>
              <p:cNvPr id="230" name="Google Shape;230;p16"/>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31" name="Google Shape;231;p16"/>
              <p:cNvGrpSpPr/>
              <p:nvPr/>
            </p:nvGrpSpPr>
            <p:grpSpPr>
              <a:xfrm>
                <a:off x="-1224" y="-163"/>
                <a:ext cx="2428148" cy="2245051"/>
                <a:chOff x="-1224" y="-163"/>
                <a:chExt cx="2428148" cy="2245051"/>
              </a:xfrm>
            </p:grpSpPr>
            <p:sp>
              <p:nvSpPr>
                <p:cNvPr id="232" name="Google Shape;232;p16"/>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3" name="Google Shape;233;p16"/>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4" name="Google Shape;234;p16"/>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5" name="Google Shape;235;p16"/>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6" name="Google Shape;236;p16"/>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7" name="Google Shape;237;p16"/>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8" name="Google Shape;238;p16"/>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9" name="Google Shape;239;p16"/>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240" name="Google Shape;240;p16"/>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pic>
        <p:nvPicPr>
          <p:cNvPr id="241" name="Google Shape;241;p16"/>
          <p:cNvPicPr preferRelativeResize="0"/>
          <p:nvPr/>
        </p:nvPicPr>
        <p:blipFill rotWithShape="1">
          <a:blip r:embed="rId3">
            <a:alphaModFix/>
          </a:blip>
          <a:srcRect/>
          <a:stretch/>
        </p:blipFill>
        <p:spPr>
          <a:xfrm>
            <a:off x="990600" y="889000"/>
            <a:ext cx="7010400" cy="4675187"/>
          </a:xfrm>
          <a:prstGeom prst="rect">
            <a:avLst/>
          </a:prstGeom>
          <a:noFill/>
          <a:ln>
            <a:noFill/>
          </a:ln>
        </p:spPr>
      </p:pic>
      <p:sp>
        <p:nvSpPr>
          <p:cNvPr id="242" name="Google Shape;242;p16"/>
          <p:cNvSpPr/>
          <p:nvPr/>
        </p:nvSpPr>
        <p:spPr>
          <a:xfrm>
            <a:off x="5029200" y="2667000"/>
            <a:ext cx="838200" cy="838200"/>
          </a:xfrm>
          <a:prstGeom prst="ellipse">
            <a:avLst/>
          </a:prstGeom>
          <a:noFill/>
          <a:ln w="19050" cap="flat" cmpd="sng">
            <a:solidFill>
              <a:srgbClr val="FF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pic>
        <p:nvPicPr>
          <p:cNvPr id="243" name="Google Shape;243;p16" descr="synapse.jpeg"/>
          <p:cNvPicPr preferRelativeResize="0"/>
          <p:nvPr/>
        </p:nvPicPr>
        <p:blipFill rotWithShape="1">
          <a:blip r:embed="rId4">
            <a:alphaModFix/>
          </a:blip>
          <a:srcRect/>
          <a:stretch/>
        </p:blipFill>
        <p:spPr>
          <a:xfrm>
            <a:off x="4038600" y="1371600"/>
            <a:ext cx="3771900" cy="3771900"/>
          </a:xfrm>
          <a:prstGeom prst="rect">
            <a:avLst/>
          </a:prstGeom>
          <a:noFill/>
          <a:ln w="25400" cap="flat" cmpd="sng">
            <a:solidFill>
              <a:schemeClr val="lt1"/>
            </a:solidFill>
            <a:prstDash val="solid"/>
            <a:round/>
            <a:headEnd type="none" w="sm" len="sm"/>
            <a:tailEnd type="none" w="sm" len="sm"/>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51" name="Google Shape;251;p17"/>
          <p:cNvGrpSpPr/>
          <p:nvPr/>
        </p:nvGrpSpPr>
        <p:grpSpPr>
          <a:xfrm>
            <a:off x="7937" y="5540375"/>
            <a:ext cx="1784349" cy="1246187"/>
            <a:chOff x="0" y="0"/>
            <a:chExt cx="1784349" cy="1246187"/>
          </a:xfrm>
        </p:grpSpPr>
        <p:sp>
          <p:nvSpPr>
            <p:cNvPr id="252" name="Google Shape;252;p17"/>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3" name="Google Shape;253;p17"/>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4" name="Google Shape;254;p17"/>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5" name="Google Shape;255;p17"/>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6" name="Google Shape;256;p17"/>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7" name="Google Shape;257;p17"/>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8" name="Google Shape;258;p17"/>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9" name="Google Shape;259;p17"/>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0" name="Google Shape;260;p17"/>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61" name="Google Shape;261;p17"/>
            <p:cNvGrpSpPr/>
            <p:nvPr/>
          </p:nvGrpSpPr>
          <p:grpSpPr>
            <a:xfrm>
              <a:off x="0" y="0"/>
              <a:ext cx="1784349" cy="1238249"/>
              <a:chOff x="0" y="0"/>
              <a:chExt cx="1784349" cy="1238249"/>
            </a:xfrm>
          </p:grpSpPr>
          <p:grpSp>
            <p:nvGrpSpPr>
              <p:cNvPr id="262" name="Google Shape;262;p17"/>
              <p:cNvGrpSpPr/>
              <p:nvPr/>
            </p:nvGrpSpPr>
            <p:grpSpPr>
              <a:xfrm>
                <a:off x="784225" y="114300"/>
                <a:ext cx="869949" cy="1123949"/>
                <a:chOff x="0" y="0"/>
                <a:chExt cx="869949" cy="1123949"/>
              </a:xfrm>
            </p:grpSpPr>
            <p:sp>
              <p:nvSpPr>
                <p:cNvPr id="263" name="Google Shape;263;p17"/>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4" name="Google Shape;264;p17"/>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5" name="Google Shape;265;p17"/>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266" name="Google Shape;266;p17"/>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7" name="Google Shape;267;p17"/>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8" name="Google Shape;268;p17"/>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69" name="Google Shape;269;p17"/>
              <p:cNvGrpSpPr/>
              <p:nvPr/>
            </p:nvGrpSpPr>
            <p:grpSpPr>
              <a:xfrm>
                <a:off x="0" y="0"/>
                <a:ext cx="1784349" cy="1076325"/>
                <a:chOff x="0" y="0"/>
                <a:chExt cx="1784349" cy="1076325"/>
              </a:xfrm>
            </p:grpSpPr>
            <p:sp>
              <p:nvSpPr>
                <p:cNvPr id="270" name="Google Shape;270;p17"/>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1" name="Google Shape;271;p17"/>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2" name="Google Shape;272;p17"/>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3" name="Google Shape;273;p17"/>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4" name="Google Shape;274;p17"/>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5" name="Google Shape;275;p17"/>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6" name="Google Shape;276;p17"/>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7" name="Google Shape;277;p17"/>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278" name="Google Shape;278;p17"/>
          <p:cNvGrpSpPr/>
          <p:nvPr/>
        </p:nvGrpSpPr>
        <p:grpSpPr>
          <a:xfrm>
            <a:off x="8680450" y="2116137"/>
            <a:ext cx="387356" cy="4308474"/>
            <a:chOff x="0" y="0"/>
            <a:chExt cx="385762" cy="4308474"/>
          </a:xfrm>
        </p:grpSpPr>
        <p:sp>
          <p:nvSpPr>
            <p:cNvPr id="279" name="Google Shape;279;p17"/>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80" name="Google Shape;280;p17"/>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2" name="Group 1">
            <a:extLst>
              <a:ext uri="{FF2B5EF4-FFF2-40B4-BE49-F238E27FC236}">
                <a16:creationId xmlns:a16="http://schemas.microsoft.com/office/drawing/2014/main" id="{CCC9713E-24B9-4371-97D4-691CB06145A3}"/>
              </a:ext>
            </a:extLst>
          </p:cNvPr>
          <p:cNvGrpSpPr/>
          <p:nvPr/>
        </p:nvGrpSpPr>
        <p:grpSpPr>
          <a:xfrm>
            <a:off x="7169512" y="-85888"/>
            <a:ext cx="2428148" cy="2243462"/>
            <a:chOff x="7169512" y="-85888"/>
            <a:chExt cx="2428148" cy="2243462"/>
          </a:xfrm>
        </p:grpSpPr>
        <p:sp>
          <p:nvSpPr>
            <p:cNvPr id="249" name="Google Shape;249;p17"/>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0" name="Google Shape;250;p17"/>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81" name="Google Shape;281;p17"/>
            <p:cNvGrpSpPr/>
            <p:nvPr/>
          </p:nvGrpSpPr>
          <p:grpSpPr>
            <a:xfrm>
              <a:off x="7169512" y="-85888"/>
              <a:ext cx="2428148" cy="2243462"/>
              <a:chOff x="-1224" y="-163"/>
              <a:chExt cx="2428148" cy="2245051"/>
            </a:xfrm>
          </p:grpSpPr>
          <p:grpSp>
            <p:nvGrpSpPr>
              <p:cNvPr id="282" name="Google Shape;282;p17"/>
              <p:cNvGrpSpPr/>
              <p:nvPr/>
            </p:nvGrpSpPr>
            <p:grpSpPr>
              <a:xfrm>
                <a:off x="-1224" y="-163"/>
                <a:ext cx="2428148" cy="2245051"/>
                <a:chOff x="-1224" y="-163"/>
                <a:chExt cx="2428148" cy="2245051"/>
              </a:xfrm>
            </p:grpSpPr>
            <p:sp>
              <p:nvSpPr>
                <p:cNvPr id="283" name="Google Shape;283;p17"/>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84" name="Google Shape;284;p17"/>
                <p:cNvGrpSpPr/>
                <p:nvPr/>
              </p:nvGrpSpPr>
              <p:grpSpPr>
                <a:xfrm>
                  <a:off x="-1224" y="-163"/>
                  <a:ext cx="2428148" cy="2245051"/>
                  <a:chOff x="-1224" y="-163"/>
                  <a:chExt cx="2428148" cy="2245051"/>
                </a:xfrm>
              </p:grpSpPr>
              <p:sp>
                <p:nvSpPr>
                  <p:cNvPr id="285" name="Google Shape;285;p17"/>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86" name="Google Shape;286;p17"/>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87" name="Google Shape;287;p17"/>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88" name="Google Shape;288;p17"/>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89" name="Google Shape;289;p17"/>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90" name="Google Shape;290;p17"/>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91" name="Google Shape;291;p17"/>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92" name="Google Shape;292;p17"/>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293" name="Google Shape;293;p17"/>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grpSp>
      <p:sp>
        <p:nvSpPr>
          <p:cNvPr id="294" name="Google Shape;294;p17"/>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How many neurons do you think are in the brain?</a:t>
            </a:r>
            <a:endParaRPr/>
          </a:p>
        </p:txBody>
      </p:sp>
      <p:sp>
        <p:nvSpPr>
          <p:cNvPr id="295" name="Google Shape;295;p17"/>
          <p:cNvSpPr txBox="1">
            <a:spLocks noGrp="1"/>
          </p:cNvSpPr>
          <p:nvPr>
            <p:ph type="body" idx="1"/>
          </p:nvPr>
        </p:nvSpPr>
        <p:spPr>
          <a:xfrm>
            <a:off x="685800" y="1562100"/>
            <a:ext cx="7696200" cy="50292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chemeClr val="dk1"/>
              </a:buClr>
              <a:buSzPts val="3200"/>
              <a:buFont typeface="Comic Sans MS"/>
              <a:buNone/>
            </a:pPr>
            <a:endParaRPr sz="3200" b="0" i="0" u="none" strike="noStrike" cap="none">
              <a:solidFill>
                <a:schemeClr val="dk1"/>
              </a:solidFill>
              <a:latin typeface="Comic Sans MS"/>
              <a:ea typeface="Comic Sans MS"/>
              <a:cs typeface="Comic Sans MS"/>
              <a:sym typeface="Comic Sans MS"/>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10,000</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1,000,000</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100,000,000</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100,000,000,000</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1,000,000,000</a:t>
            </a:r>
            <a:endParaRPr/>
          </a:p>
        </p:txBody>
      </p:sp>
      <p:sp>
        <p:nvSpPr>
          <p:cNvPr id="296" name="Google Shape;296;p17"/>
          <p:cNvSpPr txBox="1"/>
          <p:nvPr/>
        </p:nvSpPr>
        <p:spPr>
          <a:xfrm>
            <a:off x="990600" y="3962400"/>
            <a:ext cx="3505200" cy="685800"/>
          </a:xfrm>
          <a:prstGeom prst="rect">
            <a:avLst/>
          </a:prstGeom>
          <a:noFill/>
          <a:ln w="28575" cap="flat" cmpd="sng">
            <a:solidFill>
              <a:srgbClr val="FF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 calcmode="lin" valueType="num">
                                      <p:cBhvr additive="base">
                                        <p:cTn id="7" dur="500"/>
                                        <p:tgtEl>
                                          <p:spTgt spid="2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a:latin typeface="Comic Sans MS"/>
                <a:ea typeface="Comic Sans MS"/>
                <a:cs typeface="Comic Sans MS"/>
                <a:sym typeface="Comic Sans MS"/>
              </a:rPr>
              <a:t>Chemical Communication</a:t>
            </a:r>
            <a:endParaRPr/>
          </a:p>
        </p:txBody>
      </p:sp>
      <p:sp>
        <p:nvSpPr>
          <p:cNvPr id="296" name="Google Shape;296;p39"/>
          <p:cNvSpPr txBox="1">
            <a:spLocks noGrp="1"/>
          </p:cNvSpPr>
          <p:nvPr>
            <p:ph type="body" idx="1"/>
          </p:nvPr>
        </p:nvSpPr>
        <p:spPr>
          <a:xfrm>
            <a:off x="730235" y="1371600"/>
            <a:ext cx="3656004" cy="472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Noto Sans Symbols"/>
              <a:buNone/>
            </a:pPr>
            <a:r>
              <a:rPr lang="en-US" sz="2800" dirty="0">
                <a:latin typeface="Comic Sans MS"/>
                <a:ea typeface="Comic Sans MS"/>
                <a:cs typeface="Comic Sans MS"/>
                <a:sym typeface="Comic Sans MS"/>
              </a:rPr>
              <a:t>In most cases, communication across the synapse occurs chemically instead of electrically. </a:t>
            </a:r>
            <a:endParaRPr sz="28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endParaRPr sz="2800" b="1"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r>
              <a:rPr lang="en-US" sz="2800" b="1" dirty="0">
                <a:latin typeface="Comic Sans MS"/>
                <a:ea typeface="Comic Sans MS"/>
                <a:cs typeface="Comic Sans MS"/>
                <a:sym typeface="Comic Sans MS"/>
              </a:rPr>
              <a:t>Neurotransmitters</a:t>
            </a:r>
            <a:r>
              <a:rPr lang="en-US" sz="2800" dirty="0">
                <a:latin typeface="Comic Sans MS"/>
                <a:ea typeface="Comic Sans MS"/>
                <a:cs typeface="Comic Sans MS"/>
                <a:sym typeface="Comic Sans MS"/>
              </a:rPr>
              <a:t> can either promote or inhibit the firing of receiving neurons. </a:t>
            </a:r>
            <a:endParaRPr sz="2800" dirty="0"/>
          </a:p>
        </p:txBody>
      </p:sp>
      <p:pic>
        <p:nvPicPr>
          <p:cNvPr id="297" name="Google Shape;297;p39" descr="Crossing-gap.png"/>
          <p:cNvPicPr preferRelativeResize="0"/>
          <p:nvPr/>
        </p:nvPicPr>
        <p:blipFill rotWithShape="1">
          <a:blip r:embed="rId3">
            <a:alphaModFix/>
          </a:blip>
          <a:srcRect/>
          <a:stretch/>
        </p:blipFill>
        <p:spPr>
          <a:xfrm>
            <a:off x="4638660" y="1620386"/>
            <a:ext cx="3846881" cy="4333342"/>
          </a:xfrm>
          <a:prstGeom prst="rect">
            <a:avLst/>
          </a:prstGeom>
          <a:noFill/>
          <a:ln>
            <a:noFill/>
          </a:ln>
        </p:spPr>
      </p:pic>
      <p:sp>
        <p:nvSpPr>
          <p:cNvPr id="298" name="Google Shape;298;p39"/>
          <p:cNvSpPr txBox="1"/>
          <p:nvPr/>
        </p:nvSpPr>
        <p:spPr>
          <a:xfrm>
            <a:off x="5852685" y="6464657"/>
            <a:ext cx="3291316"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Arial"/>
                <a:ea typeface="Arial"/>
                <a:cs typeface="Arial"/>
                <a:sym typeface="Arial"/>
              </a:rPr>
              <a:t>Illustration © Baylor College of Medicine\M.S. Young.</a:t>
            </a:r>
            <a:endParaRPr sz="1000">
              <a:solidFill>
                <a:srgbClr val="EEEDED"/>
              </a:solidFill>
              <a:latin typeface="Calibri"/>
              <a:ea typeface="Calibri"/>
              <a:cs typeface="Calibri"/>
              <a:sym typeface="Calibri"/>
            </a:endParaRPr>
          </a:p>
        </p:txBody>
      </p:sp>
      <p:grpSp>
        <p:nvGrpSpPr>
          <p:cNvPr id="49" name="Google Shape;251;p17">
            <a:extLst>
              <a:ext uri="{FF2B5EF4-FFF2-40B4-BE49-F238E27FC236}">
                <a16:creationId xmlns:a16="http://schemas.microsoft.com/office/drawing/2014/main" id="{08CCCC4E-F4AF-4300-8154-67832492647C}"/>
              </a:ext>
            </a:extLst>
          </p:cNvPr>
          <p:cNvGrpSpPr/>
          <p:nvPr/>
        </p:nvGrpSpPr>
        <p:grpSpPr>
          <a:xfrm>
            <a:off x="7937" y="5540375"/>
            <a:ext cx="1784349" cy="1246187"/>
            <a:chOff x="0" y="0"/>
            <a:chExt cx="1784349" cy="1246187"/>
          </a:xfrm>
        </p:grpSpPr>
        <p:sp>
          <p:nvSpPr>
            <p:cNvPr id="50" name="Google Shape;252;p17">
              <a:extLst>
                <a:ext uri="{FF2B5EF4-FFF2-40B4-BE49-F238E27FC236}">
                  <a16:creationId xmlns:a16="http://schemas.microsoft.com/office/drawing/2014/main" id="{D7B86967-6787-4D3D-B2AF-998A6DD05A20}"/>
                </a:ext>
              </a:extLst>
            </p:cNvPr>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 name="Google Shape;253;p17">
              <a:extLst>
                <a:ext uri="{FF2B5EF4-FFF2-40B4-BE49-F238E27FC236}">
                  <a16:creationId xmlns:a16="http://schemas.microsoft.com/office/drawing/2014/main" id="{33A95E7E-3BCA-418E-B24C-F4BE19285436}"/>
                </a:ext>
              </a:extLst>
            </p:cNvPr>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2" name="Google Shape;254;p17">
              <a:extLst>
                <a:ext uri="{FF2B5EF4-FFF2-40B4-BE49-F238E27FC236}">
                  <a16:creationId xmlns:a16="http://schemas.microsoft.com/office/drawing/2014/main" id="{877D7FD5-86CF-44EA-A7B9-61E7F93749F2}"/>
                </a:ext>
              </a:extLst>
            </p:cNvPr>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 name="Google Shape;255;p17">
              <a:extLst>
                <a:ext uri="{FF2B5EF4-FFF2-40B4-BE49-F238E27FC236}">
                  <a16:creationId xmlns:a16="http://schemas.microsoft.com/office/drawing/2014/main" id="{6EBC537D-FE94-463E-AA19-32CEDF0C505F}"/>
                </a:ext>
              </a:extLst>
            </p:cNvPr>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4" name="Google Shape;256;p17">
              <a:extLst>
                <a:ext uri="{FF2B5EF4-FFF2-40B4-BE49-F238E27FC236}">
                  <a16:creationId xmlns:a16="http://schemas.microsoft.com/office/drawing/2014/main" id="{4A5154EE-9C9D-447D-8DC6-6FDF6BC28485}"/>
                </a:ext>
              </a:extLst>
            </p:cNvPr>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5" name="Google Shape;257;p17">
              <a:extLst>
                <a:ext uri="{FF2B5EF4-FFF2-40B4-BE49-F238E27FC236}">
                  <a16:creationId xmlns:a16="http://schemas.microsoft.com/office/drawing/2014/main" id="{B230296B-4835-4EC5-B5F4-5A8FCD84E15B}"/>
                </a:ext>
              </a:extLst>
            </p:cNvPr>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6" name="Google Shape;258;p17">
              <a:extLst>
                <a:ext uri="{FF2B5EF4-FFF2-40B4-BE49-F238E27FC236}">
                  <a16:creationId xmlns:a16="http://schemas.microsoft.com/office/drawing/2014/main" id="{41EC5A29-7927-4CF9-8754-145C129524D9}"/>
                </a:ext>
              </a:extLst>
            </p:cNvPr>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 name="Google Shape;259;p17">
              <a:extLst>
                <a:ext uri="{FF2B5EF4-FFF2-40B4-BE49-F238E27FC236}">
                  <a16:creationId xmlns:a16="http://schemas.microsoft.com/office/drawing/2014/main" id="{88FC1B8A-A1FB-465F-B96D-8834A8E7042E}"/>
                </a:ext>
              </a:extLst>
            </p:cNvPr>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 name="Google Shape;260;p17">
              <a:extLst>
                <a:ext uri="{FF2B5EF4-FFF2-40B4-BE49-F238E27FC236}">
                  <a16:creationId xmlns:a16="http://schemas.microsoft.com/office/drawing/2014/main" id="{025E9532-C667-44AA-8ACA-99973F8268FC}"/>
                </a:ext>
              </a:extLst>
            </p:cNvPr>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59" name="Google Shape;261;p17">
              <a:extLst>
                <a:ext uri="{FF2B5EF4-FFF2-40B4-BE49-F238E27FC236}">
                  <a16:creationId xmlns:a16="http://schemas.microsoft.com/office/drawing/2014/main" id="{8F8905F7-4390-4592-9C9E-59F8C8D94AFB}"/>
                </a:ext>
              </a:extLst>
            </p:cNvPr>
            <p:cNvGrpSpPr/>
            <p:nvPr/>
          </p:nvGrpSpPr>
          <p:grpSpPr>
            <a:xfrm>
              <a:off x="0" y="0"/>
              <a:ext cx="1784349" cy="1238249"/>
              <a:chOff x="0" y="0"/>
              <a:chExt cx="1784349" cy="1238249"/>
            </a:xfrm>
          </p:grpSpPr>
          <p:grpSp>
            <p:nvGrpSpPr>
              <p:cNvPr id="60" name="Google Shape;262;p17">
                <a:extLst>
                  <a:ext uri="{FF2B5EF4-FFF2-40B4-BE49-F238E27FC236}">
                    <a16:creationId xmlns:a16="http://schemas.microsoft.com/office/drawing/2014/main" id="{749A1684-2CE6-4A34-8B09-DADDA5164AB2}"/>
                  </a:ext>
                </a:extLst>
              </p:cNvPr>
              <p:cNvGrpSpPr/>
              <p:nvPr/>
            </p:nvGrpSpPr>
            <p:grpSpPr>
              <a:xfrm>
                <a:off x="784225" y="114300"/>
                <a:ext cx="869949" cy="1123949"/>
                <a:chOff x="0" y="0"/>
                <a:chExt cx="869949" cy="1123949"/>
              </a:xfrm>
            </p:grpSpPr>
            <p:sp>
              <p:nvSpPr>
                <p:cNvPr id="73" name="Google Shape;263;p17">
                  <a:extLst>
                    <a:ext uri="{FF2B5EF4-FFF2-40B4-BE49-F238E27FC236}">
                      <a16:creationId xmlns:a16="http://schemas.microsoft.com/office/drawing/2014/main" id="{085E2676-1D5E-4B55-9A04-D182C5C55650}"/>
                    </a:ext>
                  </a:extLst>
                </p:cNvPr>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4" name="Google Shape;264;p17">
                  <a:extLst>
                    <a:ext uri="{FF2B5EF4-FFF2-40B4-BE49-F238E27FC236}">
                      <a16:creationId xmlns:a16="http://schemas.microsoft.com/office/drawing/2014/main" id="{547D904A-76F2-4B9D-8A92-E624747D0C36}"/>
                    </a:ext>
                  </a:extLst>
                </p:cNvPr>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5" name="Google Shape;265;p17">
                  <a:extLst>
                    <a:ext uri="{FF2B5EF4-FFF2-40B4-BE49-F238E27FC236}">
                      <a16:creationId xmlns:a16="http://schemas.microsoft.com/office/drawing/2014/main" id="{D7AA55BC-9554-4021-BB8A-71FF4FF35023}"/>
                    </a:ext>
                  </a:extLst>
                </p:cNvPr>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61" name="Google Shape;266;p17">
                <a:extLst>
                  <a:ext uri="{FF2B5EF4-FFF2-40B4-BE49-F238E27FC236}">
                    <a16:creationId xmlns:a16="http://schemas.microsoft.com/office/drawing/2014/main" id="{8E2F7FE5-68F1-40DE-9D80-72202A6EFCF9}"/>
                  </a:ext>
                </a:extLst>
              </p:cNvPr>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2" name="Google Shape;267;p17">
                <a:extLst>
                  <a:ext uri="{FF2B5EF4-FFF2-40B4-BE49-F238E27FC236}">
                    <a16:creationId xmlns:a16="http://schemas.microsoft.com/office/drawing/2014/main" id="{56DDF31E-3411-446C-A6B8-DB37EBBE35E7}"/>
                  </a:ext>
                </a:extLst>
              </p:cNvPr>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3" name="Google Shape;268;p17">
                <a:extLst>
                  <a:ext uri="{FF2B5EF4-FFF2-40B4-BE49-F238E27FC236}">
                    <a16:creationId xmlns:a16="http://schemas.microsoft.com/office/drawing/2014/main" id="{9A55A8C9-402A-46DA-8BE6-F5EB5E073CA3}"/>
                  </a:ext>
                </a:extLst>
              </p:cNvPr>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64" name="Google Shape;269;p17">
                <a:extLst>
                  <a:ext uri="{FF2B5EF4-FFF2-40B4-BE49-F238E27FC236}">
                    <a16:creationId xmlns:a16="http://schemas.microsoft.com/office/drawing/2014/main" id="{526B112A-2AE5-42A7-82AD-8862C2E36314}"/>
                  </a:ext>
                </a:extLst>
              </p:cNvPr>
              <p:cNvGrpSpPr/>
              <p:nvPr/>
            </p:nvGrpSpPr>
            <p:grpSpPr>
              <a:xfrm>
                <a:off x="0" y="0"/>
                <a:ext cx="1784349" cy="1076325"/>
                <a:chOff x="0" y="0"/>
                <a:chExt cx="1784349" cy="1076325"/>
              </a:xfrm>
            </p:grpSpPr>
            <p:sp>
              <p:nvSpPr>
                <p:cNvPr id="65" name="Google Shape;270;p17">
                  <a:extLst>
                    <a:ext uri="{FF2B5EF4-FFF2-40B4-BE49-F238E27FC236}">
                      <a16:creationId xmlns:a16="http://schemas.microsoft.com/office/drawing/2014/main" id="{420887C2-DF53-4525-92E9-5A39F3E0C13E}"/>
                    </a:ext>
                  </a:extLst>
                </p:cNvPr>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6" name="Google Shape;271;p17">
                  <a:extLst>
                    <a:ext uri="{FF2B5EF4-FFF2-40B4-BE49-F238E27FC236}">
                      <a16:creationId xmlns:a16="http://schemas.microsoft.com/office/drawing/2014/main" id="{7BDEA405-1D00-4F45-96AE-6611760665E0}"/>
                    </a:ext>
                  </a:extLst>
                </p:cNvPr>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 name="Google Shape;272;p17">
                  <a:extLst>
                    <a:ext uri="{FF2B5EF4-FFF2-40B4-BE49-F238E27FC236}">
                      <a16:creationId xmlns:a16="http://schemas.microsoft.com/office/drawing/2014/main" id="{3E583DD9-CB79-4132-8019-E9A8A4CD55F4}"/>
                    </a:ext>
                  </a:extLst>
                </p:cNvPr>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 name="Google Shape;273;p17">
                  <a:extLst>
                    <a:ext uri="{FF2B5EF4-FFF2-40B4-BE49-F238E27FC236}">
                      <a16:creationId xmlns:a16="http://schemas.microsoft.com/office/drawing/2014/main" id="{A611DE9A-117E-439A-8D5D-BB2929906A24}"/>
                    </a:ext>
                  </a:extLst>
                </p:cNvPr>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9" name="Google Shape;274;p17">
                  <a:extLst>
                    <a:ext uri="{FF2B5EF4-FFF2-40B4-BE49-F238E27FC236}">
                      <a16:creationId xmlns:a16="http://schemas.microsoft.com/office/drawing/2014/main" id="{7958DDED-618E-42BE-AB17-80AF40BF5150}"/>
                    </a:ext>
                  </a:extLst>
                </p:cNvPr>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 name="Google Shape;275;p17">
                  <a:extLst>
                    <a:ext uri="{FF2B5EF4-FFF2-40B4-BE49-F238E27FC236}">
                      <a16:creationId xmlns:a16="http://schemas.microsoft.com/office/drawing/2014/main" id="{CF1C24A8-50A7-43BF-A583-36776408931C}"/>
                    </a:ext>
                  </a:extLst>
                </p:cNvPr>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1" name="Google Shape;276;p17">
                  <a:extLst>
                    <a:ext uri="{FF2B5EF4-FFF2-40B4-BE49-F238E27FC236}">
                      <a16:creationId xmlns:a16="http://schemas.microsoft.com/office/drawing/2014/main" id="{A6F1ED4A-BBC9-4CFF-BE62-8EC7D6635578}"/>
                    </a:ext>
                  </a:extLst>
                </p:cNvPr>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 name="Google Shape;277;p17">
                  <a:extLst>
                    <a:ext uri="{FF2B5EF4-FFF2-40B4-BE49-F238E27FC236}">
                      <a16:creationId xmlns:a16="http://schemas.microsoft.com/office/drawing/2014/main" id="{E45C6318-62B9-471E-A115-4CCC010247B2}"/>
                    </a:ext>
                  </a:extLst>
                </p:cNvPr>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76" name="Google Shape;278;p17">
            <a:extLst>
              <a:ext uri="{FF2B5EF4-FFF2-40B4-BE49-F238E27FC236}">
                <a16:creationId xmlns:a16="http://schemas.microsoft.com/office/drawing/2014/main" id="{E8B211BF-84DA-40DE-BDF8-85AD8954F0F8}"/>
              </a:ext>
            </a:extLst>
          </p:cNvPr>
          <p:cNvGrpSpPr/>
          <p:nvPr/>
        </p:nvGrpSpPr>
        <p:grpSpPr>
          <a:xfrm>
            <a:off x="8680450" y="2116137"/>
            <a:ext cx="387356" cy="4308474"/>
            <a:chOff x="0" y="0"/>
            <a:chExt cx="385762" cy="4308474"/>
          </a:xfrm>
        </p:grpSpPr>
        <p:sp>
          <p:nvSpPr>
            <p:cNvPr id="77" name="Google Shape;279;p17">
              <a:extLst>
                <a:ext uri="{FF2B5EF4-FFF2-40B4-BE49-F238E27FC236}">
                  <a16:creationId xmlns:a16="http://schemas.microsoft.com/office/drawing/2014/main" id="{AB0A9DE1-58C0-4D8C-AD41-9DA90EE9C16F}"/>
                </a:ext>
              </a:extLst>
            </p:cNvPr>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8" name="Google Shape;280;p17">
              <a:extLst>
                <a:ext uri="{FF2B5EF4-FFF2-40B4-BE49-F238E27FC236}">
                  <a16:creationId xmlns:a16="http://schemas.microsoft.com/office/drawing/2014/main" id="{AA4660BE-68CC-48C4-8C8B-02DACA02D7F3}"/>
                </a:ext>
              </a:extLst>
            </p:cNvPr>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79" name="Group 78">
            <a:extLst>
              <a:ext uri="{FF2B5EF4-FFF2-40B4-BE49-F238E27FC236}">
                <a16:creationId xmlns:a16="http://schemas.microsoft.com/office/drawing/2014/main" id="{ED7D8EF5-88C9-4DA3-99AC-97366E836E06}"/>
              </a:ext>
            </a:extLst>
          </p:cNvPr>
          <p:cNvGrpSpPr/>
          <p:nvPr/>
        </p:nvGrpSpPr>
        <p:grpSpPr>
          <a:xfrm>
            <a:off x="7169512" y="-85888"/>
            <a:ext cx="2428148" cy="2243462"/>
            <a:chOff x="7169512" y="-85888"/>
            <a:chExt cx="2428148" cy="2243462"/>
          </a:xfrm>
        </p:grpSpPr>
        <p:sp>
          <p:nvSpPr>
            <p:cNvPr id="80" name="Google Shape;249;p17">
              <a:extLst>
                <a:ext uri="{FF2B5EF4-FFF2-40B4-BE49-F238E27FC236}">
                  <a16:creationId xmlns:a16="http://schemas.microsoft.com/office/drawing/2014/main" id="{FE5F73C9-FA5D-4844-84AC-00274977A58C}"/>
                </a:ext>
              </a:extLst>
            </p:cNvPr>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 name="Google Shape;250;p17">
              <a:extLst>
                <a:ext uri="{FF2B5EF4-FFF2-40B4-BE49-F238E27FC236}">
                  <a16:creationId xmlns:a16="http://schemas.microsoft.com/office/drawing/2014/main" id="{45D591FF-C338-49F4-A0B7-B2D5F25E49B6}"/>
                </a:ext>
              </a:extLst>
            </p:cNvPr>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2" name="Google Shape;281;p17">
              <a:extLst>
                <a:ext uri="{FF2B5EF4-FFF2-40B4-BE49-F238E27FC236}">
                  <a16:creationId xmlns:a16="http://schemas.microsoft.com/office/drawing/2014/main" id="{14738079-04CC-4416-B157-28E92086ED73}"/>
                </a:ext>
              </a:extLst>
            </p:cNvPr>
            <p:cNvGrpSpPr/>
            <p:nvPr/>
          </p:nvGrpSpPr>
          <p:grpSpPr>
            <a:xfrm>
              <a:off x="7169512" y="-85888"/>
              <a:ext cx="2428148" cy="2243462"/>
              <a:chOff x="-1224" y="-163"/>
              <a:chExt cx="2428148" cy="2245051"/>
            </a:xfrm>
          </p:grpSpPr>
          <p:grpSp>
            <p:nvGrpSpPr>
              <p:cNvPr id="83" name="Google Shape;282;p17">
                <a:extLst>
                  <a:ext uri="{FF2B5EF4-FFF2-40B4-BE49-F238E27FC236}">
                    <a16:creationId xmlns:a16="http://schemas.microsoft.com/office/drawing/2014/main" id="{D926A121-9D7A-499F-824E-A641C92DC209}"/>
                  </a:ext>
                </a:extLst>
              </p:cNvPr>
              <p:cNvGrpSpPr/>
              <p:nvPr/>
            </p:nvGrpSpPr>
            <p:grpSpPr>
              <a:xfrm>
                <a:off x="-1224" y="-163"/>
                <a:ext cx="2428148" cy="2245051"/>
                <a:chOff x="-1224" y="-163"/>
                <a:chExt cx="2428148" cy="2245051"/>
              </a:xfrm>
            </p:grpSpPr>
            <p:sp>
              <p:nvSpPr>
                <p:cNvPr id="85" name="Google Shape;283;p17">
                  <a:extLst>
                    <a:ext uri="{FF2B5EF4-FFF2-40B4-BE49-F238E27FC236}">
                      <a16:creationId xmlns:a16="http://schemas.microsoft.com/office/drawing/2014/main" id="{34C1192B-3F68-40EE-9882-5170806588B9}"/>
                    </a:ext>
                  </a:extLst>
                </p:cNvPr>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6" name="Google Shape;284;p17">
                  <a:extLst>
                    <a:ext uri="{FF2B5EF4-FFF2-40B4-BE49-F238E27FC236}">
                      <a16:creationId xmlns:a16="http://schemas.microsoft.com/office/drawing/2014/main" id="{1FED8DE7-CEBE-4566-A50C-62DA537FBA2D}"/>
                    </a:ext>
                  </a:extLst>
                </p:cNvPr>
                <p:cNvGrpSpPr/>
                <p:nvPr/>
              </p:nvGrpSpPr>
              <p:grpSpPr>
                <a:xfrm>
                  <a:off x="-1224" y="-163"/>
                  <a:ext cx="2428148" cy="2245051"/>
                  <a:chOff x="-1224" y="-163"/>
                  <a:chExt cx="2428148" cy="2245051"/>
                </a:xfrm>
              </p:grpSpPr>
              <p:sp>
                <p:nvSpPr>
                  <p:cNvPr id="87" name="Google Shape;285;p17">
                    <a:extLst>
                      <a:ext uri="{FF2B5EF4-FFF2-40B4-BE49-F238E27FC236}">
                        <a16:creationId xmlns:a16="http://schemas.microsoft.com/office/drawing/2014/main" id="{91683115-DA2E-40AF-A32F-7ABDADAAD8C3}"/>
                      </a:ext>
                    </a:extLst>
                  </p:cNvPr>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 name="Google Shape;286;p17">
                    <a:extLst>
                      <a:ext uri="{FF2B5EF4-FFF2-40B4-BE49-F238E27FC236}">
                        <a16:creationId xmlns:a16="http://schemas.microsoft.com/office/drawing/2014/main" id="{CCADDE5C-09A9-484E-9B49-3E94E8ACC8A4}"/>
                      </a:ext>
                    </a:extLst>
                  </p:cNvPr>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9" name="Google Shape;287;p17">
                    <a:extLst>
                      <a:ext uri="{FF2B5EF4-FFF2-40B4-BE49-F238E27FC236}">
                        <a16:creationId xmlns:a16="http://schemas.microsoft.com/office/drawing/2014/main" id="{6E61026B-1555-4B8B-9393-35FF7D0BEC02}"/>
                      </a:ext>
                    </a:extLst>
                  </p:cNvPr>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 name="Google Shape;288;p17">
                    <a:extLst>
                      <a:ext uri="{FF2B5EF4-FFF2-40B4-BE49-F238E27FC236}">
                        <a16:creationId xmlns:a16="http://schemas.microsoft.com/office/drawing/2014/main" id="{7641B40C-0913-4291-B208-00630D7BF319}"/>
                      </a:ext>
                    </a:extLst>
                  </p:cNvPr>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1" name="Google Shape;289;p17">
                    <a:extLst>
                      <a:ext uri="{FF2B5EF4-FFF2-40B4-BE49-F238E27FC236}">
                        <a16:creationId xmlns:a16="http://schemas.microsoft.com/office/drawing/2014/main" id="{5B704A61-456D-4A9B-BDA0-0CD4D0D0FA17}"/>
                      </a:ext>
                    </a:extLst>
                  </p:cNvPr>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 name="Google Shape;290;p17">
                    <a:extLst>
                      <a:ext uri="{FF2B5EF4-FFF2-40B4-BE49-F238E27FC236}">
                        <a16:creationId xmlns:a16="http://schemas.microsoft.com/office/drawing/2014/main" id="{E4A0B382-0F99-4FAF-8305-75774D9521BD}"/>
                      </a:ext>
                    </a:extLst>
                  </p:cNvPr>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3" name="Google Shape;291;p17">
                    <a:extLst>
                      <a:ext uri="{FF2B5EF4-FFF2-40B4-BE49-F238E27FC236}">
                        <a16:creationId xmlns:a16="http://schemas.microsoft.com/office/drawing/2014/main" id="{6240A0EC-C4D5-42F5-BFC0-4C5D8A4491B3}"/>
                      </a:ext>
                    </a:extLst>
                  </p:cNvPr>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 name="Google Shape;292;p17">
                    <a:extLst>
                      <a:ext uri="{FF2B5EF4-FFF2-40B4-BE49-F238E27FC236}">
                        <a16:creationId xmlns:a16="http://schemas.microsoft.com/office/drawing/2014/main" id="{1D4F3E82-B658-4F3F-A971-1786F65244C2}"/>
                      </a:ext>
                    </a:extLst>
                  </p:cNvPr>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84" name="Google Shape;293;p17">
                <a:extLst>
                  <a:ext uri="{FF2B5EF4-FFF2-40B4-BE49-F238E27FC236}">
                    <a16:creationId xmlns:a16="http://schemas.microsoft.com/office/drawing/2014/main" id="{F7B49CD8-4D9C-4734-A03B-51586DF24DBC}"/>
                  </a:ext>
                </a:extLst>
              </p:cNvPr>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614344" y="130938"/>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omic Sans MS"/>
              <a:buNone/>
            </a:pPr>
            <a:r>
              <a:rPr lang="en-US" sz="3200" dirty="0">
                <a:latin typeface="Comic Sans MS"/>
                <a:ea typeface="Comic Sans MS"/>
                <a:cs typeface="Comic Sans MS"/>
                <a:sym typeface="Comic Sans MS"/>
              </a:rPr>
              <a:t>Crossing the Synapse</a:t>
            </a:r>
            <a:endParaRPr sz="5400" dirty="0"/>
          </a:p>
        </p:txBody>
      </p:sp>
      <p:sp>
        <p:nvSpPr>
          <p:cNvPr id="305" name="Google Shape;305;p40"/>
          <p:cNvSpPr txBox="1">
            <a:spLocks noGrp="1"/>
          </p:cNvSpPr>
          <p:nvPr>
            <p:ph type="body" idx="1"/>
          </p:nvPr>
        </p:nvSpPr>
        <p:spPr>
          <a:xfrm>
            <a:off x="4601942" y="1344864"/>
            <a:ext cx="4078884" cy="5219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Font typeface="Noto Sans Symbols"/>
              <a:buNone/>
            </a:pPr>
            <a:r>
              <a:rPr lang="en-US" sz="2400">
                <a:latin typeface="Comic Sans MS"/>
                <a:ea typeface="Comic Sans MS"/>
                <a:cs typeface="Comic Sans MS"/>
                <a:sym typeface="Comic Sans MS"/>
              </a:rPr>
              <a:t>This microscopic image </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has been modified to </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reveal the </a:t>
            </a:r>
            <a:r>
              <a:rPr lang="en-US" sz="2400" b="1">
                <a:latin typeface="Comic Sans MS"/>
                <a:ea typeface="Comic Sans MS"/>
                <a:cs typeface="Comic Sans MS"/>
                <a:sym typeface="Comic Sans MS"/>
              </a:rPr>
              <a:t>synaptic cleft </a:t>
            </a:r>
            <a:r>
              <a:rPr lang="en-US" sz="2400">
                <a:latin typeface="Comic Sans MS"/>
                <a:ea typeface="Comic Sans MS"/>
                <a:cs typeface="Comic Sans MS"/>
                <a:sym typeface="Comic Sans MS"/>
              </a:rPr>
              <a:t>between the axon of a nerve cell in the </a:t>
            </a:r>
            <a:r>
              <a:rPr lang="en-US" sz="2400" b="1">
                <a:latin typeface="Comic Sans MS"/>
                <a:ea typeface="Comic Sans MS"/>
                <a:cs typeface="Comic Sans MS"/>
                <a:sym typeface="Comic Sans MS"/>
              </a:rPr>
              <a:t>hippocampus</a:t>
            </a:r>
            <a:r>
              <a:rPr lang="en-US" sz="2400">
                <a:latin typeface="Comic Sans MS"/>
                <a:ea typeface="Comic Sans MS"/>
                <a:cs typeface="Comic Sans MS"/>
                <a:sym typeface="Comic Sans MS"/>
              </a:rPr>
              <a:t> (part of the limbic system needed for memory) and a receiving neuron. </a:t>
            </a:r>
            <a:endParaRPr/>
          </a:p>
          <a:p>
            <a:pPr marL="0" lvl="0" indent="0" algn="l" rtl="0">
              <a:lnSpc>
                <a:spcPct val="90000"/>
              </a:lnSpc>
              <a:spcBef>
                <a:spcPts val="750"/>
              </a:spcBef>
              <a:spcAft>
                <a:spcPts val="0"/>
              </a:spcAft>
              <a:buClr>
                <a:schemeClr val="dk1"/>
              </a:buClr>
              <a:buSzPts val="2400"/>
              <a:buFont typeface="Noto Sans Symbols"/>
              <a:buNone/>
            </a:pPr>
            <a:r>
              <a:rPr lang="en-US" sz="2400">
                <a:latin typeface="Comic Sans MS"/>
                <a:ea typeface="Comic Sans MS"/>
                <a:cs typeface="Comic Sans MS"/>
                <a:sym typeface="Comic Sans MS"/>
              </a:rPr>
              <a:t>Vesicles (small, circular pink objects) release neurotransmitters into the synaptic cleft. </a:t>
            </a:r>
            <a:endParaRPr/>
          </a:p>
        </p:txBody>
      </p:sp>
      <p:grpSp>
        <p:nvGrpSpPr>
          <p:cNvPr id="306" name="Google Shape;306;p40"/>
          <p:cNvGrpSpPr/>
          <p:nvPr/>
        </p:nvGrpSpPr>
        <p:grpSpPr>
          <a:xfrm>
            <a:off x="769937" y="1198563"/>
            <a:ext cx="3603625" cy="4572000"/>
            <a:chOff x="4800600" y="1447800"/>
            <a:chExt cx="3603625" cy="4572000"/>
          </a:xfrm>
        </p:grpSpPr>
        <p:pic>
          <p:nvPicPr>
            <p:cNvPr id="307" name="Google Shape;307;p40" descr="SynapticGap_57352Cv_r.png"/>
            <p:cNvPicPr preferRelativeResize="0"/>
            <p:nvPr/>
          </p:nvPicPr>
          <p:blipFill rotWithShape="1">
            <a:blip r:embed="rId3">
              <a:alphaModFix/>
            </a:blip>
            <a:srcRect/>
            <a:stretch/>
          </p:blipFill>
          <p:spPr>
            <a:xfrm>
              <a:off x="4800600" y="1447800"/>
              <a:ext cx="3603625" cy="4572000"/>
            </a:xfrm>
            <a:prstGeom prst="rect">
              <a:avLst/>
            </a:prstGeom>
            <a:noFill/>
            <a:ln w="9525" cap="flat" cmpd="sng">
              <a:solidFill>
                <a:schemeClr val="lt2"/>
              </a:solidFill>
              <a:prstDash val="solid"/>
              <a:miter lim="800000"/>
              <a:headEnd type="none" w="sm" len="sm"/>
              <a:tailEnd type="none" w="sm" len="sm"/>
            </a:ln>
          </p:spPr>
        </p:pic>
        <p:sp>
          <p:nvSpPr>
            <p:cNvPr id="308" name="Google Shape;308;p40"/>
            <p:cNvSpPr txBox="1"/>
            <p:nvPr/>
          </p:nvSpPr>
          <p:spPr>
            <a:xfrm>
              <a:off x="5943600" y="4191000"/>
              <a:ext cx="1447800" cy="457200"/>
            </a:xfrm>
            <a:prstGeom prst="rect">
              <a:avLst/>
            </a:prstGeom>
            <a:solidFill>
              <a:schemeClr val="dk1"/>
            </a:solidFill>
            <a:ln>
              <a:noFill/>
            </a:ln>
          </p:spPr>
          <p:txBody>
            <a:bodyPr spcFirstLastPara="1" wrap="square" lIns="0" tIns="0" rIns="0" bIns="0" anchor="ctr" anchorCtr="1">
              <a:noAutofit/>
            </a:bodyPr>
            <a:lstStyle/>
            <a:p>
              <a:pPr marL="0" marR="0" lvl="0" indent="0" algn="ctr" rtl="0">
                <a:lnSpc>
                  <a:spcPct val="90000"/>
                </a:lnSpc>
                <a:spcBef>
                  <a:spcPts val="0"/>
                </a:spcBef>
                <a:spcAft>
                  <a:spcPts val="0"/>
                </a:spcAft>
                <a:buNone/>
              </a:pPr>
              <a:r>
                <a:rPr lang="en-US" sz="1400" b="1">
                  <a:solidFill>
                    <a:schemeClr val="lt2"/>
                  </a:solidFill>
                  <a:latin typeface="Helvetica Neue"/>
                  <a:ea typeface="Helvetica Neue"/>
                  <a:cs typeface="Helvetica Neue"/>
                  <a:sym typeface="Helvetica Neue"/>
                </a:rPr>
                <a:t>Transmitting Neuron</a:t>
              </a:r>
              <a:endParaRPr sz="1400" b="1">
                <a:solidFill>
                  <a:schemeClr val="lt2"/>
                </a:solidFill>
                <a:latin typeface="Helvetica Neue"/>
                <a:ea typeface="Helvetica Neue"/>
                <a:cs typeface="Helvetica Neue"/>
                <a:sym typeface="Helvetica Neue"/>
              </a:endParaRPr>
            </a:p>
          </p:txBody>
        </p:sp>
        <p:cxnSp>
          <p:nvCxnSpPr>
            <p:cNvPr id="310" name="Google Shape;310;p40"/>
            <p:cNvCxnSpPr/>
            <p:nvPr/>
          </p:nvCxnSpPr>
          <p:spPr>
            <a:xfrm rot="10800000" flipH="1">
              <a:off x="5753100" y="4914900"/>
              <a:ext cx="838200" cy="381000"/>
            </a:xfrm>
            <a:prstGeom prst="straightConnector1">
              <a:avLst/>
            </a:prstGeom>
            <a:solidFill>
              <a:schemeClr val="accent1"/>
            </a:solidFill>
            <a:ln w="38100" cap="flat" cmpd="sng">
              <a:solidFill>
                <a:schemeClr val="dk1"/>
              </a:solidFill>
              <a:prstDash val="solid"/>
              <a:round/>
              <a:headEnd type="none" w="sm" len="sm"/>
              <a:tailEnd type="none" w="sm" len="sm"/>
            </a:ln>
          </p:spPr>
        </p:cxnSp>
        <p:sp>
          <p:nvSpPr>
            <p:cNvPr id="311" name="Google Shape;311;p40"/>
            <p:cNvSpPr txBox="1"/>
            <p:nvPr/>
          </p:nvSpPr>
          <p:spPr>
            <a:xfrm>
              <a:off x="5029200" y="5029200"/>
              <a:ext cx="990600" cy="457200"/>
            </a:xfrm>
            <a:prstGeom prst="rect">
              <a:avLst/>
            </a:prstGeom>
            <a:solidFill>
              <a:schemeClr val="dk1"/>
            </a:solidFill>
            <a:ln>
              <a:noFill/>
            </a:ln>
          </p:spPr>
          <p:txBody>
            <a:bodyPr spcFirstLastPara="1" wrap="square" lIns="0" tIns="0" rIns="0" bIns="0" anchor="ctr" anchorCtr="1">
              <a:noAutofit/>
            </a:bodyPr>
            <a:lstStyle/>
            <a:p>
              <a:pPr marL="0" marR="0" lvl="0" indent="0" algn="ctr" rtl="0">
                <a:lnSpc>
                  <a:spcPct val="90000"/>
                </a:lnSpc>
                <a:spcBef>
                  <a:spcPts val="0"/>
                </a:spcBef>
                <a:spcAft>
                  <a:spcPts val="0"/>
                </a:spcAft>
                <a:buNone/>
              </a:pPr>
              <a:r>
                <a:rPr lang="en-US" sz="1400" b="1">
                  <a:solidFill>
                    <a:schemeClr val="lt2"/>
                  </a:solidFill>
                  <a:latin typeface="Helvetica Neue"/>
                  <a:ea typeface="Helvetica Neue"/>
                  <a:cs typeface="Helvetica Neue"/>
                  <a:sym typeface="Helvetica Neue"/>
                </a:rPr>
                <a:t>Synaptic Gap</a:t>
              </a:r>
              <a:endParaRPr sz="1400" b="1">
                <a:solidFill>
                  <a:schemeClr val="lt2"/>
                </a:solidFill>
                <a:latin typeface="Helvetica Neue"/>
                <a:ea typeface="Helvetica Neue"/>
                <a:cs typeface="Helvetica Neue"/>
                <a:sym typeface="Helvetica Neue"/>
              </a:endParaRPr>
            </a:p>
          </p:txBody>
        </p:sp>
      </p:grpSp>
      <p:sp>
        <p:nvSpPr>
          <p:cNvPr id="312" name="Google Shape;312;p40"/>
          <p:cNvSpPr txBox="1"/>
          <p:nvPr/>
        </p:nvSpPr>
        <p:spPr>
          <a:xfrm>
            <a:off x="6153829" y="6464657"/>
            <a:ext cx="2990171"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Arial"/>
                <a:ea typeface="Arial"/>
                <a:cs typeface="Arial"/>
                <a:sym typeface="Arial"/>
              </a:rPr>
              <a:t>TEM image © Dennis Kunkel Microscopy, Inc.</a:t>
            </a:r>
            <a:endParaRPr sz="1000">
              <a:solidFill>
                <a:srgbClr val="EEEDED"/>
              </a:solidFill>
              <a:latin typeface="Calibri"/>
              <a:ea typeface="Calibri"/>
              <a:cs typeface="Calibri"/>
              <a:sym typeface="Calibri"/>
            </a:endParaRPr>
          </a:p>
        </p:txBody>
      </p:sp>
      <p:grpSp>
        <p:nvGrpSpPr>
          <p:cNvPr id="54" name="Google Shape;251;p17">
            <a:extLst>
              <a:ext uri="{FF2B5EF4-FFF2-40B4-BE49-F238E27FC236}">
                <a16:creationId xmlns:a16="http://schemas.microsoft.com/office/drawing/2014/main" id="{15998136-02C1-4F12-B3A9-2A9BB91D30A6}"/>
              </a:ext>
            </a:extLst>
          </p:cNvPr>
          <p:cNvGrpSpPr/>
          <p:nvPr/>
        </p:nvGrpSpPr>
        <p:grpSpPr>
          <a:xfrm>
            <a:off x="7937" y="5540375"/>
            <a:ext cx="1784349" cy="1246187"/>
            <a:chOff x="0" y="0"/>
            <a:chExt cx="1784349" cy="1246187"/>
          </a:xfrm>
        </p:grpSpPr>
        <p:sp>
          <p:nvSpPr>
            <p:cNvPr id="55" name="Google Shape;252;p17">
              <a:extLst>
                <a:ext uri="{FF2B5EF4-FFF2-40B4-BE49-F238E27FC236}">
                  <a16:creationId xmlns:a16="http://schemas.microsoft.com/office/drawing/2014/main" id="{2D2B119C-80C2-4DF2-98F9-6AEDC8673388}"/>
                </a:ext>
              </a:extLst>
            </p:cNvPr>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6" name="Google Shape;253;p17">
              <a:extLst>
                <a:ext uri="{FF2B5EF4-FFF2-40B4-BE49-F238E27FC236}">
                  <a16:creationId xmlns:a16="http://schemas.microsoft.com/office/drawing/2014/main" id="{AC37A599-C6BD-4EE9-90A5-0A9AF1BDD223}"/>
                </a:ext>
              </a:extLst>
            </p:cNvPr>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 name="Google Shape;254;p17">
              <a:extLst>
                <a:ext uri="{FF2B5EF4-FFF2-40B4-BE49-F238E27FC236}">
                  <a16:creationId xmlns:a16="http://schemas.microsoft.com/office/drawing/2014/main" id="{A7A49EB9-93A4-4B26-8BA0-ED5E2412A229}"/>
                </a:ext>
              </a:extLst>
            </p:cNvPr>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 name="Google Shape;255;p17">
              <a:extLst>
                <a:ext uri="{FF2B5EF4-FFF2-40B4-BE49-F238E27FC236}">
                  <a16:creationId xmlns:a16="http://schemas.microsoft.com/office/drawing/2014/main" id="{54166E78-71DB-47D7-8C42-BCF5D131898A}"/>
                </a:ext>
              </a:extLst>
            </p:cNvPr>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9" name="Google Shape;256;p17">
              <a:extLst>
                <a:ext uri="{FF2B5EF4-FFF2-40B4-BE49-F238E27FC236}">
                  <a16:creationId xmlns:a16="http://schemas.microsoft.com/office/drawing/2014/main" id="{EE718092-4C05-488F-A303-7CDD0A27441A}"/>
                </a:ext>
              </a:extLst>
            </p:cNvPr>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0" name="Google Shape;257;p17">
              <a:extLst>
                <a:ext uri="{FF2B5EF4-FFF2-40B4-BE49-F238E27FC236}">
                  <a16:creationId xmlns:a16="http://schemas.microsoft.com/office/drawing/2014/main" id="{61857475-6916-4FC4-8E49-5E719D1157FF}"/>
                </a:ext>
              </a:extLst>
            </p:cNvPr>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1" name="Google Shape;258;p17">
              <a:extLst>
                <a:ext uri="{FF2B5EF4-FFF2-40B4-BE49-F238E27FC236}">
                  <a16:creationId xmlns:a16="http://schemas.microsoft.com/office/drawing/2014/main" id="{58DE9BCE-53BE-4812-A498-E077C8635D4D}"/>
                </a:ext>
              </a:extLst>
            </p:cNvPr>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2" name="Google Shape;259;p17">
              <a:extLst>
                <a:ext uri="{FF2B5EF4-FFF2-40B4-BE49-F238E27FC236}">
                  <a16:creationId xmlns:a16="http://schemas.microsoft.com/office/drawing/2014/main" id="{D630BAF4-3F65-4EEA-A1DF-58D31986E235}"/>
                </a:ext>
              </a:extLst>
            </p:cNvPr>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3" name="Google Shape;260;p17">
              <a:extLst>
                <a:ext uri="{FF2B5EF4-FFF2-40B4-BE49-F238E27FC236}">
                  <a16:creationId xmlns:a16="http://schemas.microsoft.com/office/drawing/2014/main" id="{33621830-1674-4C0F-BB0B-E6F0701E3F4C}"/>
                </a:ext>
              </a:extLst>
            </p:cNvPr>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64" name="Google Shape;261;p17">
              <a:extLst>
                <a:ext uri="{FF2B5EF4-FFF2-40B4-BE49-F238E27FC236}">
                  <a16:creationId xmlns:a16="http://schemas.microsoft.com/office/drawing/2014/main" id="{97F337D4-FE4F-4DD3-AAA6-A2309891B2AD}"/>
                </a:ext>
              </a:extLst>
            </p:cNvPr>
            <p:cNvGrpSpPr/>
            <p:nvPr/>
          </p:nvGrpSpPr>
          <p:grpSpPr>
            <a:xfrm>
              <a:off x="0" y="0"/>
              <a:ext cx="1784349" cy="1238249"/>
              <a:chOff x="0" y="0"/>
              <a:chExt cx="1784349" cy="1238249"/>
            </a:xfrm>
          </p:grpSpPr>
          <p:grpSp>
            <p:nvGrpSpPr>
              <p:cNvPr id="65" name="Google Shape;262;p17">
                <a:extLst>
                  <a:ext uri="{FF2B5EF4-FFF2-40B4-BE49-F238E27FC236}">
                    <a16:creationId xmlns:a16="http://schemas.microsoft.com/office/drawing/2014/main" id="{7045E047-011B-4C5C-9669-DADED3E52486}"/>
                  </a:ext>
                </a:extLst>
              </p:cNvPr>
              <p:cNvGrpSpPr/>
              <p:nvPr/>
            </p:nvGrpSpPr>
            <p:grpSpPr>
              <a:xfrm>
                <a:off x="784225" y="114300"/>
                <a:ext cx="869949" cy="1123949"/>
                <a:chOff x="0" y="0"/>
                <a:chExt cx="869949" cy="1123949"/>
              </a:xfrm>
            </p:grpSpPr>
            <p:sp>
              <p:nvSpPr>
                <p:cNvPr id="78" name="Google Shape;263;p17">
                  <a:extLst>
                    <a:ext uri="{FF2B5EF4-FFF2-40B4-BE49-F238E27FC236}">
                      <a16:creationId xmlns:a16="http://schemas.microsoft.com/office/drawing/2014/main" id="{DCB2740E-C2A3-4659-B385-0E807D5BF154}"/>
                    </a:ext>
                  </a:extLst>
                </p:cNvPr>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 name="Google Shape;264;p17">
                  <a:extLst>
                    <a:ext uri="{FF2B5EF4-FFF2-40B4-BE49-F238E27FC236}">
                      <a16:creationId xmlns:a16="http://schemas.microsoft.com/office/drawing/2014/main" id="{94BCF1BB-287A-4CB8-A9D0-0D0C873BD707}"/>
                    </a:ext>
                  </a:extLst>
                </p:cNvPr>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0" name="Google Shape;265;p17">
                  <a:extLst>
                    <a:ext uri="{FF2B5EF4-FFF2-40B4-BE49-F238E27FC236}">
                      <a16:creationId xmlns:a16="http://schemas.microsoft.com/office/drawing/2014/main" id="{C20D1746-E1C6-4B06-8FC5-AA8E59518EDD}"/>
                    </a:ext>
                  </a:extLst>
                </p:cNvPr>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66" name="Google Shape;266;p17">
                <a:extLst>
                  <a:ext uri="{FF2B5EF4-FFF2-40B4-BE49-F238E27FC236}">
                    <a16:creationId xmlns:a16="http://schemas.microsoft.com/office/drawing/2014/main" id="{5280E75C-B653-4CC2-9362-7E7EECEF88A9}"/>
                  </a:ext>
                </a:extLst>
              </p:cNvPr>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 name="Google Shape;267;p17">
                <a:extLst>
                  <a:ext uri="{FF2B5EF4-FFF2-40B4-BE49-F238E27FC236}">
                    <a16:creationId xmlns:a16="http://schemas.microsoft.com/office/drawing/2014/main" id="{C9BBD3A4-EE53-4EEB-9BBD-EC1A1BB0229A}"/>
                  </a:ext>
                </a:extLst>
              </p:cNvPr>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 name="Google Shape;268;p17">
                <a:extLst>
                  <a:ext uri="{FF2B5EF4-FFF2-40B4-BE49-F238E27FC236}">
                    <a16:creationId xmlns:a16="http://schemas.microsoft.com/office/drawing/2014/main" id="{D8EEF038-206A-4525-988A-861723518D18}"/>
                  </a:ext>
                </a:extLst>
              </p:cNvPr>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69" name="Google Shape;269;p17">
                <a:extLst>
                  <a:ext uri="{FF2B5EF4-FFF2-40B4-BE49-F238E27FC236}">
                    <a16:creationId xmlns:a16="http://schemas.microsoft.com/office/drawing/2014/main" id="{8C726285-03AE-42D6-93E5-1A172F1AF9E0}"/>
                  </a:ext>
                </a:extLst>
              </p:cNvPr>
              <p:cNvGrpSpPr/>
              <p:nvPr/>
            </p:nvGrpSpPr>
            <p:grpSpPr>
              <a:xfrm>
                <a:off x="0" y="0"/>
                <a:ext cx="1784349" cy="1076325"/>
                <a:chOff x="0" y="0"/>
                <a:chExt cx="1784349" cy="1076325"/>
              </a:xfrm>
            </p:grpSpPr>
            <p:sp>
              <p:nvSpPr>
                <p:cNvPr id="70" name="Google Shape;270;p17">
                  <a:extLst>
                    <a:ext uri="{FF2B5EF4-FFF2-40B4-BE49-F238E27FC236}">
                      <a16:creationId xmlns:a16="http://schemas.microsoft.com/office/drawing/2014/main" id="{1D554B73-CBE9-4E00-AAAE-DA9E4A46BE21}"/>
                    </a:ext>
                  </a:extLst>
                </p:cNvPr>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1" name="Google Shape;271;p17">
                  <a:extLst>
                    <a:ext uri="{FF2B5EF4-FFF2-40B4-BE49-F238E27FC236}">
                      <a16:creationId xmlns:a16="http://schemas.microsoft.com/office/drawing/2014/main" id="{40A0D7F9-FF44-41C3-AF2B-BD924220A833}"/>
                    </a:ext>
                  </a:extLst>
                </p:cNvPr>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 name="Google Shape;272;p17">
                  <a:extLst>
                    <a:ext uri="{FF2B5EF4-FFF2-40B4-BE49-F238E27FC236}">
                      <a16:creationId xmlns:a16="http://schemas.microsoft.com/office/drawing/2014/main" id="{1D9BAB15-19E1-4F46-A868-C6449B8601ED}"/>
                    </a:ext>
                  </a:extLst>
                </p:cNvPr>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3" name="Google Shape;273;p17">
                  <a:extLst>
                    <a:ext uri="{FF2B5EF4-FFF2-40B4-BE49-F238E27FC236}">
                      <a16:creationId xmlns:a16="http://schemas.microsoft.com/office/drawing/2014/main" id="{4652B9C6-0617-4E0A-9931-593A15BD6FB7}"/>
                    </a:ext>
                  </a:extLst>
                </p:cNvPr>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4" name="Google Shape;274;p17">
                  <a:extLst>
                    <a:ext uri="{FF2B5EF4-FFF2-40B4-BE49-F238E27FC236}">
                      <a16:creationId xmlns:a16="http://schemas.microsoft.com/office/drawing/2014/main" id="{49094964-0601-4C61-8AF4-E3C5210F3B31}"/>
                    </a:ext>
                  </a:extLst>
                </p:cNvPr>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5" name="Google Shape;275;p17">
                  <a:extLst>
                    <a:ext uri="{FF2B5EF4-FFF2-40B4-BE49-F238E27FC236}">
                      <a16:creationId xmlns:a16="http://schemas.microsoft.com/office/drawing/2014/main" id="{83AF1555-0549-46D3-990C-00F21286A8FC}"/>
                    </a:ext>
                  </a:extLst>
                </p:cNvPr>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 name="Google Shape;276;p17">
                  <a:extLst>
                    <a:ext uri="{FF2B5EF4-FFF2-40B4-BE49-F238E27FC236}">
                      <a16:creationId xmlns:a16="http://schemas.microsoft.com/office/drawing/2014/main" id="{7FB7450E-1332-4504-96B7-00F47E6B3A4C}"/>
                    </a:ext>
                  </a:extLst>
                </p:cNvPr>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 name="Google Shape;277;p17">
                  <a:extLst>
                    <a:ext uri="{FF2B5EF4-FFF2-40B4-BE49-F238E27FC236}">
                      <a16:creationId xmlns:a16="http://schemas.microsoft.com/office/drawing/2014/main" id="{41331135-B696-4A6C-9FBD-8C9FF9A66F3A}"/>
                    </a:ext>
                  </a:extLst>
                </p:cNvPr>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81" name="Google Shape;278;p17">
            <a:extLst>
              <a:ext uri="{FF2B5EF4-FFF2-40B4-BE49-F238E27FC236}">
                <a16:creationId xmlns:a16="http://schemas.microsoft.com/office/drawing/2014/main" id="{BCEBD0E0-4571-4110-84D9-D77E1B888E3F}"/>
              </a:ext>
            </a:extLst>
          </p:cNvPr>
          <p:cNvGrpSpPr/>
          <p:nvPr/>
        </p:nvGrpSpPr>
        <p:grpSpPr>
          <a:xfrm>
            <a:off x="8680450" y="2116137"/>
            <a:ext cx="387356" cy="4308474"/>
            <a:chOff x="0" y="0"/>
            <a:chExt cx="385762" cy="4308474"/>
          </a:xfrm>
        </p:grpSpPr>
        <p:sp>
          <p:nvSpPr>
            <p:cNvPr id="82" name="Google Shape;279;p17">
              <a:extLst>
                <a:ext uri="{FF2B5EF4-FFF2-40B4-BE49-F238E27FC236}">
                  <a16:creationId xmlns:a16="http://schemas.microsoft.com/office/drawing/2014/main" id="{94B35E54-5C63-4C69-852C-B5B057CDE54B}"/>
                </a:ext>
              </a:extLst>
            </p:cNvPr>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 name="Google Shape;280;p17">
              <a:extLst>
                <a:ext uri="{FF2B5EF4-FFF2-40B4-BE49-F238E27FC236}">
                  <a16:creationId xmlns:a16="http://schemas.microsoft.com/office/drawing/2014/main" id="{22FFE150-8E6B-4A0E-B9F9-9003AEA01ADA}"/>
                </a:ext>
              </a:extLst>
            </p:cNvPr>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84" name="Group 83">
            <a:extLst>
              <a:ext uri="{FF2B5EF4-FFF2-40B4-BE49-F238E27FC236}">
                <a16:creationId xmlns:a16="http://schemas.microsoft.com/office/drawing/2014/main" id="{ABE57C5A-C353-4E9B-850A-B963BC0D74DB}"/>
              </a:ext>
            </a:extLst>
          </p:cNvPr>
          <p:cNvGrpSpPr/>
          <p:nvPr/>
        </p:nvGrpSpPr>
        <p:grpSpPr>
          <a:xfrm>
            <a:off x="7169512" y="-85888"/>
            <a:ext cx="2428148" cy="2243462"/>
            <a:chOff x="7169512" y="-85888"/>
            <a:chExt cx="2428148" cy="2243462"/>
          </a:xfrm>
        </p:grpSpPr>
        <p:sp>
          <p:nvSpPr>
            <p:cNvPr id="85" name="Google Shape;249;p17">
              <a:extLst>
                <a:ext uri="{FF2B5EF4-FFF2-40B4-BE49-F238E27FC236}">
                  <a16:creationId xmlns:a16="http://schemas.microsoft.com/office/drawing/2014/main" id="{3C045C2D-2756-4652-AF20-0826D6F837B8}"/>
                </a:ext>
              </a:extLst>
            </p:cNvPr>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6" name="Google Shape;250;p17">
              <a:extLst>
                <a:ext uri="{FF2B5EF4-FFF2-40B4-BE49-F238E27FC236}">
                  <a16:creationId xmlns:a16="http://schemas.microsoft.com/office/drawing/2014/main" id="{EFB22A7F-C410-4539-866E-BA3BD54E0D74}"/>
                </a:ext>
              </a:extLst>
            </p:cNvPr>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7" name="Google Shape;281;p17">
              <a:extLst>
                <a:ext uri="{FF2B5EF4-FFF2-40B4-BE49-F238E27FC236}">
                  <a16:creationId xmlns:a16="http://schemas.microsoft.com/office/drawing/2014/main" id="{4A2823BD-00BE-457C-9C77-35362368FC45}"/>
                </a:ext>
              </a:extLst>
            </p:cNvPr>
            <p:cNvGrpSpPr/>
            <p:nvPr/>
          </p:nvGrpSpPr>
          <p:grpSpPr>
            <a:xfrm>
              <a:off x="7169512" y="-85888"/>
              <a:ext cx="2428148" cy="2243462"/>
              <a:chOff x="-1224" y="-163"/>
              <a:chExt cx="2428148" cy="2245051"/>
            </a:xfrm>
          </p:grpSpPr>
          <p:grpSp>
            <p:nvGrpSpPr>
              <p:cNvPr id="88" name="Google Shape;282;p17">
                <a:extLst>
                  <a:ext uri="{FF2B5EF4-FFF2-40B4-BE49-F238E27FC236}">
                    <a16:creationId xmlns:a16="http://schemas.microsoft.com/office/drawing/2014/main" id="{31F81296-82D4-4AD5-8AFA-BBE3D467762F}"/>
                  </a:ext>
                </a:extLst>
              </p:cNvPr>
              <p:cNvGrpSpPr/>
              <p:nvPr/>
            </p:nvGrpSpPr>
            <p:grpSpPr>
              <a:xfrm>
                <a:off x="-1224" y="-163"/>
                <a:ext cx="2428148" cy="2245051"/>
                <a:chOff x="-1224" y="-163"/>
                <a:chExt cx="2428148" cy="2245051"/>
              </a:xfrm>
            </p:grpSpPr>
            <p:sp>
              <p:nvSpPr>
                <p:cNvPr id="90" name="Google Shape;283;p17">
                  <a:extLst>
                    <a:ext uri="{FF2B5EF4-FFF2-40B4-BE49-F238E27FC236}">
                      <a16:creationId xmlns:a16="http://schemas.microsoft.com/office/drawing/2014/main" id="{5C607B9B-C01D-4A5A-980B-6A5C147912DD}"/>
                    </a:ext>
                  </a:extLst>
                </p:cNvPr>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1" name="Google Shape;284;p17">
                  <a:extLst>
                    <a:ext uri="{FF2B5EF4-FFF2-40B4-BE49-F238E27FC236}">
                      <a16:creationId xmlns:a16="http://schemas.microsoft.com/office/drawing/2014/main" id="{D8471FF6-9428-4FEF-A719-99859E320CAE}"/>
                    </a:ext>
                  </a:extLst>
                </p:cNvPr>
                <p:cNvGrpSpPr/>
                <p:nvPr/>
              </p:nvGrpSpPr>
              <p:grpSpPr>
                <a:xfrm>
                  <a:off x="-1224" y="-163"/>
                  <a:ext cx="2428148" cy="2245051"/>
                  <a:chOff x="-1224" y="-163"/>
                  <a:chExt cx="2428148" cy="2245051"/>
                </a:xfrm>
              </p:grpSpPr>
              <p:sp>
                <p:nvSpPr>
                  <p:cNvPr id="92" name="Google Shape;285;p17">
                    <a:extLst>
                      <a:ext uri="{FF2B5EF4-FFF2-40B4-BE49-F238E27FC236}">
                        <a16:creationId xmlns:a16="http://schemas.microsoft.com/office/drawing/2014/main" id="{E5EC8FF2-8D30-419B-B8F6-E4FE5C71EBEB}"/>
                      </a:ext>
                    </a:extLst>
                  </p:cNvPr>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3" name="Google Shape;286;p17">
                    <a:extLst>
                      <a:ext uri="{FF2B5EF4-FFF2-40B4-BE49-F238E27FC236}">
                        <a16:creationId xmlns:a16="http://schemas.microsoft.com/office/drawing/2014/main" id="{DAB234FB-A4AC-4F5C-856E-0AB594498C35}"/>
                      </a:ext>
                    </a:extLst>
                  </p:cNvPr>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 name="Google Shape;287;p17">
                    <a:extLst>
                      <a:ext uri="{FF2B5EF4-FFF2-40B4-BE49-F238E27FC236}">
                        <a16:creationId xmlns:a16="http://schemas.microsoft.com/office/drawing/2014/main" id="{CC675E84-74F4-4EC1-AB65-040C8531EE5B}"/>
                      </a:ext>
                    </a:extLst>
                  </p:cNvPr>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5" name="Google Shape;288;p17">
                    <a:extLst>
                      <a:ext uri="{FF2B5EF4-FFF2-40B4-BE49-F238E27FC236}">
                        <a16:creationId xmlns:a16="http://schemas.microsoft.com/office/drawing/2014/main" id="{1D03FE73-D65D-4FEB-AE54-BF1ECB2A5978}"/>
                      </a:ext>
                    </a:extLst>
                  </p:cNvPr>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6" name="Google Shape;289;p17">
                    <a:extLst>
                      <a:ext uri="{FF2B5EF4-FFF2-40B4-BE49-F238E27FC236}">
                        <a16:creationId xmlns:a16="http://schemas.microsoft.com/office/drawing/2014/main" id="{65C01657-0037-4B56-9B91-82A163969491}"/>
                      </a:ext>
                    </a:extLst>
                  </p:cNvPr>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 name="Google Shape;290;p17">
                    <a:extLst>
                      <a:ext uri="{FF2B5EF4-FFF2-40B4-BE49-F238E27FC236}">
                        <a16:creationId xmlns:a16="http://schemas.microsoft.com/office/drawing/2014/main" id="{51B87068-9339-43E9-A7F2-92194D5D11D3}"/>
                      </a:ext>
                    </a:extLst>
                  </p:cNvPr>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 name="Google Shape;291;p17">
                    <a:extLst>
                      <a:ext uri="{FF2B5EF4-FFF2-40B4-BE49-F238E27FC236}">
                        <a16:creationId xmlns:a16="http://schemas.microsoft.com/office/drawing/2014/main" id="{A4432B7E-9C4B-4FDC-8401-A193C7137EE5}"/>
                      </a:ext>
                    </a:extLst>
                  </p:cNvPr>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 name="Google Shape;292;p17">
                    <a:extLst>
                      <a:ext uri="{FF2B5EF4-FFF2-40B4-BE49-F238E27FC236}">
                        <a16:creationId xmlns:a16="http://schemas.microsoft.com/office/drawing/2014/main" id="{EA2A3029-0506-45C0-BC61-92179B1F2198}"/>
                      </a:ext>
                    </a:extLst>
                  </p:cNvPr>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89" name="Google Shape;293;p17">
                <a:extLst>
                  <a:ext uri="{FF2B5EF4-FFF2-40B4-BE49-F238E27FC236}">
                    <a16:creationId xmlns:a16="http://schemas.microsoft.com/office/drawing/2014/main" id="{381A4911-C962-4BCC-A549-C88638253849}"/>
                  </a:ext>
                </a:extLst>
              </p:cNvPr>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141598" y="555349"/>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dirty="0">
                <a:latin typeface="Comic Sans MS"/>
                <a:ea typeface="Comic Sans MS"/>
                <a:cs typeface="Comic Sans MS"/>
                <a:sym typeface="Comic Sans MS"/>
              </a:rPr>
              <a:t>Neuron Circuits</a:t>
            </a:r>
            <a:endParaRPr dirty="0"/>
          </a:p>
        </p:txBody>
      </p:sp>
      <p:sp>
        <p:nvSpPr>
          <p:cNvPr id="257" name="Google Shape;257;p34"/>
          <p:cNvSpPr txBox="1">
            <a:spLocks noGrp="1"/>
          </p:cNvSpPr>
          <p:nvPr>
            <p:ph type="body" idx="1"/>
          </p:nvPr>
        </p:nvSpPr>
        <p:spPr>
          <a:xfrm>
            <a:off x="304538" y="2120226"/>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000"/>
              <a:buChar char="•"/>
            </a:pPr>
            <a:r>
              <a:rPr lang="en-US" sz="2000" dirty="0">
                <a:latin typeface="Comic Sans MS"/>
                <a:ea typeface="Comic Sans MS"/>
                <a:cs typeface="Comic Sans MS"/>
                <a:sym typeface="Comic Sans MS"/>
              </a:rPr>
              <a:t>When a neuron “fires,” it </a:t>
            </a:r>
            <a:br>
              <a:rPr lang="en-US" sz="2000" dirty="0">
                <a:latin typeface="Comic Sans MS"/>
                <a:ea typeface="Comic Sans MS"/>
                <a:cs typeface="Comic Sans MS"/>
                <a:sym typeface="Comic Sans MS"/>
              </a:rPr>
            </a:br>
            <a:r>
              <a:rPr lang="en-US" sz="2000" dirty="0">
                <a:latin typeface="Comic Sans MS"/>
                <a:ea typeface="Comic Sans MS"/>
                <a:cs typeface="Comic Sans MS"/>
                <a:sym typeface="Comic Sans MS"/>
              </a:rPr>
              <a:t>sends an impulse to one </a:t>
            </a:r>
            <a:br>
              <a:rPr lang="en-US" sz="2000" dirty="0">
                <a:latin typeface="Comic Sans MS"/>
                <a:ea typeface="Comic Sans MS"/>
                <a:cs typeface="Comic Sans MS"/>
                <a:sym typeface="Comic Sans MS"/>
              </a:rPr>
            </a:br>
            <a:r>
              <a:rPr lang="en-US" sz="2000" dirty="0">
                <a:latin typeface="Comic Sans MS"/>
                <a:ea typeface="Comic Sans MS"/>
                <a:cs typeface="Comic Sans MS"/>
                <a:sym typeface="Comic Sans MS"/>
              </a:rPr>
              <a:t>or more other neurons. </a:t>
            </a:r>
            <a:endParaRPr sz="2000" dirty="0">
              <a:latin typeface="Comic Sans MS"/>
              <a:ea typeface="Comic Sans MS"/>
              <a:cs typeface="Comic Sans MS"/>
              <a:sym typeface="Comic Sans MS"/>
            </a:endParaRPr>
          </a:p>
          <a:p>
            <a:pPr marL="171450" lvl="0" indent="-171450" algn="l" rtl="0">
              <a:lnSpc>
                <a:spcPct val="90000"/>
              </a:lnSpc>
              <a:spcBef>
                <a:spcPts val="750"/>
              </a:spcBef>
              <a:spcAft>
                <a:spcPts val="0"/>
              </a:spcAft>
              <a:buClr>
                <a:schemeClr val="dk1"/>
              </a:buClr>
              <a:buSzPts val="2000"/>
              <a:buChar char="•"/>
            </a:pPr>
            <a:r>
              <a:rPr lang="en-US" sz="2000" dirty="0">
                <a:latin typeface="Comic Sans MS"/>
                <a:ea typeface="Comic Sans MS"/>
                <a:cs typeface="Comic Sans MS"/>
                <a:sym typeface="Comic Sans MS"/>
              </a:rPr>
              <a:t>Some neurons are </a:t>
            </a:r>
            <a:br>
              <a:rPr lang="en-US" sz="2000" dirty="0">
                <a:latin typeface="Comic Sans MS"/>
                <a:ea typeface="Comic Sans MS"/>
                <a:cs typeface="Comic Sans MS"/>
                <a:sym typeface="Comic Sans MS"/>
              </a:rPr>
            </a:br>
            <a:r>
              <a:rPr lang="en-US" sz="2000" dirty="0">
                <a:latin typeface="Comic Sans MS"/>
                <a:ea typeface="Comic Sans MS"/>
                <a:cs typeface="Comic Sans MS"/>
                <a:sym typeface="Comic Sans MS"/>
              </a:rPr>
              <a:t>coupled directly, so that </a:t>
            </a:r>
            <a:br>
              <a:rPr lang="en-US" sz="2000" dirty="0">
                <a:latin typeface="Comic Sans MS"/>
                <a:ea typeface="Comic Sans MS"/>
                <a:cs typeface="Comic Sans MS"/>
                <a:sym typeface="Comic Sans MS"/>
              </a:rPr>
            </a:br>
            <a:r>
              <a:rPr lang="en-US" sz="2000" dirty="0">
                <a:latin typeface="Comic Sans MS"/>
                <a:ea typeface="Comic Sans MS"/>
                <a:cs typeface="Comic Sans MS"/>
                <a:sym typeface="Comic Sans MS"/>
              </a:rPr>
              <a:t>an electrical signal </a:t>
            </a:r>
            <a:br>
              <a:rPr lang="en-US" sz="2000" dirty="0">
                <a:latin typeface="Comic Sans MS"/>
                <a:ea typeface="Comic Sans MS"/>
                <a:cs typeface="Comic Sans MS"/>
                <a:sym typeface="Comic Sans MS"/>
              </a:rPr>
            </a:br>
            <a:r>
              <a:rPr lang="en-US" sz="2000" dirty="0">
                <a:latin typeface="Comic Sans MS"/>
                <a:ea typeface="Comic Sans MS"/>
                <a:cs typeface="Comic Sans MS"/>
                <a:sym typeface="Comic Sans MS"/>
              </a:rPr>
              <a:t>traveling down one </a:t>
            </a:r>
            <a:br>
              <a:rPr lang="en-US" sz="2000" dirty="0">
                <a:latin typeface="Comic Sans MS"/>
                <a:ea typeface="Comic Sans MS"/>
                <a:cs typeface="Comic Sans MS"/>
                <a:sym typeface="Comic Sans MS"/>
              </a:rPr>
            </a:br>
            <a:r>
              <a:rPr lang="en-US" sz="2000" dirty="0">
                <a:latin typeface="Comic Sans MS"/>
                <a:ea typeface="Comic Sans MS"/>
                <a:cs typeface="Comic Sans MS"/>
                <a:sym typeface="Comic Sans MS"/>
              </a:rPr>
              <a:t>neuron passes directly to the next one. </a:t>
            </a:r>
            <a:endParaRPr dirty="0"/>
          </a:p>
          <a:p>
            <a:pPr marL="171450" lvl="0" indent="-171450" algn="l" rtl="0">
              <a:lnSpc>
                <a:spcPct val="90000"/>
              </a:lnSpc>
              <a:spcBef>
                <a:spcPts val="750"/>
              </a:spcBef>
              <a:spcAft>
                <a:spcPts val="0"/>
              </a:spcAft>
              <a:buClr>
                <a:schemeClr val="dk1"/>
              </a:buClr>
              <a:buSzPts val="2000"/>
              <a:buChar char="•"/>
            </a:pPr>
            <a:r>
              <a:rPr lang="en-US" sz="2000" dirty="0">
                <a:latin typeface="Comic Sans MS"/>
                <a:ea typeface="Comic Sans MS"/>
                <a:cs typeface="Comic Sans MS"/>
                <a:sym typeface="Comic Sans MS"/>
              </a:rPr>
              <a:t>Other neurons use chemical messengers, known as </a:t>
            </a:r>
            <a:r>
              <a:rPr lang="en-US" sz="2000" b="1" dirty="0">
                <a:latin typeface="Comic Sans MS"/>
                <a:ea typeface="Comic Sans MS"/>
                <a:cs typeface="Comic Sans MS"/>
                <a:sym typeface="Comic Sans MS"/>
              </a:rPr>
              <a:t>neurotransmitters</a:t>
            </a:r>
            <a:r>
              <a:rPr lang="en-US" sz="2000" dirty="0">
                <a:latin typeface="Comic Sans MS"/>
                <a:ea typeface="Comic Sans MS"/>
                <a:cs typeface="Comic Sans MS"/>
                <a:sym typeface="Comic Sans MS"/>
              </a:rPr>
              <a:t>, to send signals to other neurons (motor neuron)</a:t>
            </a:r>
            <a:endParaRPr sz="2000" dirty="0">
              <a:latin typeface="Comic Sans MS"/>
              <a:ea typeface="Comic Sans MS"/>
              <a:cs typeface="Comic Sans MS"/>
              <a:sym typeface="Comic Sans MS"/>
            </a:endParaRPr>
          </a:p>
        </p:txBody>
      </p:sp>
      <p:pic>
        <p:nvPicPr>
          <p:cNvPr id="258" name="Google Shape;258;p34" descr="Circuit_DeKoninck6r.png"/>
          <p:cNvPicPr preferRelativeResize="0"/>
          <p:nvPr/>
        </p:nvPicPr>
        <p:blipFill rotWithShape="1">
          <a:blip r:embed="rId3">
            <a:alphaModFix/>
          </a:blip>
          <a:srcRect/>
          <a:stretch/>
        </p:blipFill>
        <p:spPr>
          <a:xfrm>
            <a:off x="4499307" y="1098181"/>
            <a:ext cx="3528538" cy="2993601"/>
          </a:xfrm>
          <a:prstGeom prst="rect">
            <a:avLst/>
          </a:prstGeom>
          <a:noFill/>
          <a:ln>
            <a:noFill/>
          </a:ln>
        </p:spPr>
      </p:pic>
      <p:sp>
        <p:nvSpPr>
          <p:cNvPr id="259" name="Google Shape;259;p34"/>
          <p:cNvSpPr txBox="1"/>
          <p:nvPr/>
        </p:nvSpPr>
        <p:spPr>
          <a:xfrm>
            <a:off x="5263488" y="6464657"/>
            <a:ext cx="388051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chemeClr val="dk1"/>
                </a:solidFill>
                <a:latin typeface="Arial"/>
                <a:ea typeface="Arial"/>
                <a:cs typeface="Arial"/>
                <a:sym typeface="Arial"/>
              </a:rPr>
              <a:t>SEM courtesy of Paul De Koninck, PhD, Laval University.</a:t>
            </a:r>
            <a:endParaRPr sz="1000">
              <a:solidFill>
                <a:schemeClr val="dk1"/>
              </a:solidFill>
              <a:latin typeface="Calibri"/>
              <a:ea typeface="Calibri"/>
              <a:cs typeface="Calibri"/>
              <a:sym typeface="Calibri"/>
            </a:endParaRPr>
          </a:p>
        </p:txBody>
      </p:sp>
      <p:grpSp>
        <p:nvGrpSpPr>
          <p:cNvPr id="6" name="Google Shape;251;p17">
            <a:extLst>
              <a:ext uri="{FF2B5EF4-FFF2-40B4-BE49-F238E27FC236}">
                <a16:creationId xmlns:a16="http://schemas.microsoft.com/office/drawing/2014/main" id="{C0AD9A4B-E560-40C8-8FE8-1D92F9FD4FC0}"/>
              </a:ext>
            </a:extLst>
          </p:cNvPr>
          <p:cNvGrpSpPr/>
          <p:nvPr/>
        </p:nvGrpSpPr>
        <p:grpSpPr>
          <a:xfrm>
            <a:off x="7937" y="5540375"/>
            <a:ext cx="1784349" cy="1246187"/>
            <a:chOff x="0" y="0"/>
            <a:chExt cx="1784349" cy="1246187"/>
          </a:xfrm>
        </p:grpSpPr>
        <p:sp>
          <p:nvSpPr>
            <p:cNvPr id="7" name="Google Shape;252;p17">
              <a:extLst>
                <a:ext uri="{FF2B5EF4-FFF2-40B4-BE49-F238E27FC236}">
                  <a16:creationId xmlns:a16="http://schemas.microsoft.com/office/drawing/2014/main" id="{D9B211C7-60BC-4F01-816F-F894FC45801F}"/>
                </a:ext>
              </a:extLst>
            </p:cNvPr>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 name="Google Shape;253;p17">
              <a:extLst>
                <a:ext uri="{FF2B5EF4-FFF2-40B4-BE49-F238E27FC236}">
                  <a16:creationId xmlns:a16="http://schemas.microsoft.com/office/drawing/2014/main" id="{444C8AEE-FA8E-4A18-BE22-CB0B414889A2}"/>
                </a:ext>
              </a:extLst>
            </p:cNvPr>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 name="Google Shape;254;p17">
              <a:extLst>
                <a:ext uri="{FF2B5EF4-FFF2-40B4-BE49-F238E27FC236}">
                  <a16:creationId xmlns:a16="http://schemas.microsoft.com/office/drawing/2014/main" id="{DB30916A-EE9E-44A1-ADBF-598B0488BB8F}"/>
                </a:ext>
              </a:extLst>
            </p:cNvPr>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 name="Google Shape;255;p17">
              <a:extLst>
                <a:ext uri="{FF2B5EF4-FFF2-40B4-BE49-F238E27FC236}">
                  <a16:creationId xmlns:a16="http://schemas.microsoft.com/office/drawing/2014/main" id="{BD39F507-32CA-4F9C-A656-5F1BAC339520}"/>
                </a:ext>
              </a:extLst>
            </p:cNvPr>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 name="Google Shape;256;p17">
              <a:extLst>
                <a:ext uri="{FF2B5EF4-FFF2-40B4-BE49-F238E27FC236}">
                  <a16:creationId xmlns:a16="http://schemas.microsoft.com/office/drawing/2014/main" id="{2373EB02-7EB5-45D0-8A16-68F57F72DC51}"/>
                </a:ext>
              </a:extLst>
            </p:cNvPr>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2" name="Google Shape;257;p17">
              <a:extLst>
                <a:ext uri="{FF2B5EF4-FFF2-40B4-BE49-F238E27FC236}">
                  <a16:creationId xmlns:a16="http://schemas.microsoft.com/office/drawing/2014/main" id="{E3D77642-9275-4397-A497-CD2F52C384B8}"/>
                </a:ext>
              </a:extLst>
            </p:cNvPr>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3" name="Google Shape;258;p17">
              <a:extLst>
                <a:ext uri="{FF2B5EF4-FFF2-40B4-BE49-F238E27FC236}">
                  <a16:creationId xmlns:a16="http://schemas.microsoft.com/office/drawing/2014/main" id="{A271A30D-C3F3-44E1-99EA-E75C3F5EBE70}"/>
                </a:ext>
              </a:extLst>
            </p:cNvPr>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4" name="Google Shape;259;p17">
              <a:extLst>
                <a:ext uri="{FF2B5EF4-FFF2-40B4-BE49-F238E27FC236}">
                  <a16:creationId xmlns:a16="http://schemas.microsoft.com/office/drawing/2014/main" id="{122B3F45-3F5B-4902-907F-E26E82346AE8}"/>
                </a:ext>
              </a:extLst>
            </p:cNvPr>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 name="Google Shape;260;p17">
              <a:extLst>
                <a:ext uri="{FF2B5EF4-FFF2-40B4-BE49-F238E27FC236}">
                  <a16:creationId xmlns:a16="http://schemas.microsoft.com/office/drawing/2014/main" id="{FC32F5EE-1C6D-4168-9B38-C761D4F300C8}"/>
                </a:ext>
              </a:extLst>
            </p:cNvPr>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6" name="Google Shape;261;p17">
              <a:extLst>
                <a:ext uri="{FF2B5EF4-FFF2-40B4-BE49-F238E27FC236}">
                  <a16:creationId xmlns:a16="http://schemas.microsoft.com/office/drawing/2014/main" id="{AF1DC179-082E-419C-8D2A-956EEAF08D53}"/>
                </a:ext>
              </a:extLst>
            </p:cNvPr>
            <p:cNvGrpSpPr/>
            <p:nvPr/>
          </p:nvGrpSpPr>
          <p:grpSpPr>
            <a:xfrm>
              <a:off x="0" y="0"/>
              <a:ext cx="1784349" cy="1238249"/>
              <a:chOff x="0" y="0"/>
              <a:chExt cx="1784349" cy="1238249"/>
            </a:xfrm>
          </p:grpSpPr>
          <p:grpSp>
            <p:nvGrpSpPr>
              <p:cNvPr id="17" name="Google Shape;262;p17">
                <a:extLst>
                  <a:ext uri="{FF2B5EF4-FFF2-40B4-BE49-F238E27FC236}">
                    <a16:creationId xmlns:a16="http://schemas.microsoft.com/office/drawing/2014/main" id="{69BDB3F2-A461-4487-8862-6CB0A9717BEB}"/>
                  </a:ext>
                </a:extLst>
              </p:cNvPr>
              <p:cNvGrpSpPr/>
              <p:nvPr/>
            </p:nvGrpSpPr>
            <p:grpSpPr>
              <a:xfrm>
                <a:off x="784225" y="114300"/>
                <a:ext cx="869949" cy="1123949"/>
                <a:chOff x="0" y="0"/>
                <a:chExt cx="869949" cy="1123949"/>
              </a:xfrm>
            </p:grpSpPr>
            <p:sp>
              <p:nvSpPr>
                <p:cNvPr id="30" name="Google Shape;263;p17">
                  <a:extLst>
                    <a:ext uri="{FF2B5EF4-FFF2-40B4-BE49-F238E27FC236}">
                      <a16:creationId xmlns:a16="http://schemas.microsoft.com/office/drawing/2014/main" id="{5C230046-3939-4BB6-9678-EB0562AD00B1}"/>
                    </a:ext>
                  </a:extLst>
                </p:cNvPr>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1" name="Google Shape;264;p17">
                  <a:extLst>
                    <a:ext uri="{FF2B5EF4-FFF2-40B4-BE49-F238E27FC236}">
                      <a16:creationId xmlns:a16="http://schemas.microsoft.com/office/drawing/2014/main" id="{7A7B2F50-248A-4354-8F0E-2E310B61283E}"/>
                    </a:ext>
                  </a:extLst>
                </p:cNvPr>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 name="Google Shape;265;p17">
                  <a:extLst>
                    <a:ext uri="{FF2B5EF4-FFF2-40B4-BE49-F238E27FC236}">
                      <a16:creationId xmlns:a16="http://schemas.microsoft.com/office/drawing/2014/main" id="{C38DD6FC-484F-4198-8A42-E9B056AD3918}"/>
                    </a:ext>
                  </a:extLst>
                </p:cNvPr>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18" name="Google Shape;266;p17">
                <a:extLst>
                  <a:ext uri="{FF2B5EF4-FFF2-40B4-BE49-F238E27FC236}">
                    <a16:creationId xmlns:a16="http://schemas.microsoft.com/office/drawing/2014/main" id="{ABBB119C-365C-4A42-AAAF-B6A79A028EA6}"/>
                  </a:ext>
                </a:extLst>
              </p:cNvPr>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9" name="Google Shape;267;p17">
                <a:extLst>
                  <a:ext uri="{FF2B5EF4-FFF2-40B4-BE49-F238E27FC236}">
                    <a16:creationId xmlns:a16="http://schemas.microsoft.com/office/drawing/2014/main" id="{C450EF3A-3954-4705-962E-9FBE190E4BEC}"/>
                  </a:ext>
                </a:extLst>
              </p:cNvPr>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0" name="Google Shape;268;p17">
                <a:extLst>
                  <a:ext uri="{FF2B5EF4-FFF2-40B4-BE49-F238E27FC236}">
                    <a16:creationId xmlns:a16="http://schemas.microsoft.com/office/drawing/2014/main" id="{243F3F0A-AEBB-4E7E-838C-3BCF9AF2EF97}"/>
                  </a:ext>
                </a:extLst>
              </p:cNvPr>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21" name="Google Shape;269;p17">
                <a:extLst>
                  <a:ext uri="{FF2B5EF4-FFF2-40B4-BE49-F238E27FC236}">
                    <a16:creationId xmlns:a16="http://schemas.microsoft.com/office/drawing/2014/main" id="{61E2B41C-D2E0-4231-8C9C-6AB4AA0A883A}"/>
                  </a:ext>
                </a:extLst>
              </p:cNvPr>
              <p:cNvGrpSpPr/>
              <p:nvPr/>
            </p:nvGrpSpPr>
            <p:grpSpPr>
              <a:xfrm>
                <a:off x="0" y="0"/>
                <a:ext cx="1784349" cy="1076325"/>
                <a:chOff x="0" y="0"/>
                <a:chExt cx="1784349" cy="1076325"/>
              </a:xfrm>
            </p:grpSpPr>
            <p:sp>
              <p:nvSpPr>
                <p:cNvPr id="22" name="Google Shape;270;p17">
                  <a:extLst>
                    <a:ext uri="{FF2B5EF4-FFF2-40B4-BE49-F238E27FC236}">
                      <a16:creationId xmlns:a16="http://schemas.microsoft.com/office/drawing/2014/main" id="{EBFD7376-8A85-4F9A-B7EF-6C22E6C1961A}"/>
                    </a:ext>
                  </a:extLst>
                </p:cNvPr>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 name="Google Shape;271;p17">
                  <a:extLst>
                    <a:ext uri="{FF2B5EF4-FFF2-40B4-BE49-F238E27FC236}">
                      <a16:creationId xmlns:a16="http://schemas.microsoft.com/office/drawing/2014/main" id="{3E7B585E-6FE4-4B19-8DF8-6DD14A0E4F29}"/>
                    </a:ext>
                  </a:extLst>
                </p:cNvPr>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4" name="Google Shape;272;p17">
                  <a:extLst>
                    <a:ext uri="{FF2B5EF4-FFF2-40B4-BE49-F238E27FC236}">
                      <a16:creationId xmlns:a16="http://schemas.microsoft.com/office/drawing/2014/main" id="{23079636-274D-49C8-8817-CC5B04531756}"/>
                    </a:ext>
                  </a:extLst>
                </p:cNvPr>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 name="Google Shape;273;p17">
                  <a:extLst>
                    <a:ext uri="{FF2B5EF4-FFF2-40B4-BE49-F238E27FC236}">
                      <a16:creationId xmlns:a16="http://schemas.microsoft.com/office/drawing/2014/main" id="{A18F2E42-76D3-4C54-A168-7AEC09B2F0F2}"/>
                    </a:ext>
                  </a:extLst>
                </p:cNvPr>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 name="Google Shape;274;p17">
                  <a:extLst>
                    <a:ext uri="{FF2B5EF4-FFF2-40B4-BE49-F238E27FC236}">
                      <a16:creationId xmlns:a16="http://schemas.microsoft.com/office/drawing/2014/main" id="{48C68484-9A17-44FA-89A4-1F12ECE4DD82}"/>
                    </a:ext>
                  </a:extLst>
                </p:cNvPr>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 name="Google Shape;275;p17">
                  <a:extLst>
                    <a:ext uri="{FF2B5EF4-FFF2-40B4-BE49-F238E27FC236}">
                      <a16:creationId xmlns:a16="http://schemas.microsoft.com/office/drawing/2014/main" id="{941EBB0E-EF9F-4063-A887-B25EAFC2B07F}"/>
                    </a:ext>
                  </a:extLst>
                </p:cNvPr>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8" name="Google Shape;276;p17">
                  <a:extLst>
                    <a:ext uri="{FF2B5EF4-FFF2-40B4-BE49-F238E27FC236}">
                      <a16:creationId xmlns:a16="http://schemas.microsoft.com/office/drawing/2014/main" id="{F9D066BF-B6D0-4407-95BF-63BE26F7D0F8}"/>
                    </a:ext>
                  </a:extLst>
                </p:cNvPr>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9" name="Google Shape;277;p17">
                  <a:extLst>
                    <a:ext uri="{FF2B5EF4-FFF2-40B4-BE49-F238E27FC236}">
                      <a16:creationId xmlns:a16="http://schemas.microsoft.com/office/drawing/2014/main" id="{46AC9368-3B8A-46DE-9875-B735F1A4AC1A}"/>
                    </a:ext>
                  </a:extLst>
                </p:cNvPr>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33" name="Google Shape;278;p17">
            <a:extLst>
              <a:ext uri="{FF2B5EF4-FFF2-40B4-BE49-F238E27FC236}">
                <a16:creationId xmlns:a16="http://schemas.microsoft.com/office/drawing/2014/main" id="{11446214-02A1-42B5-9309-8C6169EC95A8}"/>
              </a:ext>
            </a:extLst>
          </p:cNvPr>
          <p:cNvGrpSpPr/>
          <p:nvPr/>
        </p:nvGrpSpPr>
        <p:grpSpPr>
          <a:xfrm>
            <a:off x="8680450" y="2116137"/>
            <a:ext cx="387356" cy="4308474"/>
            <a:chOff x="0" y="0"/>
            <a:chExt cx="385762" cy="4308474"/>
          </a:xfrm>
        </p:grpSpPr>
        <p:sp>
          <p:nvSpPr>
            <p:cNvPr id="34" name="Google Shape;279;p17">
              <a:extLst>
                <a:ext uri="{FF2B5EF4-FFF2-40B4-BE49-F238E27FC236}">
                  <a16:creationId xmlns:a16="http://schemas.microsoft.com/office/drawing/2014/main" id="{73F88B31-2270-4F46-9C8C-32C03B957209}"/>
                </a:ext>
              </a:extLst>
            </p:cNvPr>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5" name="Google Shape;280;p17">
              <a:extLst>
                <a:ext uri="{FF2B5EF4-FFF2-40B4-BE49-F238E27FC236}">
                  <a16:creationId xmlns:a16="http://schemas.microsoft.com/office/drawing/2014/main" id="{F33BFD36-587F-4944-94E7-DDCE4FD8CE6B}"/>
                </a:ext>
              </a:extLst>
            </p:cNvPr>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36" name="Group 35">
            <a:extLst>
              <a:ext uri="{FF2B5EF4-FFF2-40B4-BE49-F238E27FC236}">
                <a16:creationId xmlns:a16="http://schemas.microsoft.com/office/drawing/2014/main" id="{6FAE73AE-FC2F-4430-BF84-5707BB1447B7}"/>
              </a:ext>
            </a:extLst>
          </p:cNvPr>
          <p:cNvGrpSpPr/>
          <p:nvPr/>
        </p:nvGrpSpPr>
        <p:grpSpPr>
          <a:xfrm>
            <a:off x="7169512" y="-85888"/>
            <a:ext cx="2428148" cy="2243462"/>
            <a:chOff x="7169512" y="-85888"/>
            <a:chExt cx="2428148" cy="2243462"/>
          </a:xfrm>
        </p:grpSpPr>
        <p:sp>
          <p:nvSpPr>
            <p:cNvPr id="37" name="Google Shape;249;p17">
              <a:extLst>
                <a:ext uri="{FF2B5EF4-FFF2-40B4-BE49-F238E27FC236}">
                  <a16:creationId xmlns:a16="http://schemas.microsoft.com/office/drawing/2014/main" id="{AFBB604D-882D-4406-9F86-19E44726B2EF}"/>
                </a:ext>
              </a:extLst>
            </p:cNvPr>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8" name="Google Shape;250;p17">
              <a:extLst>
                <a:ext uri="{FF2B5EF4-FFF2-40B4-BE49-F238E27FC236}">
                  <a16:creationId xmlns:a16="http://schemas.microsoft.com/office/drawing/2014/main" id="{85AE3850-5732-4013-8E5D-F4DBD560BC3A}"/>
                </a:ext>
              </a:extLst>
            </p:cNvPr>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9" name="Google Shape;281;p17">
              <a:extLst>
                <a:ext uri="{FF2B5EF4-FFF2-40B4-BE49-F238E27FC236}">
                  <a16:creationId xmlns:a16="http://schemas.microsoft.com/office/drawing/2014/main" id="{C86DC27C-1B00-412F-B4E8-68BD0BD639C7}"/>
                </a:ext>
              </a:extLst>
            </p:cNvPr>
            <p:cNvGrpSpPr/>
            <p:nvPr/>
          </p:nvGrpSpPr>
          <p:grpSpPr>
            <a:xfrm>
              <a:off x="7169512" y="-85888"/>
              <a:ext cx="2428148" cy="2243462"/>
              <a:chOff x="-1224" y="-163"/>
              <a:chExt cx="2428148" cy="2245051"/>
            </a:xfrm>
          </p:grpSpPr>
          <p:grpSp>
            <p:nvGrpSpPr>
              <p:cNvPr id="40" name="Google Shape;282;p17">
                <a:extLst>
                  <a:ext uri="{FF2B5EF4-FFF2-40B4-BE49-F238E27FC236}">
                    <a16:creationId xmlns:a16="http://schemas.microsoft.com/office/drawing/2014/main" id="{E0FFE38D-AAB3-4432-9BD5-7B040325FF20}"/>
                  </a:ext>
                </a:extLst>
              </p:cNvPr>
              <p:cNvGrpSpPr/>
              <p:nvPr/>
            </p:nvGrpSpPr>
            <p:grpSpPr>
              <a:xfrm>
                <a:off x="-1224" y="-163"/>
                <a:ext cx="2428148" cy="2245051"/>
                <a:chOff x="-1224" y="-163"/>
                <a:chExt cx="2428148" cy="2245051"/>
              </a:xfrm>
            </p:grpSpPr>
            <p:sp>
              <p:nvSpPr>
                <p:cNvPr id="42" name="Google Shape;283;p17">
                  <a:extLst>
                    <a:ext uri="{FF2B5EF4-FFF2-40B4-BE49-F238E27FC236}">
                      <a16:creationId xmlns:a16="http://schemas.microsoft.com/office/drawing/2014/main" id="{4D59CE08-64C7-475A-8E82-610656313C93}"/>
                    </a:ext>
                  </a:extLst>
                </p:cNvPr>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3" name="Google Shape;284;p17">
                  <a:extLst>
                    <a:ext uri="{FF2B5EF4-FFF2-40B4-BE49-F238E27FC236}">
                      <a16:creationId xmlns:a16="http://schemas.microsoft.com/office/drawing/2014/main" id="{11872C20-CE68-4F3A-A082-EE562E2AAA53}"/>
                    </a:ext>
                  </a:extLst>
                </p:cNvPr>
                <p:cNvGrpSpPr/>
                <p:nvPr/>
              </p:nvGrpSpPr>
              <p:grpSpPr>
                <a:xfrm>
                  <a:off x="-1224" y="-163"/>
                  <a:ext cx="2428148" cy="2245051"/>
                  <a:chOff x="-1224" y="-163"/>
                  <a:chExt cx="2428148" cy="2245051"/>
                </a:xfrm>
              </p:grpSpPr>
              <p:sp>
                <p:nvSpPr>
                  <p:cNvPr id="44" name="Google Shape;285;p17">
                    <a:extLst>
                      <a:ext uri="{FF2B5EF4-FFF2-40B4-BE49-F238E27FC236}">
                        <a16:creationId xmlns:a16="http://schemas.microsoft.com/office/drawing/2014/main" id="{B29F1CCE-884F-4333-994A-2C3B65ACABCE}"/>
                      </a:ext>
                    </a:extLst>
                  </p:cNvPr>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5" name="Google Shape;286;p17">
                    <a:extLst>
                      <a:ext uri="{FF2B5EF4-FFF2-40B4-BE49-F238E27FC236}">
                        <a16:creationId xmlns:a16="http://schemas.microsoft.com/office/drawing/2014/main" id="{A0B81672-B222-454E-96ED-D66F46DD9269}"/>
                      </a:ext>
                    </a:extLst>
                  </p:cNvPr>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 name="Google Shape;287;p17">
                    <a:extLst>
                      <a:ext uri="{FF2B5EF4-FFF2-40B4-BE49-F238E27FC236}">
                        <a16:creationId xmlns:a16="http://schemas.microsoft.com/office/drawing/2014/main" id="{3DB94D3F-C9A9-41F3-AC11-C329F835D496}"/>
                      </a:ext>
                    </a:extLst>
                  </p:cNvPr>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 name="Google Shape;288;p17">
                    <a:extLst>
                      <a:ext uri="{FF2B5EF4-FFF2-40B4-BE49-F238E27FC236}">
                        <a16:creationId xmlns:a16="http://schemas.microsoft.com/office/drawing/2014/main" id="{9E34CDBB-BCBE-44D8-8EA7-F7480DBEF261}"/>
                      </a:ext>
                    </a:extLst>
                  </p:cNvPr>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 name="Google Shape;289;p17">
                    <a:extLst>
                      <a:ext uri="{FF2B5EF4-FFF2-40B4-BE49-F238E27FC236}">
                        <a16:creationId xmlns:a16="http://schemas.microsoft.com/office/drawing/2014/main" id="{BFAB7FA1-3C3E-4C6D-8E36-DD95966AAA6D}"/>
                      </a:ext>
                    </a:extLst>
                  </p:cNvPr>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 name="Google Shape;290;p17">
                    <a:extLst>
                      <a:ext uri="{FF2B5EF4-FFF2-40B4-BE49-F238E27FC236}">
                        <a16:creationId xmlns:a16="http://schemas.microsoft.com/office/drawing/2014/main" id="{26B55C25-1D2A-4F91-B1DE-D3C5B1BC2DCF}"/>
                      </a:ext>
                    </a:extLst>
                  </p:cNvPr>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0" name="Google Shape;291;p17">
                    <a:extLst>
                      <a:ext uri="{FF2B5EF4-FFF2-40B4-BE49-F238E27FC236}">
                        <a16:creationId xmlns:a16="http://schemas.microsoft.com/office/drawing/2014/main" id="{F4731AB3-6C82-445C-8952-974AB39F36CD}"/>
                      </a:ext>
                    </a:extLst>
                  </p:cNvPr>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 name="Google Shape;292;p17">
                    <a:extLst>
                      <a:ext uri="{FF2B5EF4-FFF2-40B4-BE49-F238E27FC236}">
                        <a16:creationId xmlns:a16="http://schemas.microsoft.com/office/drawing/2014/main" id="{E75C7668-13A5-4804-9955-3A43A7698D5C}"/>
                      </a:ext>
                    </a:extLst>
                  </p:cNvPr>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41" name="Google Shape;293;p17">
                <a:extLst>
                  <a:ext uri="{FF2B5EF4-FFF2-40B4-BE49-F238E27FC236}">
                    <a16:creationId xmlns:a16="http://schemas.microsoft.com/office/drawing/2014/main" id="{17251B31-88D1-41D4-A011-68EDFC4FF99A}"/>
                  </a:ext>
                </a:extLst>
              </p:cNvPr>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231774" y="374387"/>
            <a:ext cx="8156406"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dirty="0">
                <a:latin typeface="Comic Sans MS"/>
                <a:ea typeface="Comic Sans MS"/>
                <a:cs typeface="Comic Sans MS"/>
                <a:sym typeface="Comic Sans MS"/>
              </a:rPr>
              <a:t>Flying Through Brain Circuits</a:t>
            </a:r>
            <a:endParaRPr dirty="0">
              <a:latin typeface="Comic Sans MS"/>
              <a:ea typeface="Comic Sans MS"/>
              <a:cs typeface="Comic Sans MS"/>
              <a:sym typeface="Comic Sans MS"/>
            </a:endParaRPr>
          </a:p>
        </p:txBody>
      </p:sp>
      <p:grpSp>
        <p:nvGrpSpPr>
          <p:cNvPr id="4" name="Google Shape;251;p17">
            <a:extLst>
              <a:ext uri="{FF2B5EF4-FFF2-40B4-BE49-F238E27FC236}">
                <a16:creationId xmlns:a16="http://schemas.microsoft.com/office/drawing/2014/main" id="{D786F7CE-5590-471E-AB61-613550C2AB48}"/>
              </a:ext>
            </a:extLst>
          </p:cNvPr>
          <p:cNvGrpSpPr/>
          <p:nvPr/>
        </p:nvGrpSpPr>
        <p:grpSpPr>
          <a:xfrm>
            <a:off x="7937" y="5540375"/>
            <a:ext cx="1784349" cy="1246187"/>
            <a:chOff x="0" y="0"/>
            <a:chExt cx="1784349" cy="1246187"/>
          </a:xfrm>
        </p:grpSpPr>
        <p:sp>
          <p:nvSpPr>
            <p:cNvPr id="5" name="Google Shape;252;p17">
              <a:extLst>
                <a:ext uri="{FF2B5EF4-FFF2-40B4-BE49-F238E27FC236}">
                  <a16:creationId xmlns:a16="http://schemas.microsoft.com/office/drawing/2014/main" id="{8C13812A-F914-40EC-B92C-0ECFA44E7BED}"/>
                </a:ext>
              </a:extLst>
            </p:cNvPr>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 name="Google Shape;253;p17">
              <a:extLst>
                <a:ext uri="{FF2B5EF4-FFF2-40B4-BE49-F238E27FC236}">
                  <a16:creationId xmlns:a16="http://schemas.microsoft.com/office/drawing/2014/main" id="{B636A6C9-0DEF-4395-B7E4-F30A5C573216}"/>
                </a:ext>
              </a:extLst>
            </p:cNvPr>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 name="Google Shape;254;p17">
              <a:extLst>
                <a:ext uri="{FF2B5EF4-FFF2-40B4-BE49-F238E27FC236}">
                  <a16:creationId xmlns:a16="http://schemas.microsoft.com/office/drawing/2014/main" id="{3DDF83A7-F86C-4D87-9F06-5B67CB7D1DFD}"/>
                </a:ext>
              </a:extLst>
            </p:cNvPr>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 name="Google Shape;255;p17">
              <a:extLst>
                <a:ext uri="{FF2B5EF4-FFF2-40B4-BE49-F238E27FC236}">
                  <a16:creationId xmlns:a16="http://schemas.microsoft.com/office/drawing/2014/main" id="{E22D9D79-171F-4943-8CF0-DE9777E214F3}"/>
                </a:ext>
              </a:extLst>
            </p:cNvPr>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 name="Google Shape;256;p17">
              <a:extLst>
                <a:ext uri="{FF2B5EF4-FFF2-40B4-BE49-F238E27FC236}">
                  <a16:creationId xmlns:a16="http://schemas.microsoft.com/office/drawing/2014/main" id="{F972493A-3E12-4A4F-AD92-E766C5654F07}"/>
                </a:ext>
              </a:extLst>
            </p:cNvPr>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 name="Google Shape;257;p17">
              <a:extLst>
                <a:ext uri="{FF2B5EF4-FFF2-40B4-BE49-F238E27FC236}">
                  <a16:creationId xmlns:a16="http://schemas.microsoft.com/office/drawing/2014/main" id="{846FCE37-2A2F-45FE-8EF3-F489585C38DF}"/>
                </a:ext>
              </a:extLst>
            </p:cNvPr>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 name="Google Shape;258;p17">
              <a:extLst>
                <a:ext uri="{FF2B5EF4-FFF2-40B4-BE49-F238E27FC236}">
                  <a16:creationId xmlns:a16="http://schemas.microsoft.com/office/drawing/2014/main" id="{81F43C4F-4A1A-4830-8397-34312EB73E53}"/>
                </a:ext>
              </a:extLst>
            </p:cNvPr>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2" name="Google Shape;259;p17">
              <a:extLst>
                <a:ext uri="{FF2B5EF4-FFF2-40B4-BE49-F238E27FC236}">
                  <a16:creationId xmlns:a16="http://schemas.microsoft.com/office/drawing/2014/main" id="{9090B093-8AFA-4765-85B9-060A818CE5C1}"/>
                </a:ext>
              </a:extLst>
            </p:cNvPr>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3" name="Google Shape;260;p17">
              <a:extLst>
                <a:ext uri="{FF2B5EF4-FFF2-40B4-BE49-F238E27FC236}">
                  <a16:creationId xmlns:a16="http://schemas.microsoft.com/office/drawing/2014/main" id="{B8A1DCEF-F4DA-4E91-BCED-6C9F6980A49E}"/>
                </a:ext>
              </a:extLst>
            </p:cNvPr>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4" name="Google Shape;261;p17">
              <a:extLst>
                <a:ext uri="{FF2B5EF4-FFF2-40B4-BE49-F238E27FC236}">
                  <a16:creationId xmlns:a16="http://schemas.microsoft.com/office/drawing/2014/main" id="{DF7B95E7-0BCC-4360-9F54-1680AD41069E}"/>
                </a:ext>
              </a:extLst>
            </p:cNvPr>
            <p:cNvGrpSpPr/>
            <p:nvPr/>
          </p:nvGrpSpPr>
          <p:grpSpPr>
            <a:xfrm>
              <a:off x="0" y="0"/>
              <a:ext cx="1784349" cy="1238249"/>
              <a:chOff x="0" y="0"/>
              <a:chExt cx="1784349" cy="1238249"/>
            </a:xfrm>
          </p:grpSpPr>
          <p:grpSp>
            <p:nvGrpSpPr>
              <p:cNvPr id="15" name="Google Shape;262;p17">
                <a:extLst>
                  <a:ext uri="{FF2B5EF4-FFF2-40B4-BE49-F238E27FC236}">
                    <a16:creationId xmlns:a16="http://schemas.microsoft.com/office/drawing/2014/main" id="{399CEA15-7AF6-404F-B28E-4F975EBB0D4E}"/>
                  </a:ext>
                </a:extLst>
              </p:cNvPr>
              <p:cNvGrpSpPr/>
              <p:nvPr/>
            </p:nvGrpSpPr>
            <p:grpSpPr>
              <a:xfrm>
                <a:off x="784225" y="114300"/>
                <a:ext cx="869949" cy="1123949"/>
                <a:chOff x="0" y="0"/>
                <a:chExt cx="869949" cy="1123949"/>
              </a:xfrm>
            </p:grpSpPr>
            <p:sp>
              <p:nvSpPr>
                <p:cNvPr id="28" name="Google Shape;263;p17">
                  <a:extLst>
                    <a:ext uri="{FF2B5EF4-FFF2-40B4-BE49-F238E27FC236}">
                      <a16:creationId xmlns:a16="http://schemas.microsoft.com/office/drawing/2014/main" id="{F37395DD-2152-4717-A8AC-879BFE93DAD7}"/>
                    </a:ext>
                  </a:extLst>
                </p:cNvPr>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9" name="Google Shape;264;p17">
                  <a:extLst>
                    <a:ext uri="{FF2B5EF4-FFF2-40B4-BE49-F238E27FC236}">
                      <a16:creationId xmlns:a16="http://schemas.microsoft.com/office/drawing/2014/main" id="{2E584DB6-10E0-474D-9F9E-7E57DEF63E76}"/>
                    </a:ext>
                  </a:extLst>
                </p:cNvPr>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 name="Google Shape;265;p17">
                  <a:extLst>
                    <a:ext uri="{FF2B5EF4-FFF2-40B4-BE49-F238E27FC236}">
                      <a16:creationId xmlns:a16="http://schemas.microsoft.com/office/drawing/2014/main" id="{9BF99C44-07D5-4052-A961-CDF5D0C53684}"/>
                    </a:ext>
                  </a:extLst>
                </p:cNvPr>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16" name="Google Shape;266;p17">
                <a:extLst>
                  <a:ext uri="{FF2B5EF4-FFF2-40B4-BE49-F238E27FC236}">
                    <a16:creationId xmlns:a16="http://schemas.microsoft.com/office/drawing/2014/main" id="{EBF17805-4DC5-41C0-B319-BC2756C3A30F}"/>
                  </a:ext>
                </a:extLst>
              </p:cNvPr>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7" name="Google Shape;267;p17">
                <a:extLst>
                  <a:ext uri="{FF2B5EF4-FFF2-40B4-BE49-F238E27FC236}">
                    <a16:creationId xmlns:a16="http://schemas.microsoft.com/office/drawing/2014/main" id="{4D71D2A6-53AD-4ADD-AD24-DA5062C0A6FF}"/>
                  </a:ext>
                </a:extLst>
              </p:cNvPr>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 name="Google Shape;268;p17">
                <a:extLst>
                  <a:ext uri="{FF2B5EF4-FFF2-40B4-BE49-F238E27FC236}">
                    <a16:creationId xmlns:a16="http://schemas.microsoft.com/office/drawing/2014/main" id="{75EC985D-E238-4D44-A910-668F9FF78FC2}"/>
                  </a:ext>
                </a:extLst>
              </p:cNvPr>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9" name="Google Shape;269;p17">
                <a:extLst>
                  <a:ext uri="{FF2B5EF4-FFF2-40B4-BE49-F238E27FC236}">
                    <a16:creationId xmlns:a16="http://schemas.microsoft.com/office/drawing/2014/main" id="{2AFC8E10-8CCD-4FE7-A184-B185723AD466}"/>
                  </a:ext>
                </a:extLst>
              </p:cNvPr>
              <p:cNvGrpSpPr/>
              <p:nvPr/>
            </p:nvGrpSpPr>
            <p:grpSpPr>
              <a:xfrm>
                <a:off x="0" y="0"/>
                <a:ext cx="1784349" cy="1076325"/>
                <a:chOff x="0" y="0"/>
                <a:chExt cx="1784349" cy="1076325"/>
              </a:xfrm>
            </p:grpSpPr>
            <p:sp>
              <p:nvSpPr>
                <p:cNvPr id="20" name="Google Shape;270;p17">
                  <a:extLst>
                    <a:ext uri="{FF2B5EF4-FFF2-40B4-BE49-F238E27FC236}">
                      <a16:creationId xmlns:a16="http://schemas.microsoft.com/office/drawing/2014/main" id="{ED09D0FB-B1A7-4E5D-A0BA-E2896D5B18CF}"/>
                    </a:ext>
                  </a:extLst>
                </p:cNvPr>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 name="Google Shape;271;p17">
                  <a:extLst>
                    <a:ext uri="{FF2B5EF4-FFF2-40B4-BE49-F238E27FC236}">
                      <a16:creationId xmlns:a16="http://schemas.microsoft.com/office/drawing/2014/main" id="{DD719DBC-761D-4B26-A49B-1166A9077B92}"/>
                    </a:ext>
                  </a:extLst>
                </p:cNvPr>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 name="Google Shape;272;p17">
                  <a:extLst>
                    <a:ext uri="{FF2B5EF4-FFF2-40B4-BE49-F238E27FC236}">
                      <a16:creationId xmlns:a16="http://schemas.microsoft.com/office/drawing/2014/main" id="{D96D9D56-6545-4BDB-8EA9-9D5FC84E3708}"/>
                    </a:ext>
                  </a:extLst>
                </p:cNvPr>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 name="Google Shape;273;p17">
                  <a:extLst>
                    <a:ext uri="{FF2B5EF4-FFF2-40B4-BE49-F238E27FC236}">
                      <a16:creationId xmlns:a16="http://schemas.microsoft.com/office/drawing/2014/main" id="{752F9928-F06B-4AF4-9F7F-E3B3C54ADB60}"/>
                    </a:ext>
                  </a:extLst>
                </p:cNvPr>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4" name="Google Shape;274;p17">
                  <a:extLst>
                    <a:ext uri="{FF2B5EF4-FFF2-40B4-BE49-F238E27FC236}">
                      <a16:creationId xmlns:a16="http://schemas.microsoft.com/office/drawing/2014/main" id="{8F055088-B159-48C3-8C40-9B3510492E3F}"/>
                    </a:ext>
                  </a:extLst>
                </p:cNvPr>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 name="Google Shape;275;p17">
                  <a:extLst>
                    <a:ext uri="{FF2B5EF4-FFF2-40B4-BE49-F238E27FC236}">
                      <a16:creationId xmlns:a16="http://schemas.microsoft.com/office/drawing/2014/main" id="{664A72E8-9DF5-4A40-BAD9-92157612CC8C}"/>
                    </a:ext>
                  </a:extLst>
                </p:cNvPr>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 name="Google Shape;276;p17">
                  <a:extLst>
                    <a:ext uri="{FF2B5EF4-FFF2-40B4-BE49-F238E27FC236}">
                      <a16:creationId xmlns:a16="http://schemas.microsoft.com/office/drawing/2014/main" id="{5182466C-D330-4D3E-9B6E-CE6A8A3C68B5}"/>
                    </a:ext>
                  </a:extLst>
                </p:cNvPr>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 name="Google Shape;277;p17">
                  <a:extLst>
                    <a:ext uri="{FF2B5EF4-FFF2-40B4-BE49-F238E27FC236}">
                      <a16:creationId xmlns:a16="http://schemas.microsoft.com/office/drawing/2014/main" id="{5FFE2A69-5DD2-4C14-BE59-C29EB91F9BC0}"/>
                    </a:ext>
                  </a:extLst>
                </p:cNvPr>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31" name="Google Shape;278;p17">
            <a:extLst>
              <a:ext uri="{FF2B5EF4-FFF2-40B4-BE49-F238E27FC236}">
                <a16:creationId xmlns:a16="http://schemas.microsoft.com/office/drawing/2014/main" id="{F43D38C5-D53D-4ACB-9B6D-B0F72016E991}"/>
              </a:ext>
            </a:extLst>
          </p:cNvPr>
          <p:cNvGrpSpPr/>
          <p:nvPr/>
        </p:nvGrpSpPr>
        <p:grpSpPr>
          <a:xfrm>
            <a:off x="8680450" y="2116137"/>
            <a:ext cx="387356" cy="4308474"/>
            <a:chOff x="0" y="0"/>
            <a:chExt cx="385762" cy="4308474"/>
          </a:xfrm>
        </p:grpSpPr>
        <p:sp>
          <p:nvSpPr>
            <p:cNvPr id="32" name="Google Shape;279;p17">
              <a:extLst>
                <a:ext uri="{FF2B5EF4-FFF2-40B4-BE49-F238E27FC236}">
                  <a16:creationId xmlns:a16="http://schemas.microsoft.com/office/drawing/2014/main" id="{6E55970C-06B5-4CE0-98AA-28714F4A1C8B}"/>
                </a:ext>
              </a:extLst>
            </p:cNvPr>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3" name="Google Shape;280;p17">
              <a:extLst>
                <a:ext uri="{FF2B5EF4-FFF2-40B4-BE49-F238E27FC236}">
                  <a16:creationId xmlns:a16="http://schemas.microsoft.com/office/drawing/2014/main" id="{B81DBEE6-4D20-4F23-879A-875A55E1708B}"/>
                </a:ext>
              </a:extLst>
            </p:cNvPr>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34" name="Group 33">
            <a:extLst>
              <a:ext uri="{FF2B5EF4-FFF2-40B4-BE49-F238E27FC236}">
                <a16:creationId xmlns:a16="http://schemas.microsoft.com/office/drawing/2014/main" id="{2678531C-809F-4175-B2C8-5B8C4B94F204}"/>
              </a:ext>
            </a:extLst>
          </p:cNvPr>
          <p:cNvGrpSpPr/>
          <p:nvPr/>
        </p:nvGrpSpPr>
        <p:grpSpPr>
          <a:xfrm>
            <a:off x="7169512" y="-85888"/>
            <a:ext cx="2428148" cy="2243462"/>
            <a:chOff x="7169512" y="-85888"/>
            <a:chExt cx="2428148" cy="2243462"/>
          </a:xfrm>
        </p:grpSpPr>
        <p:sp>
          <p:nvSpPr>
            <p:cNvPr id="35" name="Google Shape;249;p17">
              <a:extLst>
                <a:ext uri="{FF2B5EF4-FFF2-40B4-BE49-F238E27FC236}">
                  <a16:creationId xmlns:a16="http://schemas.microsoft.com/office/drawing/2014/main" id="{5C84FBD1-3539-4D8F-B5AC-7DA240E53E72}"/>
                </a:ext>
              </a:extLst>
            </p:cNvPr>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 name="Google Shape;250;p17">
              <a:extLst>
                <a:ext uri="{FF2B5EF4-FFF2-40B4-BE49-F238E27FC236}">
                  <a16:creationId xmlns:a16="http://schemas.microsoft.com/office/drawing/2014/main" id="{E841A4AC-6840-42A6-B437-010FB3EF855D}"/>
                </a:ext>
              </a:extLst>
            </p:cNvPr>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7" name="Google Shape;281;p17">
              <a:extLst>
                <a:ext uri="{FF2B5EF4-FFF2-40B4-BE49-F238E27FC236}">
                  <a16:creationId xmlns:a16="http://schemas.microsoft.com/office/drawing/2014/main" id="{8480F63B-BF81-4155-B4FA-CFC786BED359}"/>
                </a:ext>
              </a:extLst>
            </p:cNvPr>
            <p:cNvGrpSpPr/>
            <p:nvPr/>
          </p:nvGrpSpPr>
          <p:grpSpPr>
            <a:xfrm>
              <a:off x="7169512" y="-85888"/>
              <a:ext cx="2428148" cy="2243462"/>
              <a:chOff x="-1224" y="-163"/>
              <a:chExt cx="2428148" cy="2245051"/>
            </a:xfrm>
          </p:grpSpPr>
          <p:grpSp>
            <p:nvGrpSpPr>
              <p:cNvPr id="38" name="Google Shape;282;p17">
                <a:extLst>
                  <a:ext uri="{FF2B5EF4-FFF2-40B4-BE49-F238E27FC236}">
                    <a16:creationId xmlns:a16="http://schemas.microsoft.com/office/drawing/2014/main" id="{52C3A55F-62CF-43F2-A42D-F2BC0CB92734}"/>
                  </a:ext>
                </a:extLst>
              </p:cNvPr>
              <p:cNvGrpSpPr/>
              <p:nvPr/>
            </p:nvGrpSpPr>
            <p:grpSpPr>
              <a:xfrm>
                <a:off x="-1224" y="-163"/>
                <a:ext cx="2428148" cy="2245051"/>
                <a:chOff x="-1224" y="-163"/>
                <a:chExt cx="2428148" cy="2245051"/>
              </a:xfrm>
            </p:grpSpPr>
            <p:sp>
              <p:nvSpPr>
                <p:cNvPr id="40" name="Google Shape;283;p17">
                  <a:extLst>
                    <a:ext uri="{FF2B5EF4-FFF2-40B4-BE49-F238E27FC236}">
                      <a16:creationId xmlns:a16="http://schemas.microsoft.com/office/drawing/2014/main" id="{1F2DE99E-BCE1-46D7-AD48-3DA104EB6909}"/>
                    </a:ext>
                  </a:extLst>
                </p:cNvPr>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1" name="Google Shape;284;p17">
                  <a:extLst>
                    <a:ext uri="{FF2B5EF4-FFF2-40B4-BE49-F238E27FC236}">
                      <a16:creationId xmlns:a16="http://schemas.microsoft.com/office/drawing/2014/main" id="{F600CC1C-449A-4A8F-B0B9-20BFB9D3A4CA}"/>
                    </a:ext>
                  </a:extLst>
                </p:cNvPr>
                <p:cNvGrpSpPr/>
                <p:nvPr/>
              </p:nvGrpSpPr>
              <p:grpSpPr>
                <a:xfrm>
                  <a:off x="-1224" y="-163"/>
                  <a:ext cx="2428148" cy="2245051"/>
                  <a:chOff x="-1224" y="-163"/>
                  <a:chExt cx="2428148" cy="2245051"/>
                </a:xfrm>
              </p:grpSpPr>
              <p:sp>
                <p:nvSpPr>
                  <p:cNvPr id="42" name="Google Shape;285;p17">
                    <a:extLst>
                      <a:ext uri="{FF2B5EF4-FFF2-40B4-BE49-F238E27FC236}">
                        <a16:creationId xmlns:a16="http://schemas.microsoft.com/office/drawing/2014/main" id="{5FF39AA5-0DE8-42CC-864A-BD8ECF3641EA}"/>
                      </a:ext>
                    </a:extLst>
                  </p:cNvPr>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 name="Google Shape;286;p17">
                    <a:extLst>
                      <a:ext uri="{FF2B5EF4-FFF2-40B4-BE49-F238E27FC236}">
                        <a16:creationId xmlns:a16="http://schemas.microsoft.com/office/drawing/2014/main" id="{BB7384FC-BA71-4C72-A673-283A068B8F14}"/>
                      </a:ext>
                    </a:extLst>
                  </p:cNvPr>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4" name="Google Shape;287;p17">
                    <a:extLst>
                      <a:ext uri="{FF2B5EF4-FFF2-40B4-BE49-F238E27FC236}">
                        <a16:creationId xmlns:a16="http://schemas.microsoft.com/office/drawing/2014/main" id="{71269D4C-A87E-4F58-AB99-1EA3F57CEE90}"/>
                      </a:ext>
                    </a:extLst>
                  </p:cNvPr>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5" name="Google Shape;288;p17">
                    <a:extLst>
                      <a:ext uri="{FF2B5EF4-FFF2-40B4-BE49-F238E27FC236}">
                        <a16:creationId xmlns:a16="http://schemas.microsoft.com/office/drawing/2014/main" id="{9F3960B7-1B1F-4827-800C-1027E40A2D46}"/>
                      </a:ext>
                    </a:extLst>
                  </p:cNvPr>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 name="Google Shape;289;p17">
                    <a:extLst>
                      <a:ext uri="{FF2B5EF4-FFF2-40B4-BE49-F238E27FC236}">
                        <a16:creationId xmlns:a16="http://schemas.microsoft.com/office/drawing/2014/main" id="{80AB58E9-E888-488B-88C4-D23A754A0C23}"/>
                      </a:ext>
                    </a:extLst>
                  </p:cNvPr>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 name="Google Shape;290;p17">
                    <a:extLst>
                      <a:ext uri="{FF2B5EF4-FFF2-40B4-BE49-F238E27FC236}">
                        <a16:creationId xmlns:a16="http://schemas.microsoft.com/office/drawing/2014/main" id="{1AC9658E-9FC1-4D68-85F9-0C602D54CC21}"/>
                      </a:ext>
                    </a:extLst>
                  </p:cNvPr>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 name="Google Shape;291;p17">
                    <a:extLst>
                      <a:ext uri="{FF2B5EF4-FFF2-40B4-BE49-F238E27FC236}">
                        <a16:creationId xmlns:a16="http://schemas.microsoft.com/office/drawing/2014/main" id="{10A4605F-B5D9-479C-AD2F-11B079FB3BB2}"/>
                      </a:ext>
                    </a:extLst>
                  </p:cNvPr>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 name="Google Shape;292;p17">
                    <a:extLst>
                      <a:ext uri="{FF2B5EF4-FFF2-40B4-BE49-F238E27FC236}">
                        <a16:creationId xmlns:a16="http://schemas.microsoft.com/office/drawing/2014/main" id="{5E453BF5-8ABD-4716-98EA-4ED991C22965}"/>
                      </a:ext>
                    </a:extLst>
                  </p:cNvPr>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39" name="Google Shape;293;p17">
                <a:extLst>
                  <a:ext uri="{FF2B5EF4-FFF2-40B4-BE49-F238E27FC236}">
                    <a16:creationId xmlns:a16="http://schemas.microsoft.com/office/drawing/2014/main" id="{8D17EBDE-30D3-4326-9F82-C2EF778FE022}"/>
                  </a:ext>
                </a:extLst>
              </p:cNvPr>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grpSp>
      <p:pic>
        <p:nvPicPr>
          <p:cNvPr id="3" name="Online Media 2">
            <a:hlinkClick r:id="" action="ppaction://media"/>
            <a:extLst>
              <a:ext uri="{FF2B5EF4-FFF2-40B4-BE49-F238E27FC236}">
                <a16:creationId xmlns:a16="http://schemas.microsoft.com/office/drawing/2014/main" id="{172FC66B-D792-4D14-9466-0FF66B0D3752}"/>
              </a:ext>
            </a:extLst>
          </p:cNvPr>
          <p:cNvPicPr>
            <a:picLocks noRot="1" noChangeAspect="1"/>
          </p:cNvPicPr>
          <p:nvPr>
            <a:videoFile r:link="rId1"/>
          </p:nvPr>
        </p:nvPicPr>
        <p:blipFill>
          <a:blip r:embed="rId4"/>
          <a:stretch>
            <a:fillRect/>
          </a:stretch>
        </p:blipFill>
        <p:spPr>
          <a:xfrm>
            <a:off x="1494413" y="1809539"/>
            <a:ext cx="5940426" cy="3341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6" descr="Image result for van essen"/>
          <p:cNvPicPr preferRelativeResize="0"/>
          <p:nvPr/>
        </p:nvPicPr>
        <p:blipFill rotWithShape="1">
          <a:blip r:embed="rId3">
            <a:alphaModFix/>
          </a:blip>
          <a:srcRect/>
          <a:stretch/>
        </p:blipFill>
        <p:spPr>
          <a:xfrm>
            <a:off x="2130875" y="1573008"/>
            <a:ext cx="4192288" cy="5250066"/>
          </a:xfrm>
          <a:prstGeom prst="rect">
            <a:avLst/>
          </a:prstGeom>
          <a:noFill/>
          <a:ln>
            <a:noFill/>
          </a:ln>
        </p:spPr>
      </p:pic>
      <p:sp>
        <p:nvSpPr>
          <p:cNvPr id="271" name="Google Shape;271;p36"/>
          <p:cNvSpPr txBox="1">
            <a:spLocks noGrp="1"/>
          </p:cNvSpPr>
          <p:nvPr>
            <p:ph type="title"/>
          </p:nvPr>
        </p:nvSpPr>
        <p:spPr>
          <a:xfrm>
            <a:off x="77642" y="247025"/>
            <a:ext cx="8980098" cy="1325563"/>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3300"/>
              <a:buFont typeface="Comic Sans MS"/>
              <a:buNone/>
            </a:pPr>
            <a:r>
              <a:rPr lang="en-US" sz="3200" dirty="0">
                <a:latin typeface="Comic Sans MS"/>
                <a:ea typeface="Comic Sans MS"/>
                <a:cs typeface="Comic Sans MS"/>
                <a:sym typeface="Comic Sans MS"/>
              </a:rPr>
              <a:t>Easy to See, But Complicated </a:t>
            </a:r>
            <a:br>
              <a:rPr lang="en-US" sz="3200" dirty="0">
                <a:latin typeface="Comic Sans MS"/>
                <a:ea typeface="Comic Sans MS"/>
                <a:cs typeface="Comic Sans MS"/>
                <a:sym typeface="Comic Sans MS"/>
              </a:rPr>
            </a:br>
            <a:r>
              <a:rPr lang="en-US" sz="3200" dirty="0">
                <a:latin typeface="Comic Sans MS"/>
                <a:ea typeface="Comic Sans MS"/>
                <a:cs typeface="Comic Sans MS"/>
                <a:sym typeface="Comic Sans MS"/>
              </a:rPr>
              <a:t>to Understand</a:t>
            </a:r>
            <a:endParaRPr sz="3200" dirty="0">
              <a:latin typeface="Comic Sans MS"/>
              <a:ea typeface="Comic Sans MS"/>
              <a:cs typeface="Comic Sans MS"/>
              <a:sym typeface="Comic Sans MS"/>
            </a:endParaRPr>
          </a:p>
        </p:txBody>
      </p:sp>
      <p:grpSp>
        <p:nvGrpSpPr>
          <p:cNvPr id="4" name="Google Shape;251;p17">
            <a:extLst>
              <a:ext uri="{FF2B5EF4-FFF2-40B4-BE49-F238E27FC236}">
                <a16:creationId xmlns:a16="http://schemas.microsoft.com/office/drawing/2014/main" id="{F38933E8-0C2B-4B53-AD85-94841D411657}"/>
              </a:ext>
            </a:extLst>
          </p:cNvPr>
          <p:cNvGrpSpPr/>
          <p:nvPr/>
        </p:nvGrpSpPr>
        <p:grpSpPr>
          <a:xfrm>
            <a:off x="7937" y="5540375"/>
            <a:ext cx="1784349" cy="1246187"/>
            <a:chOff x="0" y="0"/>
            <a:chExt cx="1784349" cy="1246187"/>
          </a:xfrm>
        </p:grpSpPr>
        <p:sp>
          <p:nvSpPr>
            <p:cNvPr id="5" name="Google Shape;252;p17">
              <a:extLst>
                <a:ext uri="{FF2B5EF4-FFF2-40B4-BE49-F238E27FC236}">
                  <a16:creationId xmlns:a16="http://schemas.microsoft.com/office/drawing/2014/main" id="{933BCA70-A430-49CC-9850-1DD2B98D54E7}"/>
                </a:ext>
              </a:extLst>
            </p:cNvPr>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 name="Google Shape;253;p17">
              <a:extLst>
                <a:ext uri="{FF2B5EF4-FFF2-40B4-BE49-F238E27FC236}">
                  <a16:creationId xmlns:a16="http://schemas.microsoft.com/office/drawing/2014/main" id="{607E9FD0-8285-4E9E-AFFA-D4A00F6AB403}"/>
                </a:ext>
              </a:extLst>
            </p:cNvPr>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 name="Google Shape;254;p17">
              <a:extLst>
                <a:ext uri="{FF2B5EF4-FFF2-40B4-BE49-F238E27FC236}">
                  <a16:creationId xmlns:a16="http://schemas.microsoft.com/office/drawing/2014/main" id="{D4FD252E-88C5-4CB1-AA89-17AE12FD597D}"/>
                </a:ext>
              </a:extLst>
            </p:cNvPr>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 name="Google Shape;255;p17">
              <a:extLst>
                <a:ext uri="{FF2B5EF4-FFF2-40B4-BE49-F238E27FC236}">
                  <a16:creationId xmlns:a16="http://schemas.microsoft.com/office/drawing/2014/main" id="{4786C69D-E9A8-4A24-AAF4-D7922FF7B38B}"/>
                </a:ext>
              </a:extLst>
            </p:cNvPr>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 name="Google Shape;256;p17">
              <a:extLst>
                <a:ext uri="{FF2B5EF4-FFF2-40B4-BE49-F238E27FC236}">
                  <a16:creationId xmlns:a16="http://schemas.microsoft.com/office/drawing/2014/main" id="{9A9A44FC-4B9F-4985-9DA0-193FC149F54A}"/>
                </a:ext>
              </a:extLst>
            </p:cNvPr>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 name="Google Shape;257;p17">
              <a:extLst>
                <a:ext uri="{FF2B5EF4-FFF2-40B4-BE49-F238E27FC236}">
                  <a16:creationId xmlns:a16="http://schemas.microsoft.com/office/drawing/2014/main" id="{538A3AFB-96EB-4334-B4B1-1347756152E1}"/>
                </a:ext>
              </a:extLst>
            </p:cNvPr>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 name="Google Shape;258;p17">
              <a:extLst>
                <a:ext uri="{FF2B5EF4-FFF2-40B4-BE49-F238E27FC236}">
                  <a16:creationId xmlns:a16="http://schemas.microsoft.com/office/drawing/2014/main" id="{4AB8E6F0-B8F5-4856-8BBA-542BE02D98EA}"/>
                </a:ext>
              </a:extLst>
            </p:cNvPr>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2" name="Google Shape;259;p17">
              <a:extLst>
                <a:ext uri="{FF2B5EF4-FFF2-40B4-BE49-F238E27FC236}">
                  <a16:creationId xmlns:a16="http://schemas.microsoft.com/office/drawing/2014/main" id="{EFDC5B19-BFA0-426A-A675-8DAB49A377CC}"/>
                </a:ext>
              </a:extLst>
            </p:cNvPr>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3" name="Google Shape;260;p17">
              <a:extLst>
                <a:ext uri="{FF2B5EF4-FFF2-40B4-BE49-F238E27FC236}">
                  <a16:creationId xmlns:a16="http://schemas.microsoft.com/office/drawing/2014/main" id="{DEA44B4E-5DFF-4C5F-90D5-EBA1899779CC}"/>
                </a:ext>
              </a:extLst>
            </p:cNvPr>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4" name="Google Shape;261;p17">
              <a:extLst>
                <a:ext uri="{FF2B5EF4-FFF2-40B4-BE49-F238E27FC236}">
                  <a16:creationId xmlns:a16="http://schemas.microsoft.com/office/drawing/2014/main" id="{719FF36C-BCC8-4C4A-836C-929021CCEECC}"/>
                </a:ext>
              </a:extLst>
            </p:cNvPr>
            <p:cNvGrpSpPr/>
            <p:nvPr/>
          </p:nvGrpSpPr>
          <p:grpSpPr>
            <a:xfrm>
              <a:off x="0" y="0"/>
              <a:ext cx="1784349" cy="1238249"/>
              <a:chOff x="0" y="0"/>
              <a:chExt cx="1784349" cy="1238249"/>
            </a:xfrm>
          </p:grpSpPr>
          <p:grpSp>
            <p:nvGrpSpPr>
              <p:cNvPr id="15" name="Google Shape;262;p17">
                <a:extLst>
                  <a:ext uri="{FF2B5EF4-FFF2-40B4-BE49-F238E27FC236}">
                    <a16:creationId xmlns:a16="http://schemas.microsoft.com/office/drawing/2014/main" id="{71222B3A-19F1-4058-873E-99C50D9055E9}"/>
                  </a:ext>
                </a:extLst>
              </p:cNvPr>
              <p:cNvGrpSpPr/>
              <p:nvPr/>
            </p:nvGrpSpPr>
            <p:grpSpPr>
              <a:xfrm>
                <a:off x="784225" y="114300"/>
                <a:ext cx="869949" cy="1123949"/>
                <a:chOff x="0" y="0"/>
                <a:chExt cx="869949" cy="1123949"/>
              </a:xfrm>
            </p:grpSpPr>
            <p:sp>
              <p:nvSpPr>
                <p:cNvPr id="28" name="Google Shape;263;p17">
                  <a:extLst>
                    <a:ext uri="{FF2B5EF4-FFF2-40B4-BE49-F238E27FC236}">
                      <a16:creationId xmlns:a16="http://schemas.microsoft.com/office/drawing/2014/main" id="{28B99A6A-A931-4902-A735-59E0AAAEF68B}"/>
                    </a:ext>
                  </a:extLst>
                </p:cNvPr>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9" name="Google Shape;264;p17">
                  <a:extLst>
                    <a:ext uri="{FF2B5EF4-FFF2-40B4-BE49-F238E27FC236}">
                      <a16:creationId xmlns:a16="http://schemas.microsoft.com/office/drawing/2014/main" id="{51BF1335-97BF-4BCD-A521-F80466AE7FDA}"/>
                    </a:ext>
                  </a:extLst>
                </p:cNvPr>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 name="Google Shape;265;p17">
                  <a:extLst>
                    <a:ext uri="{FF2B5EF4-FFF2-40B4-BE49-F238E27FC236}">
                      <a16:creationId xmlns:a16="http://schemas.microsoft.com/office/drawing/2014/main" id="{A431DF96-81C2-4D88-BFD9-D35003F207B9}"/>
                    </a:ext>
                  </a:extLst>
                </p:cNvPr>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16" name="Google Shape;266;p17">
                <a:extLst>
                  <a:ext uri="{FF2B5EF4-FFF2-40B4-BE49-F238E27FC236}">
                    <a16:creationId xmlns:a16="http://schemas.microsoft.com/office/drawing/2014/main" id="{C87E1490-6CDD-4D8F-8785-6459D7915631}"/>
                  </a:ext>
                </a:extLst>
              </p:cNvPr>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7" name="Google Shape;267;p17">
                <a:extLst>
                  <a:ext uri="{FF2B5EF4-FFF2-40B4-BE49-F238E27FC236}">
                    <a16:creationId xmlns:a16="http://schemas.microsoft.com/office/drawing/2014/main" id="{923482A6-00C7-4462-8844-3D578B83E54C}"/>
                  </a:ext>
                </a:extLst>
              </p:cNvPr>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 name="Google Shape;268;p17">
                <a:extLst>
                  <a:ext uri="{FF2B5EF4-FFF2-40B4-BE49-F238E27FC236}">
                    <a16:creationId xmlns:a16="http://schemas.microsoft.com/office/drawing/2014/main" id="{DF6E0D3A-8F3F-4EF4-8F77-AA1410E03A91}"/>
                  </a:ext>
                </a:extLst>
              </p:cNvPr>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9" name="Google Shape;269;p17">
                <a:extLst>
                  <a:ext uri="{FF2B5EF4-FFF2-40B4-BE49-F238E27FC236}">
                    <a16:creationId xmlns:a16="http://schemas.microsoft.com/office/drawing/2014/main" id="{16D6439B-CCD2-415D-BD1C-C917CB1D1CA8}"/>
                  </a:ext>
                </a:extLst>
              </p:cNvPr>
              <p:cNvGrpSpPr/>
              <p:nvPr/>
            </p:nvGrpSpPr>
            <p:grpSpPr>
              <a:xfrm>
                <a:off x="0" y="0"/>
                <a:ext cx="1784349" cy="1076325"/>
                <a:chOff x="0" y="0"/>
                <a:chExt cx="1784349" cy="1076325"/>
              </a:xfrm>
            </p:grpSpPr>
            <p:sp>
              <p:nvSpPr>
                <p:cNvPr id="20" name="Google Shape;270;p17">
                  <a:extLst>
                    <a:ext uri="{FF2B5EF4-FFF2-40B4-BE49-F238E27FC236}">
                      <a16:creationId xmlns:a16="http://schemas.microsoft.com/office/drawing/2014/main" id="{170F9C92-3E84-4797-94B7-499E9E501E1B}"/>
                    </a:ext>
                  </a:extLst>
                </p:cNvPr>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1" name="Google Shape;271;p17">
                  <a:extLst>
                    <a:ext uri="{FF2B5EF4-FFF2-40B4-BE49-F238E27FC236}">
                      <a16:creationId xmlns:a16="http://schemas.microsoft.com/office/drawing/2014/main" id="{AC836448-AA52-484F-9D65-42E644976E22}"/>
                    </a:ext>
                  </a:extLst>
                </p:cNvPr>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2" name="Google Shape;272;p17">
                  <a:extLst>
                    <a:ext uri="{FF2B5EF4-FFF2-40B4-BE49-F238E27FC236}">
                      <a16:creationId xmlns:a16="http://schemas.microsoft.com/office/drawing/2014/main" id="{AE5C290B-80A5-4B0C-B5B9-0A2C1D1757A4}"/>
                    </a:ext>
                  </a:extLst>
                </p:cNvPr>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3" name="Google Shape;273;p17">
                  <a:extLst>
                    <a:ext uri="{FF2B5EF4-FFF2-40B4-BE49-F238E27FC236}">
                      <a16:creationId xmlns:a16="http://schemas.microsoft.com/office/drawing/2014/main" id="{06D68111-E3F8-4E32-93A9-58AD59C0DC5C}"/>
                    </a:ext>
                  </a:extLst>
                </p:cNvPr>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4" name="Google Shape;274;p17">
                  <a:extLst>
                    <a:ext uri="{FF2B5EF4-FFF2-40B4-BE49-F238E27FC236}">
                      <a16:creationId xmlns:a16="http://schemas.microsoft.com/office/drawing/2014/main" id="{3730B50C-5D98-456A-A90A-46A4D75DDB33}"/>
                    </a:ext>
                  </a:extLst>
                </p:cNvPr>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5" name="Google Shape;275;p17">
                  <a:extLst>
                    <a:ext uri="{FF2B5EF4-FFF2-40B4-BE49-F238E27FC236}">
                      <a16:creationId xmlns:a16="http://schemas.microsoft.com/office/drawing/2014/main" id="{A98B9609-8A9C-4046-A3C8-3F6DF8B04E6E}"/>
                    </a:ext>
                  </a:extLst>
                </p:cNvPr>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6" name="Google Shape;276;p17">
                  <a:extLst>
                    <a:ext uri="{FF2B5EF4-FFF2-40B4-BE49-F238E27FC236}">
                      <a16:creationId xmlns:a16="http://schemas.microsoft.com/office/drawing/2014/main" id="{24A0823E-1997-44B0-B416-DC09AB47D67A}"/>
                    </a:ext>
                  </a:extLst>
                </p:cNvPr>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27" name="Google Shape;277;p17">
                  <a:extLst>
                    <a:ext uri="{FF2B5EF4-FFF2-40B4-BE49-F238E27FC236}">
                      <a16:creationId xmlns:a16="http://schemas.microsoft.com/office/drawing/2014/main" id="{B90A3EF7-7B0E-41CB-AE5D-0FDC59593078}"/>
                    </a:ext>
                  </a:extLst>
                </p:cNvPr>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31" name="Google Shape;278;p17">
            <a:extLst>
              <a:ext uri="{FF2B5EF4-FFF2-40B4-BE49-F238E27FC236}">
                <a16:creationId xmlns:a16="http://schemas.microsoft.com/office/drawing/2014/main" id="{7588563A-AC74-49A9-86A2-28E132C32C14}"/>
              </a:ext>
            </a:extLst>
          </p:cNvPr>
          <p:cNvGrpSpPr/>
          <p:nvPr/>
        </p:nvGrpSpPr>
        <p:grpSpPr>
          <a:xfrm>
            <a:off x="8680450" y="2116137"/>
            <a:ext cx="387356" cy="4308474"/>
            <a:chOff x="0" y="0"/>
            <a:chExt cx="385762" cy="4308474"/>
          </a:xfrm>
        </p:grpSpPr>
        <p:sp>
          <p:nvSpPr>
            <p:cNvPr id="32" name="Google Shape;279;p17">
              <a:extLst>
                <a:ext uri="{FF2B5EF4-FFF2-40B4-BE49-F238E27FC236}">
                  <a16:creationId xmlns:a16="http://schemas.microsoft.com/office/drawing/2014/main" id="{85F384B9-64F1-4B2F-885E-36C3A8AE021B}"/>
                </a:ext>
              </a:extLst>
            </p:cNvPr>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3" name="Google Shape;280;p17">
              <a:extLst>
                <a:ext uri="{FF2B5EF4-FFF2-40B4-BE49-F238E27FC236}">
                  <a16:creationId xmlns:a16="http://schemas.microsoft.com/office/drawing/2014/main" id="{8BBE247D-B8A8-4D33-AD6C-568B91B780A4}"/>
                </a:ext>
              </a:extLst>
            </p:cNvPr>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34" name="Group 33">
            <a:extLst>
              <a:ext uri="{FF2B5EF4-FFF2-40B4-BE49-F238E27FC236}">
                <a16:creationId xmlns:a16="http://schemas.microsoft.com/office/drawing/2014/main" id="{EA2EFD30-6B82-40D9-A96D-A4F2FE23814F}"/>
              </a:ext>
            </a:extLst>
          </p:cNvPr>
          <p:cNvGrpSpPr/>
          <p:nvPr/>
        </p:nvGrpSpPr>
        <p:grpSpPr>
          <a:xfrm>
            <a:off x="7169512" y="-85888"/>
            <a:ext cx="2428148" cy="2243462"/>
            <a:chOff x="7169512" y="-85888"/>
            <a:chExt cx="2428148" cy="2243462"/>
          </a:xfrm>
        </p:grpSpPr>
        <p:sp>
          <p:nvSpPr>
            <p:cNvPr id="35" name="Google Shape;249;p17">
              <a:extLst>
                <a:ext uri="{FF2B5EF4-FFF2-40B4-BE49-F238E27FC236}">
                  <a16:creationId xmlns:a16="http://schemas.microsoft.com/office/drawing/2014/main" id="{1BC9958F-33F5-469C-8C05-BAA55340D119}"/>
                </a:ext>
              </a:extLst>
            </p:cNvPr>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 name="Google Shape;250;p17">
              <a:extLst>
                <a:ext uri="{FF2B5EF4-FFF2-40B4-BE49-F238E27FC236}">
                  <a16:creationId xmlns:a16="http://schemas.microsoft.com/office/drawing/2014/main" id="{E8117829-403F-44CD-88F2-820F83B5683B}"/>
                </a:ext>
              </a:extLst>
            </p:cNvPr>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7" name="Google Shape;281;p17">
              <a:extLst>
                <a:ext uri="{FF2B5EF4-FFF2-40B4-BE49-F238E27FC236}">
                  <a16:creationId xmlns:a16="http://schemas.microsoft.com/office/drawing/2014/main" id="{E18BD19D-76F7-4A24-A91C-B9C8C6657D5F}"/>
                </a:ext>
              </a:extLst>
            </p:cNvPr>
            <p:cNvGrpSpPr/>
            <p:nvPr/>
          </p:nvGrpSpPr>
          <p:grpSpPr>
            <a:xfrm>
              <a:off x="7169512" y="-85888"/>
              <a:ext cx="2428148" cy="2243462"/>
              <a:chOff x="-1224" y="-163"/>
              <a:chExt cx="2428148" cy="2245051"/>
            </a:xfrm>
          </p:grpSpPr>
          <p:grpSp>
            <p:nvGrpSpPr>
              <p:cNvPr id="38" name="Google Shape;282;p17">
                <a:extLst>
                  <a:ext uri="{FF2B5EF4-FFF2-40B4-BE49-F238E27FC236}">
                    <a16:creationId xmlns:a16="http://schemas.microsoft.com/office/drawing/2014/main" id="{98C9838C-322F-4259-926C-9E8CEA7FA758}"/>
                  </a:ext>
                </a:extLst>
              </p:cNvPr>
              <p:cNvGrpSpPr/>
              <p:nvPr/>
            </p:nvGrpSpPr>
            <p:grpSpPr>
              <a:xfrm>
                <a:off x="-1224" y="-163"/>
                <a:ext cx="2428148" cy="2245051"/>
                <a:chOff x="-1224" y="-163"/>
                <a:chExt cx="2428148" cy="2245051"/>
              </a:xfrm>
            </p:grpSpPr>
            <p:sp>
              <p:nvSpPr>
                <p:cNvPr id="40" name="Google Shape;283;p17">
                  <a:extLst>
                    <a:ext uri="{FF2B5EF4-FFF2-40B4-BE49-F238E27FC236}">
                      <a16:creationId xmlns:a16="http://schemas.microsoft.com/office/drawing/2014/main" id="{8555B65C-776C-4432-AF25-622BB9BDC58D}"/>
                    </a:ext>
                  </a:extLst>
                </p:cNvPr>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1" name="Google Shape;284;p17">
                  <a:extLst>
                    <a:ext uri="{FF2B5EF4-FFF2-40B4-BE49-F238E27FC236}">
                      <a16:creationId xmlns:a16="http://schemas.microsoft.com/office/drawing/2014/main" id="{E6D0AF9D-CE18-4541-B7AC-95A15755F3BC}"/>
                    </a:ext>
                  </a:extLst>
                </p:cNvPr>
                <p:cNvGrpSpPr/>
                <p:nvPr/>
              </p:nvGrpSpPr>
              <p:grpSpPr>
                <a:xfrm>
                  <a:off x="-1224" y="-163"/>
                  <a:ext cx="2428148" cy="2245051"/>
                  <a:chOff x="-1224" y="-163"/>
                  <a:chExt cx="2428148" cy="2245051"/>
                </a:xfrm>
              </p:grpSpPr>
              <p:sp>
                <p:nvSpPr>
                  <p:cNvPr id="42" name="Google Shape;285;p17">
                    <a:extLst>
                      <a:ext uri="{FF2B5EF4-FFF2-40B4-BE49-F238E27FC236}">
                        <a16:creationId xmlns:a16="http://schemas.microsoft.com/office/drawing/2014/main" id="{FE55450B-3972-4374-85CD-C6ED33C4697D}"/>
                      </a:ext>
                    </a:extLst>
                  </p:cNvPr>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 name="Google Shape;286;p17">
                    <a:extLst>
                      <a:ext uri="{FF2B5EF4-FFF2-40B4-BE49-F238E27FC236}">
                        <a16:creationId xmlns:a16="http://schemas.microsoft.com/office/drawing/2014/main" id="{FC5DCC2D-E2A6-4DFA-857F-303BE9DF6411}"/>
                      </a:ext>
                    </a:extLst>
                  </p:cNvPr>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4" name="Google Shape;287;p17">
                    <a:extLst>
                      <a:ext uri="{FF2B5EF4-FFF2-40B4-BE49-F238E27FC236}">
                        <a16:creationId xmlns:a16="http://schemas.microsoft.com/office/drawing/2014/main" id="{E768EE19-0A52-4133-8898-128EE7D5C0B1}"/>
                      </a:ext>
                    </a:extLst>
                  </p:cNvPr>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5" name="Google Shape;288;p17">
                    <a:extLst>
                      <a:ext uri="{FF2B5EF4-FFF2-40B4-BE49-F238E27FC236}">
                        <a16:creationId xmlns:a16="http://schemas.microsoft.com/office/drawing/2014/main" id="{D07F7C20-6DE3-4227-83B9-ABE55F485940}"/>
                      </a:ext>
                    </a:extLst>
                  </p:cNvPr>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 name="Google Shape;289;p17">
                    <a:extLst>
                      <a:ext uri="{FF2B5EF4-FFF2-40B4-BE49-F238E27FC236}">
                        <a16:creationId xmlns:a16="http://schemas.microsoft.com/office/drawing/2014/main" id="{222954FB-2290-451A-B2B4-02A47C18DF01}"/>
                      </a:ext>
                    </a:extLst>
                  </p:cNvPr>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 name="Google Shape;290;p17">
                    <a:extLst>
                      <a:ext uri="{FF2B5EF4-FFF2-40B4-BE49-F238E27FC236}">
                        <a16:creationId xmlns:a16="http://schemas.microsoft.com/office/drawing/2014/main" id="{8DAFC57F-43CC-4A64-9379-BB22E075ED74}"/>
                      </a:ext>
                    </a:extLst>
                  </p:cNvPr>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 name="Google Shape;291;p17">
                    <a:extLst>
                      <a:ext uri="{FF2B5EF4-FFF2-40B4-BE49-F238E27FC236}">
                        <a16:creationId xmlns:a16="http://schemas.microsoft.com/office/drawing/2014/main" id="{F86E54F1-1D34-4625-B73C-1A090C296414}"/>
                      </a:ext>
                    </a:extLst>
                  </p:cNvPr>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 name="Google Shape;292;p17">
                    <a:extLst>
                      <a:ext uri="{FF2B5EF4-FFF2-40B4-BE49-F238E27FC236}">
                        <a16:creationId xmlns:a16="http://schemas.microsoft.com/office/drawing/2014/main" id="{52645EB4-9041-483C-A814-3E28F42BC3E8}"/>
                      </a:ext>
                    </a:extLst>
                  </p:cNvPr>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39" name="Google Shape;293;p17">
                <a:extLst>
                  <a:ext uri="{FF2B5EF4-FFF2-40B4-BE49-F238E27FC236}">
                    <a16:creationId xmlns:a16="http://schemas.microsoft.com/office/drawing/2014/main" id="{24A770B5-00C0-4373-BC8D-656382978546}"/>
                  </a:ext>
                </a:extLst>
              </p:cNvPr>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8"/>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2" name="Google Shape;302;p18"/>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3" name="Google Shape;303;p18"/>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04" name="Google Shape;304;p18"/>
          <p:cNvGrpSpPr/>
          <p:nvPr/>
        </p:nvGrpSpPr>
        <p:grpSpPr>
          <a:xfrm>
            <a:off x="7937" y="5540375"/>
            <a:ext cx="1784349" cy="1246187"/>
            <a:chOff x="0" y="0"/>
            <a:chExt cx="1784349" cy="1246187"/>
          </a:xfrm>
        </p:grpSpPr>
        <p:sp>
          <p:nvSpPr>
            <p:cNvPr id="305" name="Google Shape;305;p18"/>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6" name="Google Shape;306;p18"/>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7" name="Google Shape;307;p18"/>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8" name="Google Shape;308;p18"/>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09" name="Google Shape;309;p18"/>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10" name="Google Shape;310;p18"/>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11" name="Google Shape;311;p18"/>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12" name="Google Shape;312;p18"/>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13" name="Google Shape;313;p18"/>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14" name="Google Shape;314;p18"/>
            <p:cNvGrpSpPr/>
            <p:nvPr/>
          </p:nvGrpSpPr>
          <p:grpSpPr>
            <a:xfrm>
              <a:off x="0" y="0"/>
              <a:ext cx="1784349" cy="1238249"/>
              <a:chOff x="0" y="0"/>
              <a:chExt cx="1784349" cy="1238249"/>
            </a:xfrm>
          </p:grpSpPr>
          <p:grpSp>
            <p:nvGrpSpPr>
              <p:cNvPr id="315" name="Google Shape;315;p18"/>
              <p:cNvGrpSpPr/>
              <p:nvPr/>
            </p:nvGrpSpPr>
            <p:grpSpPr>
              <a:xfrm>
                <a:off x="784225" y="114300"/>
                <a:ext cx="869949" cy="1123949"/>
                <a:chOff x="0" y="0"/>
                <a:chExt cx="869949" cy="1123949"/>
              </a:xfrm>
            </p:grpSpPr>
            <p:sp>
              <p:nvSpPr>
                <p:cNvPr id="316" name="Google Shape;316;p18"/>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17" name="Google Shape;317;p18"/>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18" name="Google Shape;318;p18"/>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319" name="Google Shape;319;p18"/>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0" name="Google Shape;320;p18"/>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1" name="Google Shape;321;p18"/>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22" name="Google Shape;322;p18"/>
              <p:cNvGrpSpPr/>
              <p:nvPr/>
            </p:nvGrpSpPr>
            <p:grpSpPr>
              <a:xfrm>
                <a:off x="0" y="0"/>
                <a:ext cx="1784349" cy="1076325"/>
                <a:chOff x="0" y="0"/>
                <a:chExt cx="1784349" cy="1076325"/>
              </a:xfrm>
            </p:grpSpPr>
            <p:sp>
              <p:nvSpPr>
                <p:cNvPr id="323" name="Google Shape;323;p18"/>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4" name="Google Shape;324;p18"/>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5" name="Google Shape;325;p18"/>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6" name="Google Shape;326;p18"/>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7" name="Google Shape;327;p18"/>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8" name="Google Shape;328;p18"/>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29" name="Google Shape;329;p18"/>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30" name="Google Shape;330;p18"/>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331" name="Google Shape;331;p18"/>
          <p:cNvGrpSpPr/>
          <p:nvPr/>
        </p:nvGrpSpPr>
        <p:grpSpPr>
          <a:xfrm>
            <a:off x="8680450" y="2116137"/>
            <a:ext cx="387356" cy="4308474"/>
            <a:chOff x="0" y="0"/>
            <a:chExt cx="385762" cy="4308474"/>
          </a:xfrm>
        </p:grpSpPr>
        <p:sp>
          <p:nvSpPr>
            <p:cNvPr id="332" name="Google Shape;332;p18"/>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33" name="Google Shape;333;p18"/>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334" name="Google Shape;334;p18"/>
          <p:cNvGrpSpPr/>
          <p:nvPr/>
        </p:nvGrpSpPr>
        <p:grpSpPr>
          <a:xfrm>
            <a:off x="7169512" y="-85888"/>
            <a:ext cx="2428148" cy="2243462"/>
            <a:chOff x="-1224" y="-163"/>
            <a:chExt cx="2428148" cy="2245051"/>
          </a:xfrm>
        </p:grpSpPr>
        <p:grpSp>
          <p:nvGrpSpPr>
            <p:cNvPr id="335" name="Google Shape;335;p18"/>
            <p:cNvGrpSpPr/>
            <p:nvPr/>
          </p:nvGrpSpPr>
          <p:grpSpPr>
            <a:xfrm>
              <a:off x="-1224" y="-163"/>
              <a:ext cx="2428148" cy="2245051"/>
              <a:chOff x="-1224" y="-163"/>
              <a:chExt cx="2428148" cy="2245051"/>
            </a:xfrm>
          </p:grpSpPr>
          <p:sp>
            <p:nvSpPr>
              <p:cNvPr id="336" name="Google Shape;336;p18"/>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37" name="Google Shape;337;p18"/>
              <p:cNvGrpSpPr/>
              <p:nvPr/>
            </p:nvGrpSpPr>
            <p:grpSpPr>
              <a:xfrm>
                <a:off x="-1224" y="-163"/>
                <a:ext cx="2428148" cy="2245051"/>
                <a:chOff x="-1224" y="-163"/>
                <a:chExt cx="2428148" cy="2245051"/>
              </a:xfrm>
            </p:grpSpPr>
            <p:sp>
              <p:nvSpPr>
                <p:cNvPr id="338" name="Google Shape;338;p18"/>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39" name="Google Shape;339;p18"/>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40" name="Google Shape;340;p18"/>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41" name="Google Shape;341;p18"/>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42" name="Google Shape;342;p18"/>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43" name="Google Shape;343;p18"/>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44" name="Google Shape;344;p18"/>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45" name="Google Shape;345;p18"/>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346" name="Google Shape;346;p18"/>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347" name="Google Shape;347;p18"/>
          <p:cNvSpPr txBox="1">
            <a:spLocks noGrp="1"/>
          </p:cNvSpPr>
          <p:nvPr>
            <p:ph type="title"/>
          </p:nvPr>
        </p:nvSpPr>
        <p:spPr>
          <a:xfrm>
            <a:off x="685800" y="0"/>
            <a:ext cx="6870700" cy="16002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But there’s more!</a:t>
            </a:r>
            <a:endParaRPr/>
          </a:p>
        </p:txBody>
      </p:sp>
      <p:sp>
        <p:nvSpPr>
          <p:cNvPr id="348" name="Google Shape;348;p18"/>
          <p:cNvSpPr txBox="1">
            <a:spLocks noGrp="1"/>
          </p:cNvSpPr>
          <p:nvPr>
            <p:ph type="body" idx="1"/>
          </p:nvPr>
        </p:nvSpPr>
        <p:spPr>
          <a:xfrm>
            <a:off x="685800" y="1828800"/>
            <a:ext cx="7696200" cy="50292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The brain is also made up of lots of </a:t>
            </a:r>
            <a:r>
              <a:rPr lang="en-US" sz="3200" b="0" i="0" u="none" strike="noStrike" cap="none">
                <a:solidFill>
                  <a:srgbClr val="FF0000"/>
                </a:solidFill>
                <a:latin typeface="Comic Sans MS"/>
                <a:ea typeface="Comic Sans MS"/>
                <a:cs typeface="Comic Sans MS"/>
                <a:sym typeface="Comic Sans MS"/>
              </a:rPr>
              <a:t>glial cells</a:t>
            </a:r>
            <a:r>
              <a:rPr lang="en-US" sz="3200" b="0" i="0" u="none" strike="noStrike" cap="none">
                <a:solidFill>
                  <a:schemeClr val="dk1"/>
                </a:solidFill>
                <a:latin typeface="Comic Sans MS"/>
                <a:ea typeface="Comic Sans MS"/>
                <a:cs typeface="Comic Sans MS"/>
                <a:sym typeface="Comic Sans MS"/>
              </a:rPr>
              <a:t>…</a:t>
            </a:r>
            <a:endParaRPr/>
          </a:p>
          <a:p>
            <a:pPr marL="382587" marR="0" lvl="0" indent="-139698" algn="l" rtl="0">
              <a:lnSpc>
                <a:spcPct val="100000"/>
              </a:lnSpc>
              <a:spcBef>
                <a:spcPts val="900"/>
              </a:spcBef>
              <a:spcAft>
                <a:spcPts val="0"/>
              </a:spcAft>
              <a:buClr>
                <a:srgbClr val="000000"/>
              </a:buClr>
              <a:buSzPts val="3200"/>
              <a:buFont typeface="Comic Sans MS"/>
              <a:buNone/>
            </a:pPr>
            <a:endParaRPr sz="3200" b="0" i="0" u="none" strike="noStrike" cap="none">
              <a:solidFill>
                <a:schemeClr val="dk1"/>
              </a:solidFill>
              <a:latin typeface="Comic Sans MS"/>
              <a:ea typeface="Comic Sans MS"/>
              <a:cs typeface="Comic Sans MS"/>
              <a:sym typeface="Comic Sans MS"/>
            </a:endParaRPr>
          </a:p>
          <a:p>
            <a:pPr marL="382587" marR="0" lvl="0" indent="-139698" algn="l" rtl="0">
              <a:lnSpc>
                <a:spcPct val="100000"/>
              </a:lnSpc>
              <a:spcBef>
                <a:spcPts val="900"/>
              </a:spcBef>
              <a:spcAft>
                <a:spcPts val="0"/>
              </a:spcAft>
              <a:buClr>
                <a:srgbClr val="000000"/>
              </a:buClr>
              <a:buSzPts val="3200"/>
              <a:buFont typeface="Comic Sans MS"/>
              <a:buNone/>
            </a:pPr>
            <a:endParaRPr sz="3200" b="0" i="0" u="none" strike="noStrike" cap="none">
              <a:solidFill>
                <a:schemeClr val="dk1"/>
              </a:solidFill>
              <a:latin typeface="Comic Sans MS"/>
              <a:ea typeface="Comic Sans MS"/>
              <a:cs typeface="Comic Sans MS"/>
              <a:sym typeface="Comic Sans MS"/>
            </a:endParaRPr>
          </a:p>
          <a:p>
            <a:pPr marL="382587" marR="0" lvl="0" indent="-139698" algn="l" rtl="0">
              <a:lnSpc>
                <a:spcPct val="100000"/>
              </a:lnSpc>
              <a:spcBef>
                <a:spcPts val="900"/>
              </a:spcBef>
              <a:spcAft>
                <a:spcPts val="0"/>
              </a:spcAft>
              <a:buClr>
                <a:srgbClr val="000000"/>
              </a:buClr>
              <a:buSzPts val="3200"/>
              <a:buFont typeface="Comic Sans MS"/>
              <a:buNone/>
            </a:pPr>
            <a:endParaRPr sz="3200" b="0" i="0" u="none" strike="noStrike" cap="none">
              <a:solidFill>
                <a:schemeClr val="dk1"/>
              </a:solidFill>
              <a:latin typeface="Comic Sans MS"/>
              <a:ea typeface="Comic Sans MS"/>
              <a:cs typeface="Comic Sans MS"/>
              <a:sym typeface="Comic Sans MS"/>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…and lots of </a:t>
            </a:r>
            <a:r>
              <a:rPr lang="en-US" sz="3200" b="0" i="0" u="none" strike="noStrike" cap="none">
                <a:solidFill>
                  <a:srgbClr val="FF0000"/>
                </a:solidFill>
                <a:latin typeface="Comic Sans MS"/>
                <a:ea typeface="Comic Sans MS"/>
                <a:cs typeface="Comic Sans MS"/>
                <a:sym typeface="Comic Sans MS"/>
              </a:rPr>
              <a:t>blood vessels</a:t>
            </a:r>
            <a:r>
              <a:rPr lang="en-US" sz="3200" b="0" i="0" u="none" strike="noStrike" cap="none">
                <a:solidFill>
                  <a:schemeClr val="dk1"/>
                </a:solidFill>
                <a:latin typeface="Comic Sans MS"/>
                <a:ea typeface="Comic Sans MS"/>
                <a:cs typeface="Comic Sans MS"/>
                <a:sym typeface="Comic Sans MS"/>
              </a:rPr>
              <a:t>!</a:t>
            </a:r>
            <a:endParaRPr/>
          </a:p>
        </p:txBody>
      </p:sp>
      <p:pic>
        <p:nvPicPr>
          <p:cNvPr id="349" name="Google Shape;349;p18" descr="glia.jpeg"/>
          <p:cNvPicPr preferRelativeResize="0"/>
          <p:nvPr/>
        </p:nvPicPr>
        <p:blipFill rotWithShape="1">
          <a:blip r:embed="rId3">
            <a:alphaModFix/>
          </a:blip>
          <a:srcRect/>
          <a:stretch/>
        </p:blipFill>
        <p:spPr>
          <a:xfrm>
            <a:off x="762000" y="1600200"/>
            <a:ext cx="7239000" cy="5086350"/>
          </a:xfrm>
          <a:prstGeom prst="rect">
            <a:avLst/>
          </a:prstGeom>
          <a:noFill/>
          <a:ln>
            <a:noFill/>
          </a:ln>
        </p:spPr>
      </p:pic>
      <p:pic>
        <p:nvPicPr>
          <p:cNvPr id="350" name="Google Shape;350;p18" descr="brain blood.jpeg"/>
          <p:cNvPicPr preferRelativeResize="0"/>
          <p:nvPr/>
        </p:nvPicPr>
        <p:blipFill rotWithShape="1">
          <a:blip r:embed="rId4">
            <a:alphaModFix/>
          </a:blip>
          <a:srcRect/>
          <a:stretch/>
        </p:blipFill>
        <p:spPr>
          <a:xfrm>
            <a:off x="1752600" y="1555750"/>
            <a:ext cx="5562600" cy="514985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animEffect transition="in" filter="fade">
                                      <p:cBhvr>
                                        <p:cTn id="27" dur="1000"/>
                                        <p:tgtEl>
                                          <p:spTgt spid="3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0"/>
                                        </p:tgtEl>
                                        <p:attrNameLst>
                                          <p:attrName>style.visibility</p:attrName>
                                        </p:attrNameLst>
                                      </p:cBhvr>
                                      <p:to>
                                        <p:strVal val="visible"/>
                                      </p:to>
                                    </p:set>
                                    <p:animEffect transition="in" filter="fade">
                                      <p:cBhvr>
                                        <p:cTn id="32"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1913554" y="2513142"/>
            <a:ext cx="554795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dirty="0">
                <a:solidFill>
                  <a:schemeClr val="bg2"/>
                </a:solidFill>
                <a:latin typeface="Courier New"/>
                <a:ea typeface="Courier New"/>
                <a:cs typeface="Courier New"/>
                <a:sym typeface="Courier New"/>
              </a:rPr>
              <a:t>What is it?</a:t>
            </a:r>
            <a:endParaRPr sz="6000" dirty="0">
              <a:solidFill>
                <a:schemeClr val="bg2"/>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9"/>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56" name="Google Shape;356;p19"/>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57" name="Google Shape;357;p19"/>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58" name="Google Shape;358;p19"/>
          <p:cNvGrpSpPr/>
          <p:nvPr/>
        </p:nvGrpSpPr>
        <p:grpSpPr>
          <a:xfrm>
            <a:off x="7937" y="5540375"/>
            <a:ext cx="1784349" cy="1246187"/>
            <a:chOff x="0" y="0"/>
            <a:chExt cx="1784349" cy="1246187"/>
          </a:xfrm>
        </p:grpSpPr>
        <p:sp>
          <p:nvSpPr>
            <p:cNvPr id="359" name="Google Shape;359;p19"/>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0" name="Google Shape;360;p19"/>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1" name="Google Shape;361;p19"/>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2" name="Google Shape;362;p19"/>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3" name="Google Shape;363;p19"/>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4" name="Google Shape;364;p19"/>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5" name="Google Shape;365;p19"/>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6" name="Google Shape;366;p19"/>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67" name="Google Shape;367;p19"/>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68" name="Google Shape;368;p19"/>
            <p:cNvGrpSpPr/>
            <p:nvPr/>
          </p:nvGrpSpPr>
          <p:grpSpPr>
            <a:xfrm>
              <a:off x="0" y="0"/>
              <a:ext cx="1784349" cy="1238249"/>
              <a:chOff x="0" y="0"/>
              <a:chExt cx="1784349" cy="1238249"/>
            </a:xfrm>
          </p:grpSpPr>
          <p:grpSp>
            <p:nvGrpSpPr>
              <p:cNvPr id="369" name="Google Shape;369;p19"/>
              <p:cNvGrpSpPr/>
              <p:nvPr/>
            </p:nvGrpSpPr>
            <p:grpSpPr>
              <a:xfrm>
                <a:off x="784225" y="114300"/>
                <a:ext cx="869949" cy="1123949"/>
                <a:chOff x="0" y="0"/>
                <a:chExt cx="869949" cy="1123949"/>
              </a:xfrm>
            </p:grpSpPr>
            <p:sp>
              <p:nvSpPr>
                <p:cNvPr id="370" name="Google Shape;370;p19"/>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71" name="Google Shape;371;p19"/>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72" name="Google Shape;372;p19"/>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373" name="Google Shape;373;p19"/>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74" name="Google Shape;374;p19"/>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75" name="Google Shape;375;p19"/>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76" name="Google Shape;376;p19"/>
              <p:cNvGrpSpPr/>
              <p:nvPr/>
            </p:nvGrpSpPr>
            <p:grpSpPr>
              <a:xfrm>
                <a:off x="0" y="0"/>
                <a:ext cx="1784349" cy="1076325"/>
                <a:chOff x="0" y="0"/>
                <a:chExt cx="1784349" cy="1076325"/>
              </a:xfrm>
            </p:grpSpPr>
            <p:sp>
              <p:nvSpPr>
                <p:cNvPr id="377" name="Google Shape;377;p19"/>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78" name="Google Shape;378;p19"/>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79" name="Google Shape;379;p19"/>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80" name="Google Shape;380;p19"/>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81" name="Google Shape;381;p19"/>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82" name="Google Shape;382;p19"/>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83" name="Google Shape;383;p19"/>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84" name="Google Shape;384;p19"/>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385" name="Google Shape;385;p19"/>
          <p:cNvGrpSpPr/>
          <p:nvPr/>
        </p:nvGrpSpPr>
        <p:grpSpPr>
          <a:xfrm>
            <a:off x="8680450" y="2116137"/>
            <a:ext cx="387356" cy="4308474"/>
            <a:chOff x="0" y="0"/>
            <a:chExt cx="385762" cy="4308474"/>
          </a:xfrm>
        </p:grpSpPr>
        <p:sp>
          <p:nvSpPr>
            <p:cNvPr id="386" name="Google Shape;386;p19"/>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87" name="Google Shape;387;p19"/>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388" name="Google Shape;388;p19"/>
          <p:cNvGrpSpPr/>
          <p:nvPr/>
        </p:nvGrpSpPr>
        <p:grpSpPr>
          <a:xfrm>
            <a:off x="7169512" y="-85888"/>
            <a:ext cx="2428148" cy="2243462"/>
            <a:chOff x="-1224" y="-163"/>
            <a:chExt cx="2428148" cy="2245051"/>
          </a:xfrm>
        </p:grpSpPr>
        <p:grpSp>
          <p:nvGrpSpPr>
            <p:cNvPr id="389" name="Google Shape;389;p19"/>
            <p:cNvGrpSpPr/>
            <p:nvPr/>
          </p:nvGrpSpPr>
          <p:grpSpPr>
            <a:xfrm>
              <a:off x="-1224" y="-163"/>
              <a:ext cx="2428148" cy="2245051"/>
              <a:chOff x="-1224" y="-163"/>
              <a:chExt cx="2428148" cy="2245051"/>
            </a:xfrm>
          </p:grpSpPr>
          <p:sp>
            <p:nvSpPr>
              <p:cNvPr id="390" name="Google Shape;390;p19"/>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391" name="Google Shape;391;p19"/>
              <p:cNvGrpSpPr/>
              <p:nvPr/>
            </p:nvGrpSpPr>
            <p:grpSpPr>
              <a:xfrm>
                <a:off x="-1224" y="-163"/>
                <a:ext cx="2428148" cy="2245051"/>
                <a:chOff x="-1224" y="-163"/>
                <a:chExt cx="2428148" cy="2245051"/>
              </a:xfrm>
            </p:grpSpPr>
            <p:sp>
              <p:nvSpPr>
                <p:cNvPr id="392" name="Google Shape;392;p19"/>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93" name="Google Shape;393;p19"/>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94" name="Google Shape;394;p19"/>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95" name="Google Shape;395;p19"/>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96" name="Google Shape;396;p19"/>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97" name="Google Shape;397;p19"/>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98" name="Google Shape;398;p19"/>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399" name="Google Shape;399;p19"/>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400" name="Google Shape;400;p19"/>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401" name="Google Shape;401;p19"/>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What do the different parts of the brain do?</a:t>
            </a:r>
            <a:endParaRPr/>
          </a:p>
        </p:txBody>
      </p:sp>
      <p:sp>
        <p:nvSpPr>
          <p:cNvPr id="402" name="Google Shape;402;p19"/>
          <p:cNvSpPr txBox="1">
            <a:spLocks noGrp="1"/>
          </p:cNvSpPr>
          <p:nvPr>
            <p:ph type="body" idx="1"/>
          </p:nvPr>
        </p:nvSpPr>
        <p:spPr>
          <a:xfrm>
            <a:off x="685800" y="2133600"/>
            <a:ext cx="7696200" cy="47244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Each section of the brain has a specific job </a:t>
            </a:r>
            <a:endParaRPr/>
          </a:p>
          <a:p>
            <a:pPr marL="382587" marR="0" lvl="0" indent="-342898" algn="l" rtl="0">
              <a:lnSpc>
                <a:spcPct val="100000"/>
              </a:lnSpc>
              <a:spcBef>
                <a:spcPts val="21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Some areas are specialized to do just one thing, like to </a:t>
            </a:r>
            <a:r>
              <a:rPr lang="en-US" sz="3200" b="0" i="0" u="none" strike="noStrike" cap="none">
                <a:solidFill>
                  <a:srgbClr val="FF0000"/>
                </a:solidFill>
                <a:latin typeface="Comic Sans MS"/>
                <a:ea typeface="Comic Sans MS"/>
                <a:cs typeface="Comic Sans MS"/>
                <a:sym typeface="Comic Sans MS"/>
              </a:rPr>
              <a:t>see</a:t>
            </a:r>
            <a:r>
              <a:rPr lang="en-US" sz="3200" b="0" i="0" u="none" strike="noStrike" cap="none">
                <a:solidFill>
                  <a:schemeClr val="dk1"/>
                </a:solidFill>
                <a:latin typeface="Comic Sans MS"/>
                <a:ea typeface="Comic Sans MS"/>
                <a:cs typeface="Comic Sans MS"/>
                <a:sym typeface="Comic Sans MS"/>
              </a:rPr>
              <a:t> or to </a:t>
            </a:r>
            <a:r>
              <a:rPr lang="en-US" sz="3200" b="0" i="0" u="none" strike="noStrike" cap="none">
                <a:solidFill>
                  <a:srgbClr val="FF0000"/>
                </a:solidFill>
                <a:latin typeface="Comic Sans MS"/>
                <a:ea typeface="Comic Sans MS"/>
                <a:cs typeface="Comic Sans MS"/>
                <a:sym typeface="Comic Sans MS"/>
              </a:rPr>
              <a:t>smell</a:t>
            </a:r>
            <a:endParaRPr/>
          </a:p>
          <a:p>
            <a:pPr marL="382587" marR="0" lvl="0" indent="-342898" algn="l" rtl="0">
              <a:lnSpc>
                <a:spcPct val="100000"/>
              </a:lnSpc>
              <a:spcBef>
                <a:spcPts val="21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Other areas get information from all over and combine it into one message</a:t>
            </a:r>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0"/>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08" name="Google Shape;408;p20"/>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09" name="Google Shape;409;p20"/>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10" name="Google Shape;410;p20"/>
          <p:cNvGrpSpPr/>
          <p:nvPr/>
        </p:nvGrpSpPr>
        <p:grpSpPr>
          <a:xfrm>
            <a:off x="7937" y="5540375"/>
            <a:ext cx="1784349" cy="1246187"/>
            <a:chOff x="0" y="0"/>
            <a:chExt cx="1784349" cy="1246187"/>
          </a:xfrm>
        </p:grpSpPr>
        <p:sp>
          <p:nvSpPr>
            <p:cNvPr id="411" name="Google Shape;411;p20"/>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2" name="Google Shape;412;p20"/>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3" name="Google Shape;413;p20"/>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4" name="Google Shape;414;p20"/>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5" name="Google Shape;415;p20"/>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6" name="Google Shape;416;p20"/>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7" name="Google Shape;417;p20"/>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8" name="Google Shape;418;p20"/>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19" name="Google Shape;419;p20"/>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20" name="Google Shape;420;p20"/>
            <p:cNvGrpSpPr/>
            <p:nvPr/>
          </p:nvGrpSpPr>
          <p:grpSpPr>
            <a:xfrm>
              <a:off x="0" y="0"/>
              <a:ext cx="1784349" cy="1238249"/>
              <a:chOff x="0" y="0"/>
              <a:chExt cx="1784349" cy="1238249"/>
            </a:xfrm>
          </p:grpSpPr>
          <p:grpSp>
            <p:nvGrpSpPr>
              <p:cNvPr id="421" name="Google Shape;421;p20"/>
              <p:cNvGrpSpPr/>
              <p:nvPr/>
            </p:nvGrpSpPr>
            <p:grpSpPr>
              <a:xfrm>
                <a:off x="784225" y="114300"/>
                <a:ext cx="869949" cy="1123949"/>
                <a:chOff x="0" y="0"/>
                <a:chExt cx="869949" cy="1123949"/>
              </a:xfrm>
            </p:grpSpPr>
            <p:sp>
              <p:nvSpPr>
                <p:cNvPr id="422" name="Google Shape;422;p20"/>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23" name="Google Shape;423;p20"/>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24" name="Google Shape;424;p20"/>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425" name="Google Shape;425;p20"/>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26" name="Google Shape;426;p20"/>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27" name="Google Shape;427;p20"/>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28" name="Google Shape;428;p20"/>
              <p:cNvGrpSpPr/>
              <p:nvPr/>
            </p:nvGrpSpPr>
            <p:grpSpPr>
              <a:xfrm>
                <a:off x="0" y="0"/>
                <a:ext cx="1784349" cy="1076325"/>
                <a:chOff x="0" y="0"/>
                <a:chExt cx="1784349" cy="1076325"/>
              </a:xfrm>
            </p:grpSpPr>
            <p:sp>
              <p:nvSpPr>
                <p:cNvPr id="429" name="Google Shape;429;p20"/>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0" name="Google Shape;430;p20"/>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1" name="Google Shape;431;p20"/>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2" name="Google Shape;432;p20"/>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3" name="Google Shape;433;p20"/>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4" name="Google Shape;434;p20"/>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5" name="Google Shape;435;p20"/>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6" name="Google Shape;436;p20"/>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437" name="Google Shape;437;p20"/>
          <p:cNvGrpSpPr/>
          <p:nvPr/>
        </p:nvGrpSpPr>
        <p:grpSpPr>
          <a:xfrm>
            <a:off x="8680450" y="2116137"/>
            <a:ext cx="387356" cy="4308474"/>
            <a:chOff x="0" y="0"/>
            <a:chExt cx="385762" cy="4308474"/>
          </a:xfrm>
        </p:grpSpPr>
        <p:sp>
          <p:nvSpPr>
            <p:cNvPr id="438" name="Google Shape;438;p20"/>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39" name="Google Shape;439;p20"/>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440" name="Google Shape;440;p20"/>
          <p:cNvGrpSpPr/>
          <p:nvPr/>
        </p:nvGrpSpPr>
        <p:grpSpPr>
          <a:xfrm>
            <a:off x="7169512" y="-85888"/>
            <a:ext cx="2428148" cy="2243462"/>
            <a:chOff x="-1224" y="-163"/>
            <a:chExt cx="2428148" cy="2245051"/>
          </a:xfrm>
        </p:grpSpPr>
        <p:grpSp>
          <p:nvGrpSpPr>
            <p:cNvPr id="441" name="Google Shape;441;p20"/>
            <p:cNvGrpSpPr/>
            <p:nvPr/>
          </p:nvGrpSpPr>
          <p:grpSpPr>
            <a:xfrm>
              <a:off x="-1224" y="-163"/>
              <a:ext cx="2428148" cy="2245051"/>
              <a:chOff x="-1224" y="-163"/>
              <a:chExt cx="2428148" cy="2245051"/>
            </a:xfrm>
          </p:grpSpPr>
          <p:sp>
            <p:nvSpPr>
              <p:cNvPr id="442" name="Google Shape;442;p20"/>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43" name="Google Shape;443;p20"/>
              <p:cNvGrpSpPr/>
              <p:nvPr/>
            </p:nvGrpSpPr>
            <p:grpSpPr>
              <a:xfrm>
                <a:off x="-1224" y="-163"/>
                <a:ext cx="2428148" cy="2245051"/>
                <a:chOff x="-1224" y="-163"/>
                <a:chExt cx="2428148" cy="2245051"/>
              </a:xfrm>
            </p:grpSpPr>
            <p:sp>
              <p:nvSpPr>
                <p:cNvPr id="444" name="Google Shape;444;p20"/>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45" name="Google Shape;445;p20"/>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46" name="Google Shape;446;p20"/>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47" name="Google Shape;447;p20"/>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48" name="Google Shape;448;p20"/>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49" name="Google Shape;449;p20"/>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50" name="Google Shape;450;p20"/>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51" name="Google Shape;451;p20"/>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452" name="Google Shape;452;p20"/>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pic>
        <p:nvPicPr>
          <p:cNvPr id="453" name="Google Shape;453;p20" descr="lobes3.jpeg"/>
          <p:cNvPicPr preferRelativeResize="0"/>
          <p:nvPr/>
        </p:nvPicPr>
        <p:blipFill rotWithShape="1">
          <a:blip r:embed="rId3">
            <a:alphaModFix/>
          </a:blip>
          <a:srcRect/>
          <a:stretch/>
        </p:blipFill>
        <p:spPr>
          <a:xfrm>
            <a:off x="1219200" y="966787"/>
            <a:ext cx="6781800" cy="4595812"/>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1"/>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59" name="Google Shape;459;p21"/>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0" name="Google Shape;460;p21"/>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61" name="Google Shape;461;p21"/>
          <p:cNvGrpSpPr/>
          <p:nvPr/>
        </p:nvGrpSpPr>
        <p:grpSpPr>
          <a:xfrm>
            <a:off x="7937" y="5540375"/>
            <a:ext cx="1784349" cy="1246187"/>
            <a:chOff x="0" y="0"/>
            <a:chExt cx="1784349" cy="1246187"/>
          </a:xfrm>
        </p:grpSpPr>
        <p:sp>
          <p:nvSpPr>
            <p:cNvPr id="462" name="Google Shape;462;p21"/>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3" name="Google Shape;463;p21"/>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4" name="Google Shape;464;p21"/>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5" name="Google Shape;465;p21"/>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6" name="Google Shape;466;p21"/>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7" name="Google Shape;467;p21"/>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8" name="Google Shape;468;p21"/>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69" name="Google Shape;469;p21"/>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0" name="Google Shape;470;p21"/>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71" name="Google Shape;471;p21"/>
            <p:cNvGrpSpPr/>
            <p:nvPr/>
          </p:nvGrpSpPr>
          <p:grpSpPr>
            <a:xfrm>
              <a:off x="0" y="0"/>
              <a:ext cx="1784349" cy="1238249"/>
              <a:chOff x="0" y="0"/>
              <a:chExt cx="1784349" cy="1238249"/>
            </a:xfrm>
          </p:grpSpPr>
          <p:grpSp>
            <p:nvGrpSpPr>
              <p:cNvPr id="472" name="Google Shape;472;p21"/>
              <p:cNvGrpSpPr/>
              <p:nvPr/>
            </p:nvGrpSpPr>
            <p:grpSpPr>
              <a:xfrm>
                <a:off x="784225" y="114300"/>
                <a:ext cx="869949" cy="1123949"/>
                <a:chOff x="0" y="0"/>
                <a:chExt cx="869949" cy="1123949"/>
              </a:xfrm>
            </p:grpSpPr>
            <p:sp>
              <p:nvSpPr>
                <p:cNvPr id="473" name="Google Shape;473;p21"/>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4" name="Google Shape;474;p21"/>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5" name="Google Shape;475;p21"/>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476" name="Google Shape;476;p21"/>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7" name="Google Shape;477;p21"/>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78" name="Google Shape;478;p21"/>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79" name="Google Shape;479;p21"/>
              <p:cNvGrpSpPr/>
              <p:nvPr/>
            </p:nvGrpSpPr>
            <p:grpSpPr>
              <a:xfrm>
                <a:off x="0" y="0"/>
                <a:ext cx="1784349" cy="1076325"/>
                <a:chOff x="0" y="0"/>
                <a:chExt cx="1784349" cy="1076325"/>
              </a:xfrm>
            </p:grpSpPr>
            <p:sp>
              <p:nvSpPr>
                <p:cNvPr id="480" name="Google Shape;480;p21"/>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1" name="Google Shape;481;p21"/>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2" name="Google Shape;482;p21"/>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3" name="Google Shape;483;p21"/>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4" name="Google Shape;484;p21"/>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5" name="Google Shape;485;p21"/>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6" name="Google Shape;486;p21"/>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87" name="Google Shape;487;p21"/>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488" name="Google Shape;488;p21"/>
          <p:cNvGrpSpPr/>
          <p:nvPr/>
        </p:nvGrpSpPr>
        <p:grpSpPr>
          <a:xfrm>
            <a:off x="8680450" y="2116137"/>
            <a:ext cx="387356" cy="4308474"/>
            <a:chOff x="0" y="0"/>
            <a:chExt cx="385762" cy="4308474"/>
          </a:xfrm>
        </p:grpSpPr>
        <p:sp>
          <p:nvSpPr>
            <p:cNvPr id="489" name="Google Shape;489;p21"/>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0" name="Google Shape;490;p21"/>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491" name="Google Shape;491;p21"/>
          <p:cNvGrpSpPr/>
          <p:nvPr/>
        </p:nvGrpSpPr>
        <p:grpSpPr>
          <a:xfrm>
            <a:off x="7169512" y="-85888"/>
            <a:ext cx="2428148" cy="2243462"/>
            <a:chOff x="-1224" y="-163"/>
            <a:chExt cx="2428148" cy="2245051"/>
          </a:xfrm>
        </p:grpSpPr>
        <p:grpSp>
          <p:nvGrpSpPr>
            <p:cNvPr id="492" name="Google Shape;492;p21"/>
            <p:cNvGrpSpPr/>
            <p:nvPr/>
          </p:nvGrpSpPr>
          <p:grpSpPr>
            <a:xfrm>
              <a:off x="-1224" y="-163"/>
              <a:ext cx="2428148" cy="2245051"/>
              <a:chOff x="-1224" y="-163"/>
              <a:chExt cx="2428148" cy="2245051"/>
            </a:xfrm>
          </p:grpSpPr>
          <p:sp>
            <p:nvSpPr>
              <p:cNvPr id="493" name="Google Shape;493;p21"/>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494" name="Google Shape;494;p21"/>
              <p:cNvGrpSpPr/>
              <p:nvPr/>
            </p:nvGrpSpPr>
            <p:grpSpPr>
              <a:xfrm>
                <a:off x="-1224" y="-163"/>
                <a:ext cx="2428148" cy="2245051"/>
                <a:chOff x="-1224" y="-163"/>
                <a:chExt cx="2428148" cy="2245051"/>
              </a:xfrm>
            </p:grpSpPr>
            <p:sp>
              <p:nvSpPr>
                <p:cNvPr id="495" name="Google Shape;495;p21"/>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6" name="Google Shape;496;p21"/>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7" name="Google Shape;497;p21"/>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8" name="Google Shape;498;p21"/>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499" name="Google Shape;499;p21"/>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00" name="Google Shape;500;p21"/>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01" name="Google Shape;501;p21"/>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02" name="Google Shape;502;p21"/>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503" name="Google Shape;503;p21"/>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pic>
        <p:nvPicPr>
          <p:cNvPr id="504" name="Google Shape;504;p21"/>
          <p:cNvPicPr preferRelativeResize="0"/>
          <p:nvPr/>
        </p:nvPicPr>
        <p:blipFill rotWithShape="1">
          <a:blip r:embed="rId3">
            <a:alphaModFix/>
          </a:blip>
          <a:srcRect l="4167" t="3332" r="4165" b="6665"/>
          <a:stretch/>
        </p:blipFill>
        <p:spPr>
          <a:xfrm>
            <a:off x="762000" y="762000"/>
            <a:ext cx="7543800" cy="5091112"/>
          </a:xfrm>
          <a:prstGeom prst="rect">
            <a:avLst/>
          </a:prstGeom>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2"/>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0" name="Google Shape;510;p22"/>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1" name="Google Shape;511;p22"/>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512" name="Google Shape;512;p22"/>
          <p:cNvGrpSpPr/>
          <p:nvPr/>
        </p:nvGrpSpPr>
        <p:grpSpPr>
          <a:xfrm>
            <a:off x="7937" y="5540375"/>
            <a:ext cx="1784349" cy="1246187"/>
            <a:chOff x="0" y="0"/>
            <a:chExt cx="1784349" cy="1246187"/>
          </a:xfrm>
        </p:grpSpPr>
        <p:sp>
          <p:nvSpPr>
            <p:cNvPr id="513" name="Google Shape;513;p22"/>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4" name="Google Shape;514;p22"/>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5" name="Google Shape;515;p22"/>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6" name="Google Shape;516;p22"/>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7" name="Google Shape;517;p22"/>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8" name="Google Shape;518;p22"/>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19" name="Google Shape;519;p22"/>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20" name="Google Shape;520;p22"/>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21" name="Google Shape;521;p22"/>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522" name="Google Shape;522;p22"/>
            <p:cNvGrpSpPr/>
            <p:nvPr/>
          </p:nvGrpSpPr>
          <p:grpSpPr>
            <a:xfrm>
              <a:off x="0" y="0"/>
              <a:ext cx="1784349" cy="1238249"/>
              <a:chOff x="0" y="0"/>
              <a:chExt cx="1784349" cy="1238249"/>
            </a:xfrm>
          </p:grpSpPr>
          <p:grpSp>
            <p:nvGrpSpPr>
              <p:cNvPr id="523" name="Google Shape;523;p22"/>
              <p:cNvGrpSpPr/>
              <p:nvPr/>
            </p:nvGrpSpPr>
            <p:grpSpPr>
              <a:xfrm>
                <a:off x="784225" y="114300"/>
                <a:ext cx="869949" cy="1123949"/>
                <a:chOff x="0" y="0"/>
                <a:chExt cx="869949" cy="1123949"/>
              </a:xfrm>
            </p:grpSpPr>
            <p:sp>
              <p:nvSpPr>
                <p:cNvPr id="524" name="Google Shape;524;p22"/>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25" name="Google Shape;525;p22"/>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26" name="Google Shape;526;p22"/>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527" name="Google Shape;527;p22"/>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28" name="Google Shape;528;p22"/>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29" name="Google Shape;529;p22"/>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530" name="Google Shape;530;p22"/>
              <p:cNvGrpSpPr/>
              <p:nvPr/>
            </p:nvGrpSpPr>
            <p:grpSpPr>
              <a:xfrm>
                <a:off x="0" y="0"/>
                <a:ext cx="1784349" cy="1076325"/>
                <a:chOff x="0" y="0"/>
                <a:chExt cx="1784349" cy="1076325"/>
              </a:xfrm>
            </p:grpSpPr>
            <p:sp>
              <p:nvSpPr>
                <p:cNvPr id="531" name="Google Shape;531;p22"/>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2" name="Google Shape;532;p22"/>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3" name="Google Shape;533;p22"/>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4" name="Google Shape;534;p22"/>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5" name="Google Shape;535;p22"/>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6" name="Google Shape;536;p22"/>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7" name="Google Shape;537;p22"/>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38" name="Google Shape;538;p22"/>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539" name="Google Shape;539;p22"/>
          <p:cNvGrpSpPr/>
          <p:nvPr/>
        </p:nvGrpSpPr>
        <p:grpSpPr>
          <a:xfrm>
            <a:off x="8680450" y="2116137"/>
            <a:ext cx="387356" cy="4308474"/>
            <a:chOff x="0" y="0"/>
            <a:chExt cx="385762" cy="4308474"/>
          </a:xfrm>
        </p:grpSpPr>
        <p:sp>
          <p:nvSpPr>
            <p:cNvPr id="540" name="Google Shape;540;p22"/>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41" name="Google Shape;541;p22"/>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542" name="Google Shape;542;p22"/>
          <p:cNvGrpSpPr/>
          <p:nvPr/>
        </p:nvGrpSpPr>
        <p:grpSpPr>
          <a:xfrm>
            <a:off x="7169512" y="-85888"/>
            <a:ext cx="2428148" cy="2243462"/>
            <a:chOff x="-1224" y="-163"/>
            <a:chExt cx="2428148" cy="2245051"/>
          </a:xfrm>
        </p:grpSpPr>
        <p:grpSp>
          <p:nvGrpSpPr>
            <p:cNvPr id="543" name="Google Shape;543;p22"/>
            <p:cNvGrpSpPr/>
            <p:nvPr/>
          </p:nvGrpSpPr>
          <p:grpSpPr>
            <a:xfrm>
              <a:off x="-1224" y="-163"/>
              <a:ext cx="2428148" cy="2245051"/>
              <a:chOff x="-1224" y="-163"/>
              <a:chExt cx="2428148" cy="2245051"/>
            </a:xfrm>
          </p:grpSpPr>
          <p:sp>
            <p:nvSpPr>
              <p:cNvPr id="544" name="Google Shape;544;p22"/>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545" name="Google Shape;545;p22"/>
              <p:cNvGrpSpPr/>
              <p:nvPr/>
            </p:nvGrpSpPr>
            <p:grpSpPr>
              <a:xfrm>
                <a:off x="-1224" y="-163"/>
                <a:ext cx="2428148" cy="2245051"/>
                <a:chOff x="-1224" y="-163"/>
                <a:chExt cx="2428148" cy="2245051"/>
              </a:xfrm>
            </p:grpSpPr>
            <p:sp>
              <p:nvSpPr>
                <p:cNvPr id="546" name="Google Shape;546;p22"/>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47" name="Google Shape;547;p22"/>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48" name="Google Shape;548;p22"/>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49" name="Google Shape;549;p22"/>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50" name="Google Shape;550;p22"/>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51" name="Google Shape;551;p22"/>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52" name="Google Shape;552;p22"/>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53" name="Google Shape;553;p22"/>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554" name="Google Shape;554;p22"/>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555" name="Google Shape;555;p22"/>
          <p:cNvSpPr txBox="1">
            <a:spLocks noGrp="1"/>
          </p:cNvSpPr>
          <p:nvPr>
            <p:ph type="title"/>
          </p:nvPr>
        </p:nvSpPr>
        <p:spPr>
          <a:xfrm>
            <a:off x="533400" y="0"/>
            <a:ext cx="7696200" cy="16002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800"/>
              <a:buFont typeface="Comic Sans MS"/>
              <a:buNone/>
            </a:pPr>
            <a:r>
              <a:rPr lang="en-US" sz="4800" b="0" i="0" u="none" strike="noStrike" cap="none">
                <a:solidFill>
                  <a:schemeClr val="dk1"/>
                </a:solidFill>
                <a:latin typeface="Comic Sans MS"/>
                <a:ea typeface="Comic Sans MS"/>
                <a:cs typeface="Comic Sans MS"/>
                <a:sym typeface="Comic Sans MS"/>
              </a:rPr>
              <a:t>Brain control of the body</a:t>
            </a:r>
            <a:endParaRPr/>
          </a:p>
        </p:txBody>
      </p:sp>
      <p:sp>
        <p:nvSpPr>
          <p:cNvPr id="556" name="Google Shape;556;p22"/>
          <p:cNvSpPr txBox="1">
            <a:spLocks noGrp="1"/>
          </p:cNvSpPr>
          <p:nvPr>
            <p:ph type="body" idx="1"/>
          </p:nvPr>
        </p:nvSpPr>
        <p:spPr>
          <a:xfrm>
            <a:off x="685800" y="1905000"/>
            <a:ext cx="7696200" cy="47244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The brain controls everything your body does</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Interestingly, the </a:t>
            </a:r>
            <a:r>
              <a:rPr lang="en-US" sz="3200" b="0" i="0" u="none" strike="noStrike" cap="none">
                <a:solidFill>
                  <a:srgbClr val="FF0000"/>
                </a:solidFill>
                <a:latin typeface="Comic Sans MS"/>
                <a:ea typeface="Comic Sans MS"/>
                <a:cs typeface="Comic Sans MS"/>
                <a:sym typeface="Comic Sans MS"/>
              </a:rPr>
              <a:t>left</a:t>
            </a:r>
            <a:r>
              <a:rPr lang="en-US" sz="3200" b="0" i="0" u="none" strike="noStrike" cap="none">
                <a:solidFill>
                  <a:schemeClr val="dk1"/>
                </a:solidFill>
                <a:latin typeface="Comic Sans MS"/>
                <a:ea typeface="Comic Sans MS"/>
                <a:cs typeface="Comic Sans MS"/>
                <a:sym typeface="Comic Sans MS"/>
              </a:rPr>
              <a:t> side of your brain controls the </a:t>
            </a:r>
            <a:r>
              <a:rPr lang="en-US" sz="3200" b="0" i="0" u="none" strike="noStrike" cap="none">
                <a:solidFill>
                  <a:srgbClr val="FF0000"/>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side of your body. </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And, the </a:t>
            </a:r>
            <a:r>
              <a:rPr lang="en-US" sz="3200" b="0" i="0" u="none" strike="noStrike" cap="none">
                <a:solidFill>
                  <a:srgbClr val="FF0000"/>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side of your brain controls the </a:t>
            </a:r>
            <a:r>
              <a:rPr lang="en-US" sz="3200" b="0" i="0" u="none" strike="noStrike" cap="none">
                <a:solidFill>
                  <a:srgbClr val="FF0000"/>
                </a:solidFill>
                <a:latin typeface="Comic Sans MS"/>
                <a:ea typeface="Comic Sans MS"/>
                <a:cs typeface="Comic Sans MS"/>
                <a:sym typeface="Comic Sans MS"/>
              </a:rPr>
              <a:t>left </a:t>
            </a:r>
            <a:r>
              <a:rPr lang="en-US" sz="3200" b="0" i="0" u="none" strike="noStrike" cap="none">
                <a:solidFill>
                  <a:schemeClr val="dk1"/>
                </a:solidFill>
                <a:latin typeface="Comic Sans MS"/>
                <a:ea typeface="Comic Sans MS"/>
                <a:cs typeface="Comic Sans MS"/>
                <a:sym typeface="Comic Sans MS"/>
              </a:rPr>
              <a:t>side of your body. </a:t>
            </a:r>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4"/>
          <p:cNvSpPr txBox="1">
            <a:spLocks noGrp="1"/>
          </p:cNvSpPr>
          <p:nvPr>
            <p:ph type="title"/>
          </p:nvPr>
        </p:nvSpPr>
        <p:spPr>
          <a:xfrm>
            <a:off x="685800" y="381000"/>
            <a:ext cx="7696200" cy="1143000"/>
          </a:xfrm>
          <a:prstGeom prst="rect">
            <a:avLst/>
          </a:prstGeom>
          <a:noFill/>
          <a:ln>
            <a:noFill/>
          </a:ln>
        </p:spPr>
        <p:txBody>
          <a:bodyPr spcFirstLastPara="1" wrap="square" lIns="50800" tIns="50800" rIns="91425" bIns="50800" anchor="b" anchorCtr="0">
            <a:noAutofit/>
          </a:bodyPr>
          <a:lstStyle/>
          <a:p>
            <a:pPr marL="39687" marR="0" lvl="0" indent="0" algn="ctr" rtl="0">
              <a:lnSpc>
                <a:spcPct val="100000"/>
              </a:lnSpc>
              <a:spcBef>
                <a:spcPts val="0"/>
              </a:spcBef>
              <a:spcAft>
                <a:spcPts val="0"/>
              </a:spcAft>
              <a:buClr>
                <a:srgbClr val="000000"/>
              </a:buClr>
              <a:buSzPts val="4400"/>
              <a:buFont typeface="Comic Sans MS"/>
              <a:buNone/>
            </a:pPr>
            <a:r>
              <a:rPr lang="en-US" sz="4400" b="0" i="0" u="none" strike="noStrike" cap="none">
                <a:solidFill>
                  <a:srgbClr val="000000"/>
                </a:solidFill>
                <a:latin typeface="Comic Sans MS"/>
                <a:ea typeface="Comic Sans MS"/>
                <a:cs typeface="Comic Sans MS"/>
                <a:sym typeface="Comic Sans MS"/>
              </a:rPr>
              <a:t>How do we know all of this?</a:t>
            </a:r>
            <a:endParaRPr/>
          </a:p>
        </p:txBody>
      </p:sp>
      <p:sp>
        <p:nvSpPr>
          <p:cNvPr id="616" name="Google Shape;616;p24"/>
          <p:cNvSpPr txBox="1">
            <a:spLocks noGrp="1"/>
          </p:cNvSpPr>
          <p:nvPr>
            <p:ph type="body" idx="1"/>
          </p:nvPr>
        </p:nvSpPr>
        <p:spPr>
          <a:xfrm>
            <a:off x="533400" y="1676400"/>
            <a:ext cx="6629400" cy="4953000"/>
          </a:xfrm>
          <a:prstGeom prst="rect">
            <a:avLst/>
          </a:prstGeom>
          <a:noFill/>
          <a:ln>
            <a:noFill/>
          </a:ln>
        </p:spPr>
        <p:txBody>
          <a:bodyPr spcFirstLastPara="1" wrap="square" lIns="50800" tIns="50800" rIns="91425" bIns="50800" anchor="t" anchorCtr="0">
            <a:noAutofit/>
          </a:bodyPr>
          <a:lstStyle/>
          <a:p>
            <a:pPr marL="382587" marR="0" lvl="0" indent="-342898" algn="l" rtl="0">
              <a:lnSpc>
                <a:spcPct val="100000"/>
              </a:lnSpc>
              <a:spcBef>
                <a:spcPts val="0"/>
              </a:spcBef>
              <a:spcAft>
                <a:spcPts val="0"/>
              </a:spcAft>
              <a:buClr>
                <a:schemeClr val="dk1"/>
              </a:buClr>
              <a:buSzPts val="3000"/>
              <a:buFont typeface="Comic Sans MS"/>
              <a:buChar char="•"/>
            </a:pPr>
            <a:r>
              <a:rPr lang="en-US" sz="3000" b="0" i="0" u="none" strike="noStrike" cap="none">
                <a:solidFill>
                  <a:schemeClr val="dk1"/>
                </a:solidFill>
                <a:latin typeface="Comic Sans MS"/>
                <a:ea typeface="Comic Sans MS"/>
                <a:cs typeface="Comic Sans MS"/>
                <a:sym typeface="Comic Sans MS"/>
              </a:rPr>
              <a:t>When a part of the brain stops working, we can observe problems with functioning.</a:t>
            </a:r>
            <a:endParaRPr/>
          </a:p>
          <a:p>
            <a:pPr marL="382587" marR="0" lvl="0" indent="-152398" algn="l" rtl="0">
              <a:lnSpc>
                <a:spcPct val="100000"/>
              </a:lnSpc>
              <a:spcBef>
                <a:spcPts val="900"/>
              </a:spcBef>
              <a:spcAft>
                <a:spcPts val="0"/>
              </a:spcAft>
              <a:buClr>
                <a:schemeClr val="dk1"/>
              </a:buClr>
              <a:buSzPts val="3000"/>
              <a:buFont typeface="Comic Sans MS"/>
              <a:buNone/>
            </a:pPr>
            <a:endParaRPr sz="3000" b="0" i="0" u="none" strike="noStrike" cap="none">
              <a:solidFill>
                <a:schemeClr val="dk1"/>
              </a:solidFill>
              <a:latin typeface="Comic Sans MS"/>
              <a:ea typeface="Comic Sans MS"/>
              <a:cs typeface="Comic Sans MS"/>
              <a:sym typeface="Comic Sans MS"/>
            </a:endParaRPr>
          </a:p>
          <a:p>
            <a:pPr marL="382587" marR="0" lvl="0" indent="-342898" algn="l" rtl="0">
              <a:lnSpc>
                <a:spcPct val="100000"/>
              </a:lnSpc>
              <a:spcBef>
                <a:spcPts val="900"/>
              </a:spcBef>
              <a:spcAft>
                <a:spcPts val="0"/>
              </a:spcAft>
              <a:buClr>
                <a:srgbClr val="FF0000"/>
              </a:buClr>
              <a:buSzPts val="3000"/>
              <a:buFont typeface="Comic Sans MS"/>
              <a:buChar char="•"/>
            </a:pPr>
            <a:r>
              <a:rPr lang="en-US" sz="3000" b="0" i="0" u="none" strike="noStrike" cap="none">
                <a:solidFill>
                  <a:srgbClr val="FF0000"/>
                </a:solidFill>
                <a:latin typeface="Comic Sans MS"/>
                <a:ea typeface="Comic Sans MS"/>
                <a:cs typeface="Comic Sans MS"/>
                <a:sym typeface="Comic Sans MS"/>
              </a:rPr>
              <a:t>Damage</a:t>
            </a:r>
            <a:r>
              <a:rPr lang="en-US" sz="3000" b="0" i="0" u="none" strike="noStrike" cap="none">
                <a:solidFill>
                  <a:schemeClr val="dk1"/>
                </a:solidFill>
                <a:latin typeface="Comic Sans MS"/>
                <a:ea typeface="Comic Sans MS"/>
                <a:cs typeface="Comic Sans MS"/>
                <a:sym typeface="Comic Sans MS"/>
              </a:rPr>
              <a:t> or </a:t>
            </a:r>
            <a:r>
              <a:rPr lang="en-US" sz="3000" b="0" i="0" u="none" strike="noStrike" cap="none">
                <a:solidFill>
                  <a:srgbClr val="FF0000"/>
                </a:solidFill>
                <a:latin typeface="Comic Sans MS"/>
                <a:ea typeface="Comic Sans MS"/>
                <a:cs typeface="Comic Sans MS"/>
                <a:sym typeface="Comic Sans MS"/>
              </a:rPr>
              <a:t>disease</a:t>
            </a:r>
            <a:r>
              <a:rPr lang="en-US" sz="3000" b="0" i="0" u="none" strike="noStrike" cap="none">
                <a:solidFill>
                  <a:schemeClr val="dk1"/>
                </a:solidFill>
                <a:latin typeface="Comic Sans MS"/>
                <a:ea typeface="Comic Sans MS"/>
                <a:cs typeface="Comic Sans MS"/>
                <a:sym typeface="Comic Sans MS"/>
              </a:rPr>
              <a:t> in specific areas of the brain can cause unique changes in health and behavior that allow us to understand what different parts of the brain do.</a:t>
            </a:r>
            <a:endParaRPr/>
          </a:p>
          <a:p>
            <a:pPr marL="731837" marR="0" lvl="1" indent="-95249" algn="l" rtl="0">
              <a:lnSpc>
                <a:spcPct val="100000"/>
              </a:lnSpc>
              <a:spcBef>
                <a:spcPts val="800"/>
              </a:spcBef>
              <a:spcAft>
                <a:spcPts val="0"/>
              </a:spcAft>
              <a:buClr>
                <a:schemeClr val="dk1"/>
              </a:buClr>
              <a:buSzPts val="3000"/>
              <a:buFont typeface="Comic Sans MS"/>
              <a:buNone/>
            </a:pPr>
            <a:endParaRPr sz="3000" b="0" i="0" u="none" strike="noStrike" cap="none">
              <a:solidFill>
                <a:schemeClr val="dk1"/>
              </a:solidFill>
              <a:latin typeface="Comic Sans MS"/>
              <a:ea typeface="Comic Sans MS"/>
              <a:cs typeface="Comic Sans MS"/>
              <a:sym typeface="Comic Sans MS"/>
            </a:endParaRPr>
          </a:p>
          <a:p>
            <a:pPr marL="382588" marR="0" lvl="0" indent="-152400" algn="l" rtl="0">
              <a:spcBef>
                <a:spcPts val="900"/>
              </a:spcBef>
              <a:spcAft>
                <a:spcPts val="0"/>
              </a:spcAft>
              <a:buClr>
                <a:schemeClr val="dk1"/>
              </a:buClr>
              <a:buSzPts val="3000"/>
              <a:buFont typeface="Comic Sans MS"/>
              <a:buNone/>
            </a:pPr>
            <a:endParaRPr sz="3000" b="0" i="0" u="none" strike="noStrike" cap="none">
              <a:solidFill>
                <a:schemeClr val="dk1"/>
              </a:solidFill>
              <a:latin typeface="Comic Sans MS"/>
              <a:ea typeface="Comic Sans MS"/>
              <a:cs typeface="Comic Sans MS"/>
              <a:sym typeface="Comic Sans MS"/>
            </a:endParaRPr>
          </a:p>
        </p:txBody>
      </p:sp>
      <p:pic>
        <p:nvPicPr>
          <p:cNvPr id="617" name="Google Shape;617;p24" descr="sick brain.jpeg"/>
          <p:cNvPicPr preferRelativeResize="0"/>
          <p:nvPr/>
        </p:nvPicPr>
        <p:blipFill rotWithShape="1">
          <a:blip r:embed="rId3">
            <a:alphaModFix/>
          </a:blip>
          <a:srcRect/>
          <a:stretch/>
        </p:blipFill>
        <p:spPr>
          <a:xfrm>
            <a:off x="6477000" y="2971800"/>
            <a:ext cx="2281237" cy="2374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25"/>
          <p:cNvSpPr txBox="1"/>
          <p:nvPr/>
        </p:nvSpPr>
        <p:spPr>
          <a:xfrm>
            <a:off x="533400" y="304800"/>
            <a:ext cx="4584700" cy="876300"/>
          </a:xfrm>
          <a:prstGeom prst="rect">
            <a:avLst/>
          </a:prstGeom>
          <a:noFill/>
          <a:ln>
            <a:noFill/>
          </a:ln>
        </p:spPr>
        <p:txBody>
          <a:bodyPr spcFirstLastPara="1" wrap="square" lIns="0" tIns="0" rIns="40625" bIns="0" anchor="b" anchorCtr="0">
            <a:noAutofit/>
          </a:bodyPr>
          <a:lstStyle/>
          <a:p>
            <a:pPr marL="39687" marR="0" lvl="0" indent="0" algn="ctr" rtl="0">
              <a:lnSpc>
                <a:spcPct val="100000"/>
              </a:lnSpc>
              <a:spcBef>
                <a:spcPts val="0"/>
              </a:spcBef>
              <a:spcAft>
                <a:spcPts val="0"/>
              </a:spcAft>
              <a:buClr>
                <a:srgbClr val="000000"/>
              </a:buClr>
              <a:buSzPts val="4400"/>
              <a:buFont typeface="Comic Sans MS"/>
              <a:buNone/>
            </a:pPr>
            <a:r>
              <a:rPr lang="en-US" sz="4400" b="0" i="0" u="none">
                <a:solidFill>
                  <a:srgbClr val="000000"/>
                </a:solidFill>
                <a:latin typeface="Comic Sans MS"/>
                <a:ea typeface="Comic Sans MS"/>
                <a:cs typeface="Comic Sans MS"/>
                <a:sym typeface="Comic Sans MS"/>
              </a:rPr>
              <a:t>PHINEAS GAGE</a:t>
            </a:r>
            <a:endParaRPr/>
          </a:p>
        </p:txBody>
      </p:sp>
      <p:sp>
        <p:nvSpPr>
          <p:cNvPr id="623" name="Google Shape;623;p25"/>
          <p:cNvSpPr txBox="1"/>
          <p:nvPr/>
        </p:nvSpPr>
        <p:spPr>
          <a:xfrm>
            <a:off x="457200" y="1447800"/>
            <a:ext cx="3276600" cy="4838700"/>
          </a:xfrm>
          <a:prstGeom prst="rect">
            <a:avLst/>
          </a:prstGeom>
          <a:noFill/>
          <a:ln>
            <a:noFill/>
          </a:ln>
        </p:spPr>
        <p:txBody>
          <a:bodyPr spcFirstLastPara="1" wrap="square" lIns="0" tIns="0" rIns="40625" bIns="0" anchor="t" anchorCtr="0">
            <a:noAutofit/>
          </a:bodyPr>
          <a:lstStyle/>
          <a:p>
            <a:pPr marL="312737" marR="0" lvl="0" indent="-273048" algn="l" rtl="0">
              <a:lnSpc>
                <a:spcPct val="100000"/>
              </a:lnSpc>
              <a:spcBef>
                <a:spcPts val="0"/>
              </a:spcBef>
              <a:spcAft>
                <a:spcPts val="0"/>
              </a:spcAft>
              <a:buClr>
                <a:srgbClr val="000000"/>
              </a:buClr>
              <a:buSzPts val="2800"/>
              <a:buFont typeface="Comic Sans MS"/>
              <a:buChar char="•"/>
            </a:pPr>
            <a:r>
              <a:rPr lang="en-US" sz="2800" b="0" i="0" u="none">
                <a:solidFill>
                  <a:srgbClr val="000000"/>
                </a:solidFill>
                <a:latin typeface="Comic Sans MS"/>
                <a:ea typeface="Comic Sans MS"/>
                <a:cs typeface="Comic Sans MS"/>
                <a:sym typeface="Comic Sans MS"/>
              </a:rPr>
              <a:t>Phineas Gage was a railroad worker in the 1800s</a:t>
            </a:r>
            <a:endParaRPr/>
          </a:p>
          <a:p>
            <a:pPr marL="312737" marR="0" lvl="0" indent="-95248" algn="l" rtl="0">
              <a:lnSpc>
                <a:spcPct val="100000"/>
              </a:lnSpc>
              <a:spcBef>
                <a:spcPts val="1900"/>
              </a:spcBef>
              <a:spcAft>
                <a:spcPts val="0"/>
              </a:spcAft>
              <a:buClr>
                <a:srgbClr val="000000"/>
              </a:buClr>
              <a:buSzPts val="2800"/>
              <a:buFont typeface="Comic Sans MS"/>
              <a:buNone/>
            </a:pPr>
            <a:endParaRPr sz="2800" b="0" i="0" u="none">
              <a:solidFill>
                <a:srgbClr val="000000"/>
              </a:solidFill>
              <a:latin typeface="Comic Sans MS"/>
              <a:ea typeface="Comic Sans MS"/>
              <a:cs typeface="Comic Sans MS"/>
              <a:sym typeface="Comic Sans MS"/>
            </a:endParaRPr>
          </a:p>
          <a:p>
            <a:pPr marL="312737" marR="0" lvl="0" indent="-273048" algn="l" rtl="0">
              <a:lnSpc>
                <a:spcPct val="100000"/>
              </a:lnSpc>
              <a:spcBef>
                <a:spcPts val="1900"/>
              </a:spcBef>
              <a:spcAft>
                <a:spcPts val="0"/>
              </a:spcAft>
              <a:buClr>
                <a:srgbClr val="000000"/>
              </a:buClr>
              <a:buSzPts val="2800"/>
              <a:buFont typeface="Comic Sans MS"/>
              <a:buChar char="•"/>
            </a:pPr>
            <a:r>
              <a:rPr lang="en-US" sz="2800" b="0" i="0" u="none">
                <a:solidFill>
                  <a:srgbClr val="000000"/>
                </a:solidFill>
                <a:latin typeface="Comic Sans MS"/>
                <a:ea typeface="Comic Sans MS"/>
                <a:cs typeface="Comic Sans MS"/>
                <a:sym typeface="Comic Sans MS"/>
              </a:rPr>
              <a:t>In 1848, while blasting through rock, there was an explosion and a tamping rod went through his skull</a:t>
            </a:r>
            <a:endParaRPr/>
          </a:p>
        </p:txBody>
      </p:sp>
      <p:pic>
        <p:nvPicPr>
          <p:cNvPr id="624" name="Google Shape;624;p25"/>
          <p:cNvPicPr preferRelativeResize="0"/>
          <p:nvPr/>
        </p:nvPicPr>
        <p:blipFill rotWithShape="1">
          <a:blip r:embed="rId3">
            <a:alphaModFix/>
          </a:blip>
          <a:srcRect/>
          <a:stretch/>
        </p:blipFill>
        <p:spPr>
          <a:xfrm>
            <a:off x="5251450" y="228600"/>
            <a:ext cx="3587750" cy="3830637"/>
          </a:xfrm>
          <a:prstGeom prst="rect">
            <a:avLst/>
          </a:prstGeom>
          <a:noFill/>
          <a:ln>
            <a:noFill/>
          </a:ln>
        </p:spPr>
      </p:pic>
      <p:pic>
        <p:nvPicPr>
          <p:cNvPr id="625" name="Google Shape;625;p25"/>
          <p:cNvPicPr preferRelativeResize="0"/>
          <p:nvPr/>
        </p:nvPicPr>
        <p:blipFill rotWithShape="1">
          <a:blip r:embed="rId4">
            <a:alphaModFix/>
          </a:blip>
          <a:srcRect/>
          <a:stretch/>
        </p:blipFill>
        <p:spPr>
          <a:xfrm>
            <a:off x="4038600" y="3505200"/>
            <a:ext cx="2276475" cy="330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6"/>
          <p:cNvSpPr txBox="1">
            <a:spLocks noGrp="1"/>
          </p:cNvSpPr>
          <p:nvPr>
            <p:ph type="title"/>
          </p:nvPr>
        </p:nvSpPr>
        <p:spPr>
          <a:xfrm>
            <a:off x="685800" y="0"/>
            <a:ext cx="6870700" cy="1295400"/>
          </a:xfrm>
          <a:prstGeom prst="rect">
            <a:avLst/>
          </a:prstGeom>
          <a:noFill/>
          <a:ln>
            <a:noFill/>
          </a:ln>
        </p:spPr>
        <p:txBody>
          <a:bodyPr spcFirstLastPara="1" wrap="square" lIns="50800" tIns="50800" rIns="9142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Patient “H.M.”</a:t>
            </a:r>
            <a:endParaRPr/>
          </a:p>
        </p:txBody>
      </p:sp>
      <p:sp>
        <p:nvSpPr>
          <p:cNvPr id="631" name="Google Shape;631;p26"/>
          <p:cNvSpPr txBox="1">
            <a:spLocks noGrp="1"/>
          </p:cNvSpPr>
          <p:nvPr>
            <p:ph type="body" idx="1"/>
          </p:nvPr>
        </p:nvSpPr>
        <p:spPr>
          <a:xfrm>
            <a:off x="228600" y="1524000"/>
            <a:ext cx="4343400" cy="5029200"/>
          </a:xfrm>
          <a:prstGeom prst="rect">
            <a:avLst/>
          </a:prstGeom>
          <a:noFill/>
          <a:ln>
            <a:noFill/>
          </a:ln>
        </p:spPr>
        <p:txBody>
          <a:bodyPr spcFirstLastPara="1" wrap="square" lIns="50800" tIns="50800" rIns="91425" bIns="50800" anchor="t" anchorCtr="0">
            <a:noAutofit/>
          </a:bodyPr>
          <a:lstStyle/>
          <a:p>
            <a:pPr marL="382587" marR="0" lvl="0" indent="-342898" algn="l" rtl="0">
              <a:lnSpc>
                <a:spcPct val="100000"/>
              </a:lnSpc>
              <a:spcBef>
                <a:spcPts val="0"/>
              </a:spcBef>
              <a:spcAft>
                <a:spcPts val="0"/>
              </a:spcAft>
              <a:buClr>
                <a:schemeClr val="dk1"/>
              </a:buClr>
              <a:buSzPts val="3200"/>
              <a:buFont typeface="Comic Sans MS"/>
              <a:buChar char="•"/>
            </a:pPr>
            <a:r>
              <a:rPr lang="en-US" sz="3200" b="0" i="0" u="none">
                <a:solidFill>
                  <a:schemeClr val="dk1"/>
                </a:solidFill>
                <a:latin typeface="Comic Sans MS"/>
                <a:ea typeface="Comic Sans MS"/>
                <a:cs typeface="Comic Sans MS"/>
                <a:sym typeface="Comic Sans MS"/>
              </a:rPr>
              <a:t>Had most of his </a:t>
            </a:r>
            <a:r>
              <a:rPr lang="en-US" sz="3200" b="0" i="0" u="none">
                <a:solidFill>
                  <a:srgbClr val="FF0000"/>
                </a:solidFill>
                <a:latin typeface="Comic Sans MS"/>
                <a:ea typeface="Comic Sans MS"/>
                <a:cs typeface="Comic Sans MS"/>
                <a:sym typeface="Comic Sans MS"/>
              </a:rPr>
              <a:t>hippocampus</a:t>
            </a:r>
            <a:r>
              <a:rPr lang="en-US" sz="3200" b="0" i="0" u="none">
                <a:solidFill>
                  <a:schemeClr val="dk1"/>
                </a:solidFill>
                <a:latin typeface="Comic Sans MS"/>
                <a:ea typeface="Comic Sans MS"/>
                <a:cs typeface="Comic Sans MS"/>
                <a:sym typeface="Comic Sans MS"/>
              </a:rPr>
              <a:t> removed to stop a seizure disorder.</a:t>
            </a:r>
            <a:endParaRPr/>
          </a:p>
          <a:p>
            <a:pPr marL="382587" marR="0" lvl="0" indent="-139698" algn="l" rtl="0">
              <a:lnSpc>
                <a:spcPct val="100000"/>
              </a:lnSpc>
              <a:spcBef>
                <a:spcPts val="900"/>
              </a:spcBef>
              <a:spcAft>
                <a:spcPts val="0"/>
              </a:spcAft>
              <a:buClr>
                <a:schemeClr val="dk1"/>
              </a:buClr>
              <a:buSzPts val="3200"/>
              <a:buFont typeface="Comic Sans MS"/>
              <a:buNone/>
            </a:pPr>
            <a:endParaRPr sz="3200" b="0" i="0" u="none">
              <a:solidFill>
                <a:schemeClr val="dk1"/>
              </a:solidFill>
              <a:latin typeface="Comic Sans MS"/>
              <a:ea typeface="Comic Sans MS"/>
              <a:cs typeface="Comic Sans MS"/>
              <a:sym typeface="Comic Sans MS"/>
            </a:endParaRPr>
          </a:p>
          <a:p>
            <a:pPr marL="382587" marR="0" lvl="0" indent="-342898" algn="l" rtl="0">
              <a:lnSpc>
                <a:spcPct val="100000"/>
              </a:lnSpc>
              <a:spcBef>
                <a:spcPts val="900"/>
              </a:spcBef>
              <a:spcAft>
                <a:spcPts val="0"/>
              </a:spcAft>
              <a:buClr>
                <a:schemeClr val="dk1"/>
              </a:buClr>
              <a:buSzPts val="3200"/>
              <a:buFont typeface="Comic Sans MS"/>
              <a:buChar char="•"/>
            </a:pPr>
            <a:r>
              <a:rPr lang="en-US" sz="3200" b="0" i="0" u="none">
                <a:solidFill>
                  <a:schemeClr val="dk1"/>
                </a:solidFill>
                <a:latin typeface="Comic Sans MS"/>
                <a:ea typeface="Comic Sans MS"/>
                <a:cs typeface="Comic Sans MS"/>
                <a:sym typeface="Comic Sans MS"/>
              </a:rPr>
              <a:t>The surgery was successful, but he could no longer form new memories!</a:t>
            </a:r>
            <a:endParaRPr/>
          </a:p>
        </p:txBody>
      </p:sp>
      <p:sp>
        <p:nvSpPr>
          <p:cNvPr id="632" name="Google Shape;632;p26"/>
          <p:cNvSpPr txBox="1"/>
          <p:nvPr/>
        </p:nvSpPr>
        <p:spPr>
          <a:xfrm>
            <a:off x="7353300" y="6248400"/>
            <a:ext cx="303212"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omic Sans MS"/>
              <a:buNone/>
            </a:pPr>
            <a:fld id="{00000000-1234-1234-1234-123412341234}" type="slidenum">
              <a:rPr lang="en-US" sz="1400" b="0" i="0" u="none">
                <a:solidFill>
                  <a:schemeClr val="dk1"/>
                </a:solidFill>
                <a:latin typeface="Comic Sans MS"/>
                <a:ea typeface="Comic Sans MS"/>
                <a:cs typeface="Comic Sans MS"/>
                <a:sym typeface="Comic Sans MS"/>
              </a:rPr>
              <a:t>26</a:t>
            </a:fld>
            <a:endParaRPr/>
          </a:p>
        </p:txBody>
      </p:sp>
      <p:pic>
        <p:nvPicPr>
          <p:cNvPr id="633" name="Google Shape;633;p26" descr="H.M..jpeg"/>
          <p:cNvPicPr preferRelativeResize="0"/>
          <p:nvPr/>
        </p:nvPicPr>
        <p:blipFill rotWithShape="1">
          <a:blip r:embed="rId3">
            <a:alphaModFix/>
          </a:blip>
          <a:srcRect/>
          <a:stretch/>
        </p:blipFill>
        <p:spPr>
          <a:xfrm>
            <a:off x="6324600" y="228600"/>
            <a:ext cx="2540000" cy="3200400"/>
          </a:xfrm>
          <a:prstGeom prst="rect">
            <a:avLst/>
          </a:prstGeom>
          <a:noFill/>
          <a:ln>
            <a:noFill/>
          </a:ln>
        </p:spPr>
      </p:pic>
      <p:pic>
        <p:nvPicPr>
          <p:cNvPr id="634" name="Google Shape;634;p26" descr="H.M. Brain.jpeg"/>
          <p:cNvPicPr preferRelativeResize="0"/>
          <p:nvPr/>
        </p:nvPicPr>
        <p:blipFill rotWithShape="1">
          <a:blip r:embed="rId4">
            <a:alphaModFix/>
          </a:blip>
          <a:srcRect/>
          <a:stretch/>
        </p:blipFill>
        <p:spPr>
          <a:xfrm>
            <a:off x="4876800" y="3524250"/>
            <a:ext cx="3048000" cy="3105150"/>
          </a:xfrm>
          <a:prstGeom prst="rect">
            <a:avLst/>
          </a:prstGeom>
          <a:noFill/>
          <a:ln>
            <a:noFill/>
          </a:ln>
        </p:spPr>
      </p:pic>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7"/>
          <p:cNvSpPr txBox="1">
            <a:spLocks noGrp="1"/>
          </p:cNvSpPr>
          <p:nvPr>
            <p:ph type="title"/>
          </p:nvPr>
        </p:nvSpPr>
        <p:spPr>
          <a:xfrm>
            <a:off x="730250" y="228600"/>
            <a:ext cx="7499350" cy="1143000"/>
          </a:xfrm>
          <a:prstGeom prst="rect">
            <a:avLst/>
          </a:prstGeom>
          <a:noFill/>
          <a:ln>
            <a:noFill/>
          </a:ln>
        </p:spPr>
        <p:txBody>
          <a:bodyPr spcFirstLastPara="1" wrap="square" lIns="50800" tIns="50800" rIns="9142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The importance of research</a:t>
            </a:r>
            <a:endParaRPr/>
          </a:p>
        </p:txBody>
      </p:sp>
      <p:sp>
        <p:nvSpPr>
          <p:cNvPr id="640" name="Google Shape;640;p27"/>
          <p:cNvSpPr txBox="1">
            <a:spLocks noGrp="1"/>
          </p:cNvSpPr>
          <p:nvPr>
            <p:ph type="body" idx="1"/>
          </p:nvPr>
        </p:nvSpPr>
        <p:spPr>
          <a:xfrm>
            <a:off x="685800" y="1600200"/>
            <a:ext cx="3657600" cy="4664075"/>
          </a:xfrm>
          <a:prstGeom prst="rect">
            <a:avLst/>
          </a:prstGeom>
          <a:noFill/>
          <a:ln>
            <a:noFill/>
          </a:ln>
        </p:spPr>
        <p:txBody>
          <a:bodyPr spcFirstLastPara="1" wrap="square" lIns="50800" tIns="50800" rIns="91425" bIns="50800" anchor="t" anchorCtr="0">
            <a:noAutofit/>
          </a:bodyPr>
          <a:lstStyle/>
          <a:p>
            <a:pPr marL="382587" marR="0" lvl="0" indent="-342898" algn="l" rtl="0">
              <a:lnSpc>
                <a:spcPct val="100000"/>
              </a:lnSpc>
              <a:spcBef>
                <a:spcPts val="0"/>
              </a:spcBef>
              <a:spcAft>
                <a:spcPts val="0"/>
              </a:spcAft>
              <a:buClr>
                <a:schemeClr val="dk1"/>
              </a:buClr>
              <a:buSzPts val="2800"/>
              <a:buFont typeface="Comic Sans MS"/>
              <a:buChar char="•"/>
            </a:pPr>
            <a:r>
              <a:rPr lang="en-US" sz="2800" b="0" i="0" u="none">
                <a:solidFill>
                  <a:schemeClr val="dk1"/>
                </a:solidFill>
                <a:latin typeface="Comic Sans MS"/>
                <a:ea typeface="Comic Sans MS"/>
                <a:cs typeface="Comic Sans MS"/>
                <a:sym typeface="Comic Sans MS"/>
              </a:rPr>
              <a:t>What causes brain disorders?</a:t>
            </a:r>
            <a:endParaRPr/>
          </a:p>
          <a:p>
            <a:pPr marL="382587" marR="0" lvl="0" indent="-342898" algn="l" rtl="0">
              <a:lnSpc>
                <a:spcPct val="100000"/>
              </a:lnSpc>
              <a:spcBef>
                <a:spcPts val="2100"/>
              </a:spcBef>
              <a:spcAft>
                <a:spcPts val="0"/>
              </a:spcAft>
              <a:buClr>
                <a:schemeClr val="dk1"/>
              </a:buClr>
              <a:buSzPts val="2800"/>
              <a:buFont typeface="Comic Sans MS"/>
              <a:buChar char="•"/>
            </a:pPr>
            <a:r>
              <a:rPr lang="en-US" sz="2800" b="0" i="0" u="none">
                <a:solidFill>
                  <a:schemeClr val="dk1"/>
                </a:solidFill>
                <a:latin typeface="Comic Sans MS"/>
                <a:ea typeface="Comic Sans MS"/>
                <a:cs typeface="Comic Sans MS"/>
                <a:sym typeface="Comic Sans MS"/>
              </a:rPr>
              <a:t>What do these disorders tell us about the brain?</a:t>
            </a:r>
            <a:endParaRPr/>
          </a:p>
          <a:p>
            <a:pPr marL="382587" marR="0" lvl="0" indent="-342898" algn="l" rtl="0">
              <a:lnSpc>
                <a:spcPct val="100000"/>
              </a:lnSpc>
              <a:spcBef>
                <a:spcPts val="2100"/>
              </a:spcBef>
              <a:spcAft>
                <a:spcPts val="0"/>
              </a:spcAft>
              <a:buClr>
                <a:srgbClr val="FF0000"/>
              </a:buClr>
              <a:buSzPts val="2800"/>
              <a:buFont typeface="Comic Sans MS"/>
              <a:buChar char="•"/>
            </a:pPr>
            <a:r>
              <a:rPr lang="en-US" sz="2800" b="0" i="0" u="none">
                <a:solidFill>
                  <a:srgbClr val="FF0000"/>
                </a:solidFill>
                <a:latin typeface="Comic Sans MS"/>
                <a:ea typeface="Comic Sans MS"/>
                <a:cs typeface="Comic Sans MS"/>
                <a:sym typeface="Comic Sans MS"/>
              </a:rPr>
              <a:t>Can we develop effective therapeutics to treat these disorders?</a:t>
            </a:r>
            <a:endParaRPr/>
          </a:p>
          <a:p>
            <a:pPr marL="382588" marR="0" lvl="0" indent="-165100" algn="l" rtl="0">
              <a:spcBef>
                <a:spcPts val="2100"/>
              </a:spcBef>
              <a:spcAft>
                <a:spcPts val="0"/>
              </a:spcAft>
              <a:buClr>
                <a:schemeClr val="dk1"/>
              </a:buClr>
              <a:buSzPts val="2800"/>
              <a:buFont typeface="Comic Sans MS"/>
              <a:buNone/>
            </a:pPr>
            <a:endParaRPr sz="2800" b="0" i="0" u="none">
              <a:solidFill>
                <a:srgbClr val="FF0000"/>
              </a:solidFill>
              <a:latin typeface="Comic Sans MS"/>
              <a:ea typeface="Comic Sans MS"/>
              <a:cs typeface="Comic Sans MS"/>
              <a:sym typeface="Comic Sans MS"/>
            </a:endParaRPr>
          </a:p>
        </p:txBody>
      </p:sp>
      <p:pic>
        <p:nvPicPr>
          <p:cNvPr id="641" name="Google Shape;641;p27" descr="FarSideMicroscope.gif"/>
          <p:cNvPicPr preferRelativeResize="0">
            <a:picLocks noGrp="1"/>
          </p:cNvPicPr>
          <p:nvPr>
            <p:ph type="body" idx="2"/>
          </p:nvPr>
        </p:nvPicPr>
        <p:blipFill rotWithShape="1">
          <a:blip r:embed="rId3">
            <a:alphaModFix/>
          </a:blip>
          <a:srcRect l="-973" r="-972"/>
          <a:stretch/>
        </p:blipFill>
        <p:spPr>
          <a:xfrm>
            <a:off x="4953000" y="1660525"/>
            <a:ext cx="3657600" cy="4664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41"/>
                                        </p:tgtEl>
                                        <p:attrNameLst>
                                          <p:attrName>style.visibility</p:attrName>
                                        </p:attrNameLst>
                                      </p:cBhvr>
                                      <p:to>
                                        <p:strVal val="visible"/>
                                      </p:to>
                                    </p:set>
                                    <p:animEffect transition="in" filter="fade">
                                      <p:cBhvr>
                                        <p:cTn id="23" dur="500"/>
                                        <p:tgtEl>
                                          <p:spTgt spid="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8"/>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47" name="Google Shape;647;p28"/>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48" name="Google Shape;648;p28"/>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649" name="Google Shape;649;p28"/>
          <p:cNvGrpSpPr/>
          <p:nvPr/>
        </p:nvGrpSpPr>
        <p:grpSpPr>
          <a:xfrm>
            <a:off x="7937" y="5540375"/>
            <a:ext cx="1784349" cy="1246187"/>
            <a:chOff x="0" y="0"/>
            <a:chExt cx="1784349" cy="1246187"/>
          </a:xfrm>
        </p:grpSpPr>
        <p:sp>
          <p:nvSpPr>
            <p:cNvPr id="650" name="Google Shape;650;p28"/>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1" name="Google Shape;651;p28"/>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2" name="Google Shape;652;p28"/>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3" name="Google Shape;653;p28"/>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4" name="Google Shape;654;p28"/>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5" name="Google Shape;655;p28"/>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6" name="Google Shape;656;p28"/>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7" name="Google Shape;657;p28"/>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58" name="Google Shape;658;p28"/>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659" name="Google Shape;659;p28"/>
            <p:cNvGrpSpPr/>
            <p:nvPr/>
          </p:nvGrpSpPr>
          <p:grpSpPr>
            <a:xfrm>
              <a:off x="0" y="0"/>
              <a:ext cx="1784349" cy="1238249"/>
              <a:chOff x="0" y="0"/>
              <a:chExt cx="1784349" cy="1238249"/>
            </a:xfrm>
          </p:grpSpPr>
          <p:grpSp>
            <p:nvGrpSpPr>
              <p:cNvPr id="660" name="Google Shape;660;p28"/>
              <p:cNvGrpSpPr/>
              <p:nvPr/>
            </p:nvGrpSpPr>
            <p:grpSpPr>
              <a:xfrm>
                <a:off x="784225" y="114300"/>
                <a:ext cx="869949" cy="1123949"/>
                <a:chOff x="0" y="0"/>
                <a:chExt cx="869949" cy="1123949"/>
              </a:xfrm>
            </p:grpSpPr>
            <p:sp>
              <p:nvSpPr>
                <p:cNvPr id="661" name="Google Shape;661;p28"/>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62" name="Google Shape;662;p28"/>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63" name="Google Shape;663;p28"/>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664" name="Google Shape;664;p28"/>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65" name="Google Shape;665;p28"/>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66" name="Google Shape;666;p28"/>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667" name="Google Shape;667;p28"/>
              <p:cNvGrpSpPr/>
              <p:nvPr/>
            </p:nvGrpSpPr>
            <p:grpSpPr>
              <a:xfrm>
                <a:off x="0" y="0"/>
                <a:ext cx="1784349" cy="1076325"/>
                <a:chOff x="0" y="0"/>
                <a:chExt cx="1784349" cy="1076325"/>
              </a:xfrm>
            </p:grpSpPr>
            <p:sp>
              <p:nvSpPr>
                <p:cNvPr id="668" name="Google Shape;668;p28"/>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69" name="Google Shape;669;p28"/>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0" name="Google Shape;670;p28"/>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1" name="Google Shape;671;p28"/>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2" name="Google Shape;672;p28"/>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3" name="Google Shape;673;p28"/>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4" name="Google Shape;674;p28"/>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5" name="Google Shape;675;p28"/>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676" name="Google Shape;676;p28"/>
          <p:cNvGrpSpPr/>
          <p:nvPr/>
        </p:nvGrpSpPr>
        <p:grpSpPr>
          <a:xfrm>
            <a:off x="8680450" y="2116137"/>
            <a:ext cx="387356" cy="4308474"/>
            <a:chOff x="0" y="0"/>
            <a:chExt cx="385762" cy="4308474"/>
          </a:xfrm>
        </p:grpSpPr>
        <p:sp>
          <p:nvSpPr>
            <p:cNvPr id="677" name="Google Shape;677;p28"/>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78" name="Google Shape;678;p28"/>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679" name="Google Shape;679;p28"/>
          <p:cNvGrpSpPr/>
          <p:nvPr/>
        </p:nvGrpSpPr>
        <p:grpSpPr>
          <a:xfrm>
            <a:off x="7169512" y="-85888"/>
            <a:ext cx="2428148" cy="2243462"/>
            <a:chOff x="-1224" y="-163"/>
            <a:chExt cx="2428148" cy="2245051"/>
          </a:xfrm>
        </p:grpSpPr>
        <p:grpSp>
          <p:nvGrpSpPr>
            <p:cNvPr id="680" name="Google Shape;680;p28"/>
            <p:cNvGrpSpPr/>
            <p:nvPr/>
          </p:nvGrpSpPr>
          <p:grpSpPr>
            <a:xfrm>
              <a:off x="-1224" y="-163"/>
              <a:ext cx="2428148" cy="2245051"/>
              <a:chOff x="-1224" y="-163"/>
              <a:chExt cx="2428148" cy="2245051"/>
            </a:xfrm>
          </p:grpSpPr>
          <p:sp>
            <p:nvSpPr>
              <p:cNvPr id="681" name="Google Shape;681;p28"/>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682" name="Google Shape;682;p28"/>
              <p:cNvGrpSpPr/>
              <p:nvPr/>
            </p:nvGrpSpPr>
            <p:grpSpPr>
              <a:xfrm>
                <a:off x="-1224" y="-163"/>
                <a:ext cx="2428148" cy="2245051"/>
                <a:chOff x="-1224" y="-163"/>
                <a:chExt cx="2428148" cy="2245051"/>
              </a:xfrm>
            </p:grpSpPr>
            <p:sp>
              <p:nvSpPr>
                <p:cNvPr id="683" name="Google Shape;683;p28"/>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4" name="Google Shape;684;p28"/>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5" name="Google Shape;685;p28"/>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6" name="Google Shape;686;p28"/>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7" name="Google Shape;687;p28"/>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8" name="Google Shape;688;p28"/>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89" name="Google Shape;689;p28"/>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90" name="Google Shape;690;p28"/>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691" name="Google Shape;691;p28"/>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692" name="Google Shape;692;p28"/>
          <p:cNvSpPr txBox="1">
            <a:spLocks noGrp="1"/>
          </p:cNvSpPr>
          <p:nvPr>
            <p:ph type="title"/>
          </p:nvPr>
        </p:nvSpPr>
        <p:spPr>
          <a:xfrm>
            <a:off x="685800" y="0"/>
            <a:ext cx="6870700" cy="14478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Mammalian Brain Size</a:t>
            </a:r>
            <a:endParaRPr/>
          </a:p>
        </p:txBody>
      </p:sp>
      <p:sp>
        <p:nvSpPr>
          <p:cNvPr id="693" name="Google Shape;693;p28"/>
          <p:cNvSpPr txBox="1">
            <a:spLocks noGrp="1"/>
          </p:cNvSpPr>
          <p:nvPr>
            <p:ph type="body" idx="1"/>
          </p:nvPr>
        </p:nvSpPr>
        <p:spPr>
          <a:xfrm>
            <a:off x="685800" y="1828800"/>
            <a:ext cx="7696200" cy="50292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rgbClr val="000000"/>
              </a:buClr>
              <a:buSzPts val="3200"/>
              <a:buFont typeface="Comic Sans MS"/>
              <a:buChar char="•"/>
            </a:pPr>
            <a:r>
              <a:rPr lang="en-US" sz="3200" b="0" i="0" u="none">
                <a:solidFill>
                  <a:schemeClr val="dk1"/>
                </a:solidFill>
                <a:latin typeface="Comic Sans MS"/>
                <a:ea typeface="Comic Sans MS"/>
                <a:cs typeface="Comic Sans MS"/>
                <a:sym typeface="Comic Sans MS"/>
              </a:rPr>
              <a:t>Different animals have different sized brains</a:t>
            </a:r>
            <a:endParaRPr/>
          </a:p>
          <a:p>
            <a:pPr marL="382587" marR="0" lvl="0" indent="-342898" algn="l" rtl="0">
              <a:lnSpc>
                <a:spcPct val="100000"/>
              </a:lnSpc>
              <a:spcBef>
                <a:spcPts val="2100"/>
              </a:spcBef>
              <a:spcAft>
                <a:spcPts val="0"/>
              </a:spcAft>
              <a:buClr>
                <a:srgbClr val="000000"/>
              </a:buClr>
              <a:buSzPts val="3200"/>
              <a:buFont typeface="Comic Sans MS"/>
              <a:buChar char="•"/>
            </a:pPr>
            <a:r>
              <a:rPr lang="en-US" sz="3200" b="0" i="0" u="none">
                <a:solidFill>
                  <a:schemeClr val="dk1"/>
                </a:solidFill>
                <a:latin typeface="Comic Sans MS"/>
                <a:ea typeface="Comic Sans MS"/>
                <a:cs typeface="Comic Sans MS"/>
                <a:sym typeface="Comic Sans MS"/>
              </a:rPr>
              <a:t>Some of them are small, some large, some are smooth some are not…</a:t>
            </a:r>
            <a:endParaRPr/>
          </a:p>
          <a:p>
            <a:pPr marL="382587" marR="0" lvl="0" indent="-342898" algn="l" rtl="0">
              <a:lnSpc>
                <a:spcPct val="100000"/>
              </a:lnSpc>
              <a:spcBef>
                <a:spcPts val="2100"/>
              </a:spcBef>
              <a:spcAft>
                <a:spcPts val="0"/>
              </a:spcAft>
              <a:buClr>
                <a:srgbClr val="000000"/>
              </a:buClr>
              <a:buSzPts val="3200"/>
              <a:buFont typeface="Comic Sans MS"/>
              <a:buChar char="•"/>
            </a:pPr>
            <a:r>
              <a:rPr lang="en-US" sz="3200" b="0" i="0" u="none">
                <a:solidFill>
                  <a:schemeClr val="dk1"/>
                </a:solidFill>
                <a:latin typeface="Comic Sans MS"/>
                <a:ea typeface="Comic Sans MS"/>
                <a:cs typeface="Comic Sans MS"/>
                <a:sym typeface="Comic Sans MS"/>
              </a:rPr>
              <a:t>Can you figure out what animal these brains belong to?</a:t>
            </a:r>
            <a:endParaRP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29"/>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99" name="Google Shape;699;p29"/>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0" name="Google Shape;700;p29"/>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01" name="Google Shape;701;p29"/>
          <p:cNvGrpSpPr/>
          <p:nvPr/>
        </p:nvGrpSpPr>
        <p:grpSpPr>
          <a:xfrm>
            <a:off x="7937" y="5540375"/>
            <a:ext cx="1784349" cy="1246187"/>
            <a:chOff x="0" y="0"/>
            <a:chExt cx="1784349" cy="1246187"/>
          </a:xfrm>
        </p:grpSpPr>
        <p:sp>
          <p:nvSpPr>
            <p:cNvPr id="702" name="Google Shape;702;p29"/>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3" name="Google Shape;703;p29"/>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4" name="Google Shape;704;p29"/>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5" name="Google Shape;705;p29"/>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6" name="Google Shape;706;p29"/>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7" name="Google Shape;707;p29"/>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8" name="Google Shape;708;p29"/>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09" name="Google Shape;709;p29"/>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10" name="Google Shape;710;p29"/>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11" name="Google Shape;711;p29"/>
            <p:cNvGrpSpPr/>
            <p:nvPr/>
          </p:nvGrpSpPr>
          <p:grpSpPr>
            <a:xfrm>
              <a:off x="0" y="0"/>
              <a:ext cx="1784349" cy="1238249"/>
              <a:chOff x="0" y="0"/>
              <a:chExt cx="1784349" cy="1238249"/>
            </a:xfrm>
          </p:grpSpPr>
          <p:grpSp>
            <p:nvGrpSpPr>
              <p:cNvPr id="712" name="Google Shape;712;p29"/>
              <p:cNvGrpSpPr/>
              <p:nvPr/>
            </p:nvGrpSpPr>
            <p:grpSpPr>
              <a:xfrm>
                <a:off x="784225" y="114300"/>
                <a:ext cx="869949" cy="1123949"/>
                <a:chOff x="0" y="0"/>
                <a:chExt cx="869949" cy="1123949"/>
              </a:xfrm>
            </p:grpSpPr>
            <p:sp>
              <p:nvSpPr>
                <p:cNvPr id="713" name="Google Shape;713;p29"/>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14" name="Google Shape;714;p29"/>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15" name="Google Shape;715;p29"/>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716" name="Google Shape;716;p29"/>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17" name="Google Shape;717;p29"/>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18" name="Google Shape;718;p29"/>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19" name="Google Shape;719;p29"/>
              <p:cNvGrpSpPr/>
              <p:nvPr/>
            </p:nvGrpSpPr>
            <p:grpSpPr>
              <a:xfrm>
                <a:off x="0" y="0"/>
                <a:ext cx="1784349" cy="1076325"/>
                <a:chOff x="0" y="0"/>
                <a:chExt cx="1784349" cy="1076325"/>
              </a:xfrm>
            </p:grpSpPr>
            <p:sp>
              <p:nvSpPr>
                <p:cNvPr id="720" name="Google Shape;720;p29"/>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1" name="Google Shape;721;p29"/>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2" name="Google Shape;722;p29"/>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3" name="Google Shape;723;p29"/>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4" name="Google Shape;724;p29"/>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5" name="Google Shape;725;p29"/>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6" name="Google Shape;726;p29"/>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27" name="Google Shape;727;p29"/>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728" name="Google Shape;728;p29"/>
          <p:cNvGrpSpPr/>
          <p:nvPr/>
        </p:nvGrpSpPr>
        <p:grpSpPr>
          <a:xfrm>
            <a:off x="8680450" y="2116137"/>
            <a:ext cx="387356" cy="4308474"/>
            <a:chOff x="0" y="0"/>
            <a:chExt cx="385762" cy="4308474"/>
          </a:xfrm>
        </p:grpSpPr>
        <p:sp>
          <p:nvSpPr>
            <p:cNvPr id="729" name="Google Shape;729;p29"/>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30" name="Google Shape;730;p29"/>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731" name="Google Shape;731;p29"/>
          <p:cNvGrpSpPr/>
          <p:nvPr/>
        </p:nvGrpSpPr>
        <p:grpSpPr>
          <a:xfrm>
            <a:off x="7169512" y="-85888"/>
            <a:ext cx="2428148" cy="2243462"/>
            <a:chOff x="-1224" y="-163"/>
            <a:chExt cx="2428148" cy="2245051"/>
          </a:xfrm>
        </p:grpSpPr>
        <p:grpSp>
          <p:nvGrpSpPr>
            <p:cNvPr id="732" name="Google Shape;732;p29"/>
            <p:cNvGrpSpPr/>
            <p:nvPr/>
          </p:nvGrpSpPr>
          <p:grpSpPr>
            <a:xfrm>
              <a:off x="-1224" y="-163"/>
              <a:ext cx="2428148" cy="2245051"/>
              <a:chOff x="-1224" y="-163"/>
              <a:chExt cx="2428148" cy="2245051"/>
            </a:xfrm>
          </p:grpSpPr>
          <p:sp>
            <p:nvSpPr>
              <p:cNvPr id="733" name="Google Shape;733;p29"/>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34" name="Google Shape;734;p29"/>
              <p:cNvGrpSpPr/>
              <p:nvPr/>
            </p:nvGrpSpPr>
            <p:grpSpPr>
              <a:xfrm>
                <a:off x="-1224" y="-163"/>
                <a:ext cx="2428148" cy="2245051"/>
                <a:chOff x="-1224" y="-163"/>
                <a:chExt cx="2428148" cy="2245051"/>
              </a:xfrm>
            </p:grpSpPr>
            <p:sp>
              <p:nvSpPr>
                <p:cNvPr id="735" name="Google Shape;735;p29"/>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36" name="Google Shape;736;p29"/>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37" name="Google Shape;737;p29"/>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38" name="Google Shape;738;p29"/>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39" name="Google Shape;739;p29"/>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40" name="Google Shape;740;p29"/>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41" name="Google Shape;741;p29"/>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42" name="Google Shape;742;p29"/>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743" name="Google Shape;743;p29"/>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744" name="Google Shape;744;p29"/>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2800"/>
              <a:buFont typeface="Comic Sans MS"/>
              <a:buNone/>
            </a:pPr>
            <a:r>
              <a:rPr lang="en-US" sz="2800" b="0" i="0" u="none" strike="noStrike" cap="none">
                <a:solidFill>
                  <a:schemeClr val="dk1"/>
                </a:solidFill>
                <a:latin typeface="Comic Sans MS"/>
                <a:ea typeface="Comic Sans MS"/>
                <a:cs typeface="Comic Sans MS"/>
                <a:sym typeface="Comic Sans MS"/>
              </a:rPr>
              <a:t>This is an animal you might find around your house, he’s got a great sense of smell and very good hearing… Give up?</a:t>
            </a:r>
            <a:endParaRPr/>
          </a:p>
        </p:txBody>
      </p:sp>
      <p:pic>
        <p:nvPicPr>
          <p:cNvPr id="745" name="Google Shape;745;p29"/>
          <p:cNvPicPr preferRelativeResize="0"/>
          <p:nvPr/>
        </p:nvPicPr>
        <p:blipFill rotWithShape="1">
          <a:blip r:embed="rId3">
            <a:alphaModFix/>
          </a:blip>
          <a:srcRect/>
          <a:stretch/>
        </p:blipFill>
        <p:spPr>
          <a:xfrm>
            <a:off x="735012" y="1828800"/>
            <a:ext cx="3671887" cy="3657600"/>
          </a:xfrm>
          <a:prstGeom prst="rect">
            <a:avLst/>
          </a:prstGeom>
          <a:noFill/>
          <a:ln>
            <a:noFill/>
          </a:ln>
        </p:spPr>
      </p:pic>
      <p:pic>
        <p:nvPicPr>
          <p:cNvPr id="746" name="Google Shape;746;p29"/>
          <p:cNvPicPr preferRelativeResize="0"/>
          <p:nvPr/>
        </p:nvPicPr>
        <p:blipFill rotWithShape="1">
          <a:blip r:embed="rId4">
            <a:alphaModFix/>
          </a:blip>
          <a:srcRect/>
          <a:stretch/>
        </p:blipFill>
        <p:spPr>
          <a:xfrm>
            <a:off x="4800600" y="2312987"/>
            <a:ext cx="3429000" cy="2719387"/>
          </a:xfrm>
          <a:prstGeom prst="rect">
            <a:avLst/>
          </a:prstGeom>
          <a:noFill/>
          <a:ln>
            <a:noFill/>
          </a:ln>
        </p:spPr>
      </p:pic>
      <p:sp>
        <p:nvSpPr>
          <p:cNvPr id="747" name="Google Shape;747;p29"/>
          <p:cNvSpPr txBox="1"/>
          <p:nvPr/>
        </p:nvSpPr>
        <p:spPr>
          <a:xfrm>
            <a:off x="4876800" y="5334000"/>
            <a:ext cx="3365500" cy="419100"/>
          </a:xfrm>
          <a:prstGeom prst="rect">
            <a:avLst/>
          </a:prstGeom>
          <a:noFill/>
          <a:ln>
            <a:noFill/>
          </a:ln>
        </p:spPr>
        <p:txBody>
          <a:bodyPr spcFirstLastPara="1" wrap="square" lIns="0" tIns="0" rIns="40625" bIns="0" anchor="t" anchorCtr="0">
            <a:noAutofit/>
          </a:bodyPr>
          <a:lstStyle/>
          <a:p>
            <a:pPr marL="39687" marR="0" lvl="0" indent="0" algn="l" rtl="0">
              <a:lnSpc>
                <a:spcPct val="100000"/>
              </a:lnSpc>
              <a:spcBef>
                <a:spcPts val="0"/>
              </a:spcBef>
              <a:spcAft>
                <a:spcPts val="0"/>
              </a:spcAft>
              <a:buClr>
                <a:schemeClr val="dk1"/>
              </a:buClr>
              <a:buSzPts val="1800"/>
              <a:buFont typeface="Comic Sans MS"/>
              <a:buNone/>
            </a:pPr>
            <a:r>
              <a:rPr lang="en-US" sz="1800" b="0" i="0" u="none">
                <a:solidFill>
                  <a:schemeClr val="dk1"/>
                </a:solidFill>
                <a:latin typeface="Comic Sans MS"/>
                <a:ea typeface="Comic Sans MS"/>
                <a:cs typeface="Comic Sans MS"/>
                <a:sym typeface="Comic Sans MS"/>
              </a:rPr>
              <a:t>It’s a dog!</a:t>
            </a:r>
            <a:endParaRPr/>
          </a:p>
        </p:txBody>
      </p:sp>
      <p:sp>
        <p:nvSpPr>
          <p:cNvPr id="748" name="Google Shape;748;p29"/>
          <p:cNvSpPr txBox="1"/>
          <p:nvPr/>
        </p:nvSpPr>
        <p:spPr>
          <a:xfrm>
            <a:off x="1600200" y="1828800"/>
            <a:ext cx="1905000" cy="381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46"/>
                                        </p:tgtEl>
                                        <p:attrNameLst>
                                          <p:attrName>style.visibility</p:attrName>
                                        </p:attrNameLst>
                                      </p:cBhvr>
                                      <p:to>
                                        <p:strVal val="visible"/>
                                      </p:to>
                                    </p:set>
                                    <p:anim calcmode="lin" valueType="num">
                                      <p:cBhvr additive="base">
                                        <p:cTn id="7" dur="500"/>
                                        <p:tgtEl>
                                          <p:spTgt spid="74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500"/>
                                  </p:stCondLst>
                                  <p:childTnLst>
                                    <p:set>
                                      <p:cBhvr>
                                        <p:cTn id="9" dur="1" fill="hold">
                                          <p:stCondLst>
                                            <p:cond delay="0"/>
                                          </p:stCondLst>
                                        </p:cTn>
                                        <p:tgtEl>
                                          <p:spTgt spid="747"/>
                                        </p:tgtEl>
                                        <p:attrNameLst>
                                          <p:attrName>style.visibility</p:attrName>
                                        </p:attrNameLst>
                                      </p:cBhvr>
                                      <p:to>
                                        <p:strVal val="visible"/>
                                      </p:to>
                                    </p:set>
                                    <p:anim calcmode="lin" valueType="num">
                                      <p:cBhvr additive="base">
                                        <p:cTn id="10" dur="500"/>
                                        <p:tgtEl>
                                          <p:spTgt spid="747"/>
                                        </p:tgtEl>
                                        <p:attrNameLst>
                                          <p:attrName>ppt_x</p:attrName>
                                        </p:attrNameLst>
                                      </p:cBhvr>
                                      <p:tavLst>
                                        <p:tav tm="0">
                                          <p:val>
                                            <p:strVal val="#ppt_x+1"/>
                                          </p:val>
                                        </p:tav>
                                        <p:tav tm="100000">
                                          <p:val>
                                            <p:strVal val="#ppt_x"/>
                                          </p:val>
                                        </p:tav>
                                      </p:tavLst>
                                    </p:anim>
                                  </p:childTnLst>
                                </p:cTn>
                              </p:par>
                              <p:par>
                                <p:cTn id="11" presetID="2" presetClass="exit" presetSubtype="8" fill="hold" nodeType="withEffect">
                                  <p:stCondLst>
                                    <p:cond delay="500"/>
                                  </p:stCondLst>
                                  <p:childTnLst>
                                    <p:anim calcmode="lin" valueType="num">
                                      <p:cBhvr additive="base">
                                        <p:cTn id="12" dur="500"/>
                                        <p:tgtEl>
                                          <p:spTgt spid="748"/>
                                        </p:tgtEl>
                                        <p:attrNameLst>
                                          <p:attrName>ppt_x</p:attrName>
                                        </p:attrNameLst>
                                      </p:cBhvr>
                                      <p:tavLst>
                                        <p:tav tm="0">
                                          <p:val>
                                            <p:strVal val="#ppt_x"/>
                                          </p:val>
                                        </p:tav>
                                        <p:tav tm="100000">
                                          <p:val>
                                            <p:strVal val="#ppt_x-1"/>
                                          </p:val>
                                        </p:tav>
                                      </p:tavLst>
                                    </p:anim>
                                    <p:set>
                                      <p:cBhvr>
                                        <p:cTn id="13" dur="1" fill="hold">
                                          <p:stCondLst>
                                            <p:cond delay="500"/>
                                          </p:stCondLst>
                                        </p:cTn>
                                        <p:tgtEl>
                                          <p:spTgt spid="7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7" descr="BrainLobes.png"/>
          <p:cNvPicPr preferRelativeResize="0"/>
          <p:nvPr/>
        </p:nvPicPr>
        <p:blipFill rotWithShape="1">
          <a:blip r:embed="rId3">
            <a:alphaModFix/>
          </a:blip>
          <a:srcRect/>
          <a:stretch/>
        </p:blipFill>
        <p:spPr>
          <a:xfrm>
            <a:off x="742888" y="1905000"/>
            <a:ext cx="1957388" cy="2505075"/>
          </a:xfrm>
          <a:prstGeom prst="rect">
            <a:avLst/>
          </a:prstGeom>
          <a:noFill/>
          <a:ln>
            <a:noFill/>
          </a:ln>
        </p:spPr>
      </p:pic>
      <p:sp>
        <p:nvSpPr>
          <p:cNvPr id="177" name="Google Shape;177;p27"/>
          <p:cNvSpPr/>
          <p:nvPr/>
        </p:nvSpPr>
        <p:spPr>
          <a:xfrm>
            <a:off x="869102" y="4572000"/>
            <a:ext cx="1700213" cy="8620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D55000"/>
                </a:solidFill>
                <a:latin typeface="Helvetica Neue"/>
                <a:ea typeface="Helvetica Neue"/>
                <a:cs typeface="Helvetica Neue"/>
                <a:sym typeface="Helvetica Neue"/>
              </a:rPr>
              <a:t>Cerebral Hemispheres </a:t>
            </a:r>
            <a:r>
              <a:rPr lang="en-US" sz="1400">
                <a:solidFill>
                  <a:srgbClr val="000000"/>
                </a:solidFill>
                <a:latin typeface="Helvetica Neue"/>
                <a:ea typeface="Helvetica Neue"/>
                <a:cs typeface="Helvetica Neue"/>
                <a:sym typeface="Helvetica Neue"/>
              </a:rPr>
              <a:t>(top view)</a:t>
            </a:r>
            <a:endParaRPr/>
          </a:p>
        </p:txBody>
      </p:sp>
      <p:sp>
        <p:nvSpPr>
          <p:cNvPr id="178" name="Google Shape;178;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a:latin typeface="Comic Sans MS"/>
                <a:ea typeface="Comic Sans MS"/>
                <a:cs typeface="Comic Sans MS"/>
                <a:sym typeface="Comic Sans MS"/>
              </a:rPr>
              <a:t>The Brain and Spinal Cord</a:t>
            </a:r>
            <a:endParaRPr/>
          </a:p>
        </p:txBody>
      </p:sp>
      <p:grpSp>
        <p:nvGrpSpPr>
          <p:cNvPr id="179" name="Google Shape;179;p27"/>
          <p:cNvGrpSpPr/>
          <p:nvPr/>
        </p:nvGrpSpPr>
        <p:grpSpPr>
          <a:xfrm>
            <a:off x="2857500" y="1424997"/>
            <a:ext cx="5867400" cy="4943475"/>
            <a:chOff x="3200400" y="1219200"/>
            <a:chExt cx="5867400" cy="4942820"/>
          </a:xfrm>
        </p:grpSpPr>
        <p:pic>
          <p:nvPicPr>
            <p:cNvPr id="180" name="Google Shape;180;p27" descr="Brain-Internal.png"/>
            <p:cNvPicPr preferRelativeResize="0"/>
            <p:nvPr/>
          </p:nvPicPr>
          <p:blipFill rotWithShape="1">
            <a:blip r:embed="rId4">
              <a:alphaModFix/>
            </a:blip>
            <a:srcRect/>
            <a:stretch/>
          </p:blipFill>
          <p:spPr>
            <a:xfrm>
              <a:off x="4191000" y="1219200"/>
              <a:ext cx="4370355" cy="4938254"/>
            </a:xfrm>
            <a:prstGeom prst="rect">
              <a:avLst/>
            </a:prstGeom>
            <a:noFill/>
            <a:ln>
              <a:noFill/>
            </a:ln>
          </p:spPr>
        </p:pic>
        <p:sp>
          <p:nvSpPr>
            <p:cNvPr id="181" name="Google Shape;181;p27"/>
            <p:cNvSpPr/>
            <p:nvPr/>
          </p:nvSpPr>
          <p:spPr>
            <a:xfrm>
              <a:off x="3657600" y="1295400"/>
              <a:ext cx="1447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rgbClr val="000000"/>
                  </a:solidFill>
                  <a:latin typeface="Helvetica Neue"/>
                  <a:ea typeface="Helvetica Neue"/>
                  <a:cs typeface="Helvetica Neue"/>
                  <a:sym typeface="Helvetica Neue"/>
                </a:rPr>
                <a:t>Cerebrum</a:t>
              </a:r>
              <a:endParaRPr/>
            </a:p>
          </p:txBody>
        </p:sp>
        <p:sp>
          <p:nvSpPr>
            <p:cNvPr id="182" name="Google Shape;182;p27"/>
            <p:cNvSpPr/>
            <p:nvPr/>
          </p:nvSpPr>
          <p:spPr>
            <a:xfrm>
              <a:off x="7848600" y="1305580"/>
              <a:ext cx="99060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000000"/>
                  </a:solidFill>
                  <a:latin typeface="Helvetica Neue"/>
                  <a:ea typeface="Helvetica Neue"/>
                  <a:cs typeface="Helvetica Neue"/>
                  <a:sym typeface="Helvetica Neue"/>
                </a:rPr>
                <a:t>Cerebral Cortex</a:t>
              </a:r>
              <a:endParaRPr/>
            </a:p>
          </p:txBody>
        </p:sp>
        <p:sp>
          <p:nvSpPr>
            <p:cNvPr id="183" name="Google Shape;183;p27"/>
            <p:cNvSpPr/>
            <p:nvPr/>
          </p:nvSpPr>
          <p:spPr>
            <a:xfrm>
              <a:off x="3200400" y="3124200"/>
              <a:ext cx="114300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000000"/>
                  </a:solidFill>
                  <a:latin typeface="Helvetica Neue"/>
                  <a:ea typeface="Helvetica Neue"/>
                  <a:cs typeface="Helvetica Neue"/>
                  <a:sym typeface="Helvetica Neue"/>
                </a:rPr>
                <a:t>Corpus Callosum</a:t>
              </a:r>
              <a:endParaRPr/>
            </a:p>
          </p:txBody>
        </p:sp>
        <p:sp>
          <p:nvSpPr>
            <p:cNvPr id="184" name="Google Shape;184;p27"/>
            <p:cNvSpPr/>
            <p:nvPr/>
          </p:nvSpPr>
          <p:spPr>
            <a:xfrm>
              <a:off x="5257800" y="5638800"/>
              <a:ext cx="106680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000000"/>
                  </a:solidFill>
                  <a:latin typeface="Helvetica Neue"/>
                  <a:ea typeface="Helvetica Neue"/>
                  <a:cs typeface="Helvetica Neue"/>
                  <a:sym typeface="Helvetica Neue"/>
                </a:rPr>
                <a:t>Spinal Cord</a:t>
              </a:r>
              <a:endParaRPr/>
            </a:p>
          </p:txBody>
        </p:sp>
        <p:sp>
          <p:nvSpPr>
            <p:cNvPr id="185" name="Google Shape;185;p27"/>
            <p:cNvSpPr/>
            <p:nvPr/>
          </p:nvSpPr>
          <p:spPr>
            <a:xfrm>
              <a:off x="4953000" y="4724400"/>
              <a:ext cx="76200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000000"/>
                  </a:solidFill>
                  <a:latin typeface="Helvetica Neue"/>
                  <a:ea typeface="Helvetica Neue"/>
                  <a:cs typeface="Helvetica Neue"/>
                  <a:sym typeface="Helvetica Neue"/>
                </a:rPr>
                <a:t>Brain Stem</a:t>
              </a:r>
              <a:endParaRPr/>
            </a:p>
          </p:txBody>
        </p:sp>
        <p:sp>
          <p:nvSpPr>
            <p:cNvPr id="186" name="Google Shape;186;p27"/>
            <p:cNvSpPr/>
            <p:nvPr/>
          </p:nvSpPr>
          <p:spPr>
            <a:xfrm>
              <a:off x="4191000" y="3896380"/>
              <a:ext cx="91440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rgbClr val="000000"/>
                  </a:solidFill>
                  <a:latin typeface="Helvetica Neue"/>
                  <a:ea typeface="Helvetica Neue"/>
                  <a:cs typeface="Helvetica Neue"/>
                  <a:sym typeface="Helvetica Neue"/>
                </a:rPr>
                <a:t>Limbic System</a:t>
              </a:r>
              <a:endParaRPr/>
            </a:p>
          </p:txBody>
        </p:sp>
        <p:sp>
          <p:nvSpPr>
            <p:cNvPr id="187" name="Google Shape;187;p27"/>
            <p:cNvSpPr/>
            <p:nvPr/>
          </p:nvSpPr>
          <p:spPr>
            <a:xfrm>
              <a:off x="7696200" y="5105400"/>
              <a:ext cx="13716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rgbClr val="000000"/>
                  </a:solidFill>
                  <a:latin typeface="Helvetica Neue"/>
                  <a:ea typeface="Helvetica Neue"/>
                  <a:cs typeface="Helvetica Neue"/>
                  <a:sym typeface="Helvetica Neue"/>
                </a:rPr>
                <a:t>Cerebellum</a:t>
              </a:r>
              <a:endParaRPr/>
            </a:p>
          </p:txBody>
        </p:sp>
        <p:cxnSp>
          <p:nvCxnSpPr>
            <p:cNvPr id="188" name="Google Shape;188;p27"/>
            <p:cNvCxnSpPr/>
            <p:nvPr/>
          </p:nvCxnSpPr>
          <p:spPr>
            <a:xfrm>
              <a:off x="4191000" y="1600200"/>
              <a:ext cx="1143000" cy="609600"/>
            </a:xfrm>
            <a:prstGeom prst="straightConnector1">
              <a:avLst/>
            </a:prstGeom>
            <a:noFill/>
            <a:ln w="9525" cap="flat" cmpd="sng">
              <a:solidFill>
                <a:schemeClr val="lt2"/>
              </a:solidFill>
              <a:prstDash val="solid"/>
              <a:round/>
              <a:headEnd type="none" w="med" len="med"/>
              <a:tailEnd type="none" w="med" len="med"/>
            </a:ln>
          </p:spPr>
        </p:cxnSp>
        <p:cxnSp>
          <p:nvCxnSpPr>
            <p:cNvPr id="189" name="Google Shape;189;p27"/>
            <p:cNvCxnSpPr/>
            <p:nvPr/>
          </p:nvCxnSpPr>
          <p:spPr>
            <a:xfrm rot="10800000" flipH="1">
              <a:off x="4191000" y="2667000"/>
              <a:ext cx="1295400" cy="685800"/>
            </a:xfrm>
            <a:prstGeom prst="straightConnector1">
              <a:avLst/>
            </a:prstGeom>
            <a:noFill/>
            <a:ln w="9525" cap="flat" cmpd="sng">
              <a:solidFill>
                <a:schemeClr val="lt2"/>
              </a:solidFill>
              <a:prstDash val="solid"/>
              <a:round/>
              <a:headEnd type="none" w="med" len="med"/>
              <a:tailEnd type="none" w="med" len="med"/>
            </a:ln>
          </p:spPr>
        </p:cxnSp>
        <p:cxnSp>
          <p:nvCxnSpPr>
            <p:cNvPr id="190" name="Google Shape;190;p27"/>
            <p:cNvCxnSpPr/>
            <p:nvPr/>
          </p:nvCxnSpPr>
          <p:spPr>
            <a:xfrm rot="10800000" flipH="1">
              <a:off x="5029200" y="3962400"/>
              <a:ext cx="1066800" cy="76200"/>
            </a:xfrm>
            <a:prstGeom prst="straightConnector1">
              <a:avLst/>
            </a:prstGeom>
            <a:noFill/>
            <a:ln w="9525" cap="flat" cmpd="sng">
              <a:solidFill>
                <a:schemeClr val="lt2"/>
              </a:solidFill>
              <a:prstDash val="solid"/>
              <a:round/>
              <a:headEnd type="none" w="med" len="med"/>
              <a:tailEnd type="none" w="med" len="med"/>
            </a:ln>
          </p:spPr>
        </p:cxnSp>
        <p:cxnSp>
          <p:nvCxnSpPr>
            <p:cNvPr id="191" name="Google Shape;191;p27"/>
            <p:cNvCxnSpPr/>
            <p:nvPr/>
          </p:nvCxnSpPr>
          <p:spPr>
            <a:xfrm rot="10800000" flipH="1">
              <a:off x="5715000" y="4495800"/>
              <a:ext cx="609600" cy="457200"/>
            </a:xfrm>
            <a:prstGeom prst="straightConnector1">
              <a:avLst/>
            </a:prstGeom>
            <a:noFill/>
            <a:ln w="9525" cap="flat" cmpd="sng">
              <a:solidFill>
                <a:schemeClr val="lt2"/>
              </a:solidFill>
              <a:prstDash val="solid"/>
              <a:round/>
              <a:headEnd type="none" w="med" len="med"/>
              <a:tailEnd type="none" w="med" len="med"/>
            </a:ln>
          </p:spPr>
        </p:cxnSp>
        <p:cxnSp>
          <p:nvCxnSpPr>
            <p:cNvPr id="192" name="Google Shape;192;p27"/>
            <p:cNvCxnSpPr/>
            <p:nvPr/>
          </p:nvCxnSpPr>
          <p:spPr>
            <a:xfrm>
              <a:off x="6172200" y="5867400"/>
              <a:ext cx="457200" cy="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27"/>
            <p:cNvCxnSpPr>
              <a:stCxn id="182" idx="2"/>
            </p:cNvCxnSpPr>
            <p:nvPr/>
          </p:nvCxnSpPr>
          <p:spPr>
            <a:xfrm flipH="1">
              <a:off x="8153400" y="1828800"/>
              <a:ext cx="190500" cy="533400"/>
            </a:xfrm>
            <a:prstGeom prst="straightConnector1">
              <a:avLst/>
            </a:prstGeom>
            <a:noFill/>
            <a:ln w="9525" cap="flat" cmpd="sng">
              <a:solidFill>
                <a:schemeClr val="lt2"/>
              </a:solidFill>
              <a:prstDash val="solid"/>
              <a:round/>
              <a:headEnd type="none" w="med" len="med"/>
              <a:tailEnd type="none" w="med" len="med"/>
            </a:ln>
          </p:spPr>
        </p:cxnSp>
        <p:cxnSp>
          <p:nvCxnSpPr>
            <p:cNvPr id="194" name="Google Shape;194;p27"/>
            <p:cNvCxnSpPr/>
            <p:nvPr/>
          </p:nvCxnSpPr>
          <p:spPr>
            <a:xfrm rot="10800000">
              <a:off x="7162800" y="4343400"/>
              <a:ext cx="914400" cy="762000"/>
            </a:xfrm>
            <a:prstGeom prst="straightConnector1">
              <a:avLst/>
            </a:prstGeom>
            <a:noFill/>
            <a:ln w="9525" cap="flat" cmpd="sng">
              <a:solidFill>
                <a:schemeClr val="lt2"/>
              </a:solidFill>
              <a:prstDash val="solid"/>
              <a:round/>
              <a:headEnd type="none" w="med" len="med"/>
              <a:tailEnd type="none" w="med" len="med"/>
            </a:ln>
          </p:spPr>
        </p:cxnSp>
      </p:grpSp>
      <p:sp>
        <p:nvSpPr>
          <p:cNvPr id="195" name="Google Shape;195;p27"/>
          <p:cNvSpPr txBox="1"/>
          <p:nvPr/>
        </p:nvSpPr>
        <p:spPr>
          <a:xfrm>
            <a:off x="5334001" y="6464657"/>
            <a:ext cx="3810000"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Arial"/>
                <a:ea typeface="Arial"/>
                <a:cs typeface="Arial"/>
                <a:sym typeface="Arial"/>
              </a:rPr>
              <a:t>Illustrations © Williams &amp; Wilkins. All rights reserved.</a:t>
            </a:r>
            <a:endParaRPr sz="1000">
              <a:solidFill>
                <a:srgbClr val="EEEDED"/>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30"/>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54" name="Google Shape;754;p30"/>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55" name="Google Shape;755;p30"/>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56" name="Google Shape;756;p30"/>
          <p:cNvGrpSpPr/>
          <p:nvPr/>
        </p:nvGrpSpPr>
        <p:grpSpPr>
          <a:xfrm>
            <a:off x="7937" y="5540375"/>
            <a:ext cx="1784349" cy="1246187"/>
            <a:chOff x="0" y="0"/>
            <a:chExt cx="1784349" cy="1246187"/>
          </a:xfrm>
        </p:grpSpPr>
        <p:sp>
          <p:nvSpPr>
            <p:cNvPr id="757" name="Google Shape;757;p30"/>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58" name="Google Shape;758;p30"/>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59" name="Google Shape;759;p30"/>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0" name="Google Shape;760;p30"/>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1" name="Google Shape;761;p30"/>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2" name="Google Shape;762;p30"/>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3" name="Google Shape;763;p30"/>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4" name="Google Shape;764;p30"/>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5" name="Google Shape;765;p30"/>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66" name="Google Shape;766;p30"/>
            <p:cNvGrpSpPr/>
            <p:nvPr/>
          </p:nvGrpSpPr>
          <p:grpSpPr>
            <a:xfrm>
              <a:off x="0" y="0"/>
              <a:ext cx="1784349" cy="1238249"/>
              <a:chOff x="0" y="0"/>
              <a:chExt cx="1784349" cy="1238249"/>
            </a:xfrm>
          </p:grpSpPr>
          <p:grpSp>
            <p:nvGrpSpPr>
              <p:cNvPr id="767" name="Google Shape;767;p30"/>
              <p:cNvGrpSpPr/>
              <p:nvPr/>
            </p:nvGrpSpPr>
            <p:grpSpPr>
              <a:xfrm>
                <a:off x="784225" y="114300"/>
                <a:ext cx="869949" cy="1123949"/>
                <a:chOff x="0" y="0"/>
                <a:chExt cx="869949" cy="1123949"/>
              </a:xfrm>
            </p:grpSpPr>
            <p:sp>
              <p:nvSpPr>
                <p:cNvPr id="768" name="Google Shape;768;p30"/>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69" name="Google Shape;769;p30"/>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0" name="Google Shape;770;p30"/>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771" name="Google Shape;771;p30"/>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2" name="Google Shape;772;p30"/>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3" name="Google Shape;773;p30"/>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74" name="Google Shape;774;p30"/>
              <p:cNvGrpSpPr/>
              <p:nvPr/>
            </p:nvGrpSpPr>
            <p:grpSpPr>
              <a:xfrm>
                <a:off x="0" y="0"/>
                <a:ext cx="1784349" cy="1076325"/>
                <a:chOff x="0" y="0"/>
                <a:chExt cx="1784349" cy="1076325"/>
              </a:xfrm>
            </p:grpSpPr>
            <p:sp>
              <p:nvSpPr>
                <p:cNvPr id="775" name="Google Shape;775;p30"/>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6" name="Google Shape;776;p30"/>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7" name="Google Shape;777;p30"/>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8" name="Google Shape;778;p30"/>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79" name="Google Shape;779;p30"/>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80" name="Google Shape;780;p30"/>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81" name="Google Shape;781;p30"/>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82" name="Google Shape;782;p30"/>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783" name="Google Shape;783;p30"/>
          <p:cNvGrpSpPr/>
          <p:nvPr/>
        </p:nvGrpSpPr>
        <p:grpSpPr>
          <a:xfrm>
            <a:off x="8680450" y="2116137"/>
            <a:ext cx="387356" cy="4308474"/>
            <a:chOff x="0" y="0"/>
            <a:chExt cx="385762" cy="4308474"/>
          </a:xfrm>
        </p:grpSpPr>
        <p:sp>
          <p:nvSpPr>
            <p:cNvPr id="784" name="Google Shape;784;p30"/>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85" name="Google Shape;785;p30"/>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786" name="Google Shape;786;p30"/>
          <p:cNvGrpSpPr/>
          <p:nvPr/>
        </p:nvGrpSpPr>
        <p:grpSpPr>
          <a:xfrm>
            <a:off x="7169512" y="-85888"/>
            <a:ext cx="2428148" cy="2243462"/>
            <a:chOff x="-1224" y="-163"/>
            <a:chExt cx="2428148" cy="2245051"/>
          </a:xfrm>
        </p:grpSpPr>
        <p:grpSp>
          <p:nvGrpSpPr>
            <p:cNvPr id="787" name="Google Shape;787;p30"/>
            <p:cNvGrpSpPr/>
            <p:nvPr/>
          </p:nvGrpSpPr>
          <p:grpSpPr>
            <a:xfrm>
              <a:off x="-1224" y="-163"/>
              <a:ext cx="2428148" cy="2245051"/>
              <a:chOff x="-1224" y="-163"/>
              <a:chExt cx="2428148" cy="2245051"/>
            </a:xfrm>
          </p:grpSpPr>
          <p:sp>
            <p:nvSpPr>
              <p:cNvPr id="788" name="Google Shape;788;p30"/>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789" name="Google Shape;789;p30"/>
              <p:cNvGrpSpPr/>
              <p:nvPr/>
            </p:nvGrpSpPr>
            <p:grpSpPr>
              <a:xfrm>
                <a:off x="-1224" y="-163"/>
                <a:ext cx="2428148" cy="2245051"/>
                <a:chOff x="-1224" y="-163"/>
                <a:chExt cx="2428148" cy="2245051"/>
              </a:xfrm>
            </p:grpSpPr>
            <p:sp>
              <p:nvSpPr>
                <p:cNvPr id="790" name="Google Shape;790;p30"/>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1" name="Google Shape;791;p30"/>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2" name="Google Shape;792;p30"/>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3" name="Google Shape;793;p30"/>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4" name="Google Shape;794;p30"/>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5" name="Google Shape;795;p30"/>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6" name="Google Shape;796;p30"/>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797" name="Google Shape;797;p30"/>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798" name="Google Shape;798;p30"/>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799" name="Google Shape;799;p30"/>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2800"/>
              <a:buFont typeface="Comic Sans MS"/>
              <a:buNone/>
            </a:pPr>
            <a:r>
              <a:rPr lang="en-US" sz="2800" b="0" i="0" u="none" strike="noStrike" cap="none">
                <a:solidFill>
                  <a:schemeClr val="dk1"/>
                </a:solidFill>
                <a:latin typeface="Comic Sans MS"/>
                <a:ea typeface="Comic Sans MS"/>
                <a:cs typeface="Comic Sans MS"/>
                <a:sym typeface="Comic Sans MS"/>
              </a:rPr>
              <a:t>This animal is a great swimmer and communicates using high pitched calls… Figured it out?</a:t>
            </a:r>
            <a:endParaRPr/>
          </a:p>
        </p:txBody>
      </p:sp>
      <p:pic>
        <p:nvPicPr>
          <p:cNvPr id="800" name="Google Shape;800;p30"/>
          <p:cNvPicPr preferRelativeResize="0"/>
          <p:nvPr/>
        </p:nvPicPr>
        <p:blipFill rotWithShape="1">
          <a:blip r:embed="rId3">
            <a:alphaModFix/>
          </a:blip>
          <a:srcRect/>
          <a:stretch/>
        </p:blipFill>
        <p:spPr>
          <a:xfrm>
            <a:off x="4800600" y="2133600"/>
            <a:ext cx="3048000" cy="2254250"/>
          </a:xfrm>
          <a:prstGeom prst="rect">
            <a:avLst/>
          </a:prstGeom>
          <a:noFill/>
          <a:ln>
            <a:noFill/>
          </a:ln>
        </p:spPr>
      </p:pic>
      <p:pic>
        <p:nvPicPr>
          <p:cNvPr id="801" name="Google Shape;801;p30"/>
          <p:cNvPicPr preferRelativeResize="0"/>
          <p:nvPr/>
        </p:nvPicPr>
        <p:blipFill rotWithShape="1">
          <a:blip r:embed="rId4">
            <a:alphaModFix/>
          </a:blip>
          <a:srcRect/>
          <a:stretch/>
        </p:blipFill>
        <p:spPr>
          <a:xfrm>
            <a:off x="825500" y="1828800"/>
            <a:ext cx="3490912" cy="3657600"/>
          </a:xfrm>
          <a:prstGeom prst="rect">
            <a:avLst/>
          </a:prstGeom>
          <a:noFill/>
          <a:ln>
            <a:noFill/>
          </a:ln>
        </p:spPr>
      </p:pic>
      <p:sp>
        <p:nvSpPr>
          <p:cNvPr id="802" name="Google Shape;802;p30"/>
          <p:cNvSpPr txBox="1"/>
          <p:nvPr/>
        </p:nvSpPr>
        <p:spPr>
          <a:xfrm>
            <a:off x="4876800" y="4800600"/>
            <a:ext cx="3429000" cy="1054100"/>
          </a:xfrm>
          <a:prstGeom prst="rect">
            <a:avLst/>
          </a:prstGeom>
          <a:noFill/>
          <a:ln>
            <a:noFill/>
          </a:ln>
        </p:spPr>
        <p:txBody>
          <a:bodyPr spcFirstLastPara="1" wrap="square" lIns="0" tIns="0" rIns="40625" bIns="0" anchor="t" anchorCtr="0">
            <a:noAutofit/>
          </a:bodyPr>
          <a:lstStyle/>
          <a:p>
            <a:pPr marL="39687"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It’s a dolphin! Their brains are even bigger than ours.</a:t>
            </a:r>
            <a:endParaRPr/>
          </a:p>
        </p:txBody>
      </p:sp>
      <p:sp>
        <p:nvSpPr>
          <p:cNvPr id="803" name="Google Shape;803;p30"/>
          <p:cNvSpPr txBox="1"/>
          <p:nvPr/>
        </p:nvSpPr>
        <p:spPr>
          <a:xfrm>
            <a:off x="2819400" y="5029200"/>
            <a:ext cx="1524000" cy="4572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0"/>
                                        </p:tgtEl>
                                        <p:attrNameLst>
                                          <p:attrName>style.visibility</p:attrName>
                                        </p:attrNameLst>
                                      </p:cBhvr>
                                      <p:to>
                                        <p:strVal val="visible"/>
                                      </p:to>
                                    </p:set>
                                    <p:anim calcmode="lin" valueType="num">
                                      <p:cBhvr additive="base">
                                        <p:cTn id="7" dur="500"/>
                                        <p:tgtEl>
                                          <p:spTgt spid="80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500"/>
                                  </p:stCondLst>
                                  <p:childTnLst>
                                    <p:set>
                                      <p:cBhvr>
                                        <p:cTn id="9" dur="1" fill="hold">
                                          <p:stCondLst>
                                            <p:cond delay="0"/>
                                          </p:stCondLst>
                                        </p:cTn>
                                        <p:tgtEl>
                                          <p:spTgt spid="802"/>
                                        </p:tgtEl>
                                        <p:attrNameLst>
                                          <p:attrName>style.visibility</p:attrName>
                                        </p:attrNameLst>
                                      </p:cBhvr>
                                      <p:to>
                                        <p:strVal val="visible"/>
                                      </p:to>
                                    </p:set>
                                    <p:anim calcmode="lin" valueType="num">
                                      <p:cBhvr additive="base">
                                        <p:cTn id="10" dur="500"/>
                                        <p:tgtEl>
                                          <p:spTgt spid="802"/>
                                        </p:tgtEl>
                                        <p:attrNameLst>
                                          <p:attrName>ppt_y</p:attrName>
                                        </p:attrNameLst>
                                      </p:cBhvr>
                                      <p:tavLst>
                                        <p:tav tm="0">
                                          <p:val>
                                            <p:strVal val="#ppt_y+1"/>
                                          </p:val>
                                        </p:tav>
                                        <p:tav tm="100000">
                                          <p:val>
                                            <p:strVal val="#ppt_y"/>
                                          </p:val>
                                        </p:tav>
                                      </p:tavLst>
                                    </p:anim>
                                  </p:childTnLst>
                                </p:cTn>
                              </p:par>
                              <p:par>
                                <p:cTn id="11" presetID="2" presetClass="exit" presetSubtype="4" fill="hold" nodeType="withEffect">
                                  <p:stCondLst>
                                    <p:cond delay="500"/>
                                  </p:stCondLst>
                                  <p:childTnLst>
                                    <p:anim calcmode="lin" valueType="num">
                                      <p:cBhvr additive="base">
                                        <p:cTn id="12" dur="500"/>
                                        <p:tgtEl>
                                          <p:spTgt spid="803"/>
                                        </p:tgtEl>
                                        <p:attrNameLst>
                                          <p:attrName>ppt_y</p:attrName>
                                        </p:attrNameLst>
                                      </p:cBhvr>
                                      <p:tavLst>
                                        <p:tav tm="0">
                                          <p:val>
                                            <p:strVal val="#ppt_y"/>
                                          </p:val>
                                        </p:tav>
                                        <p:tav tm="100000">
                                          <p:val>
                                            <p:strVal val="#ppt_y+1"/>
                                          </p:val>
                                        </p:tav>
                                      </p:tavLst>
                                    </p:anim>
                                    <p:set>
                                      <p:cBhvr>
                                        <p:cTn id="13" dur="1" fill="hold">
                                          <p:stCondLst>
                                            <p:cond delay="500"/>
                                          </p:stCondLst>
                                        </p:cTn>
                                        <p:tgtEl>
                                          <p:spTgt spid="8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31"/>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09" name="Google Shape;809;p31"/>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0" name="Google Shape;810;p31"/>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11" name="Google Shape;811;p31"/>
          <p:cNvGrpSpPr/>
          <p:nvPr/>
        </p:nvGrpSpPr>
        <p:grpSpPr>
          <a:xfrm>
            <a:off x="7937" y="5540375"/>
            <a:ext cx="1784349" cy="1246187"/>
            <a:chOff x="0" y="0"/>
            <a:chExt cx="1784349" cy="1246187"/>
          </a:xfrm>
        </p:grpSpPr>
        <p:sp>
          <p:nvSpPr>
            <p:cNvPr id="812" name="Google Shape;812;p31"/>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3" name="Google Shape;813;p31"/>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4" name="Google Shape;814;p31"/>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5" name="Google Shape;815;p31"/>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6" name="Google Shape;816;p31"/>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7" name="Google Shape;817;p31"/>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8" name="Google Shape;818;p31"/>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19" name="Google Shape;819;p31"/>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20" name="Google Shape;820;p31"/>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21" name="Google Shape;821;p31"/>
            <p:cNvGrpSpPr/>
            <p:nvPr/>
          </p:nvGrpSpPr>
          <p:grpSpPr>
            <a:xfrm>
              <a:off x="0" y="0"/>
              <a:ext cx="1784349" cy="1238249"/>
              <a:chOff x="0" y="0"/>
              <a:chExt cx="1784349" cy="1238249"/>
            </a:xfrm>
          </p:grpSpPr>
          <p:grpSp>
            <p:nvGrpSpPr>
              <p:cNvPr id="822" name="Google Shape;822;p31"/>
              <p:cNvGrpSpPr/>
              <p:nvPr/>
            </p:nvGrpSpPr>
            <p:grpSpPr>
              <a:xfrm>
                <a:off x="784225" y="114300"/>
                <a:ext cx="869949" cy="1123949"/>
                <a:chOff x="0" y="0"/>
                <a:chExt cx="869949" cy="1123949"/>
              </a:xfrm>
            </p:grpSpPr>
            <p:sp>
              <p:nvSpPr>
                <p:cNvPr id="823" name="Google Shape;823;p31"/>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24" name="Google Shape;824;p31"/>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25" name="Google Shape;825;p31"/>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826" name="Google Shape;826;p31"/>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27" name="Google Shape;827;p31"/>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28" name="Google Shape;828;p31"/>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29" name="Google Shape;829;p31"/>
              <p:cNvGrpSpPr/>
              <p:nvPr/>
            </p:nvGrpSpPr>
            <p:grpSpPr>
              <a:xfrm>
                <a:off x="0" y="0"/>
                <a:ext cx="1784349" cy="1076325"/>
                <a:chOff x="0" y="0"/>
                <a:chExt cx="1784349" cy="1076325"/>
              </a:xfrm>
            </p:grpSpPr>
            <p:sp>
              <p:nvSpPr>
                <p:cNvPr id="830" name="Google Shape;830;p31"/>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1" name="Google Shape;831;p31"/>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2" name="Google Shape;832;p31"/>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3" name="Google Shape;833;p31"/>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4" name="Google Shape;834;p31"/>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5" name="Google Shape;835;p31"/>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6" name="Google Shape;836;p31"/>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37" name="Google Shape;837;p31"/>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838" name="Google Shape;838;p31"/>
          <p:cNvGrpSpPr/>
          <p:nvPr/>
        </p:nvGrpSpPr>
        <p:grpSpPr>
          <a:xfrm>
            <a:off x="8680450" y="2116137"/>
            <a:ext cx="387356" cy="4308474"/>
            <a:chOff x="0" y="0"/>
            <a:chExt cx="385762" cy="4308474"/>
          </a:xfrm>
        </p:grpSpPr>
        <p:sp>
          <p:nvSpPr>
            <p:cNvPr id="839" name="Google Shape;839;p31"/>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40" name="Google Shape;840;p31"/>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841" name="Google Shape;841;p31"/>
          <p:cNvGrpSpPr/>
          <p:nvPr/>
        </p:nvGrpSpPr>
        <p:grpSpPr>
          <a:xfrm>
            <a:off x="7169512" y="-85888"/>
            <a:ext cx="2428148" cy="2243462"/>
            <a:chOff x="-1224" y="-163"/>
            <a:chExt cx="2428148" cy="2245051"/>
          </a:xfrm>
        </p:grpSpPr>
        <p:grpSp>
          <p:nvGrpSpPr>
            <p:cNvPr id="842" name="Google Shape;842;p31"/>
            <p:cNvGrpSpPr/>
            <p:nvPr/>
          </p:nvGrpSpPr>
          <p:grpSpPr>
            <a:xfrm>
              <a:off x="-1224" y="-163"/>
              <a:ext cx="2428148" cy="2245051"/>
              <a:chOff x="-1224" y="-163"/>
              <a:chExt cx="2428148" cy="2245051"/>
            </a:xfrm>
          </p:grpSpPr>
          <p:sp>
            <p:nvSpPr>
              <p:cNvPr id="843" name="Google Shape;843;p31"/>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44" name="Google Shape;844;p31"/>
              <p:cNvGrpSpPr/>
              <p:nvPr/>
            </p:nvGrpSpPr>
            <p:grpSpPr>
              <a:xfrm>
                <a:off x="-1224" y="-163"/>
                <a:ext cx="2428148" cy="2245051"/>
                <a:chOff x="-1224" y="-163"/>
                <a:chExt cx="2428148" cy="2245051"/>
              </a:xfrm>
            </p:grpSpPr>
            <p:sp>
              <p:nvSpPr>
                <p:cNvPr id="845" name="Google Shape;845;p31"/>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46" name="Google Shape;846;p31"/>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47" name="Google Shape;847;p31"/>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48" name="Google Shape;848;p31"/>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49" name="Google Shape;849;p31"/>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50" name="Google Shape;850;p31"/>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51" name="Google Shape;851;p31"/>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52" name="Google Shape;852;p31"/>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853" name="Google Shape;853;p31"/>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854" name="Google Shape;854;p31"/>
          <p:cNvSpPr txBox="1">
            <a:spLocks noGrp="1"/>
          </p:cNvSpPr>
          <p:nvPr>
            <p:ph type="title"/>
          </p:nvPr>
        </p:nvSpPr>
        <p:spPr>
          <a:xfrm>
            <a:off x="7620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2600"/>
              <a:buFont typeface="Comic Sans MS"/>
              <a:buNone/>
            </a:pPr>
            <a:r>
              <a:rPr lang="en-US" sz="2600" b="0" i="0" u="none" strike="noStrike" cap="none">
                <a:solidFill>
                  <a:schemeClr val="dk1"/>
                </a:solidFill>
                <a:latin typeface="Comic Sans MS"/>
                <a:ea typeface="Comic Sans MS"/>
                <a:cs typeface="Comic Sans MS"/>
                <a:sym typeface="Comic Sans MS"/>
              </a:rPr>
              <a:t>This animal might live in your backyard; they collect nuts and store them in nests inside of trees… Any Guesses? </a:t>
            </a:r>
            <a:endParaRPr/>
          </a:p>
        </p:txBody>
      </p:sp>
      <p:pic>
        <p:nvPicPr>
          <p:cNvPr id="855" name="Google Shape;855;p31"/>
          <p:cNvPicPr preferRelativeResize="0"/>
          <p:nvPr/>
        </p:nvPicPr>
        <p:blipFill rotWithShape="1">
          <a:blip r:embed="rId3">
            <a:alphaModFix/>
          </a:blip>
          <a:srcRect/>
          <a:stretch/>
        </p:blipFill>
        <p:spPr>
          <a:xfrm>
            <a:off x="946150" y="1827212"/>
            <a:ext cx="3251200" cy="3659187"/>
          </a:xfrm>
          <a:prstGeom prst="rect">
            <a:avLst/>
          </a:prstGeom>
          <a:noFill/>
          <a:ln>
            <a:noFill/>
          </a:ln>
        </p:spPr>
      </p:pic>
      <p:pic>
        <p:nvPicPr>
          <p:cNvPr id="856" name="Google Shape;856;p31"/>
          <p:cNvPicPr preferRelativeResize="0"/>
          <p:nvPr/>
        </p:nvPicPr>
        <p:blipFill rotWithShape="1">
          <a:blip r:embed="rId4">
            <a:alphaModFix/>
          </a:blip>
          <a:srcRect/>
          <a:stretch/>
        </p:blipFill>
        <p:spPr>
          <a:xfrm>
            <a:off x="4724400" y="2252662"/>
            <a:ext cx="3048000" cy="2417762"/>
          </a:xfrm>
          <a:prstGeom prst="rect">
            <a:avLst/>
          </a:prstGeom>
          <a:noFill/>
          <a:ln>
            <a:noFill/>
          </a:ln>
        </p:spPr>
      </p:pic>
      <p:sp>
        <p:nvSpPr>
          <p:cNvPr id="857" name="Google Shape;857;p31"/>
          <p:cNvSpPr txBox="1"/>
          <p:nvPr/>
        </p:nvSpPr>
        <p:spPr>
          <a:xfrm>
            <a:off x="4648200" y="4876800"/>
            <a:ext cx="3289300" cy="1371600"/>
          </a:xfrm>
          <a:prstGeom prst="rect">
            <a:avLst/>
          </a:prstGeom>
          <a:noFill/>
          <a:ln>
            <a:noFill/>
          </a:ln>
        </p:spPr>
        <p:txBody>
          <a:bodyPr spcFirstLastPara="1" wrap="square" lIns="0" tIns="0" rIns="40625" bIns="0" anchor="t" anchorCtr="0">
            <a:noAutofit/>
          </a:bodyPr>
          <a:lstStyle/>
          <a:p>
            <a:pPr marL="39687" marR="0" lvl="0" indent="0" algn="l" rtl="0">
              <a:lnSpc>
                <a:spcPct val="100000"/>
              </a:lnSpc>
              <a:spcBef>
                <a:spcPts val="0"/>
              </a:spcBef>
              <a:spcAft>
                <a:spcPts val="0"/>
              </a:spcAft>
              <a:buClr>
                <a:schemeClr val="dk1"/>
              </a:buClr>
              <a:buSzPts val="1800"/>
              <a:buFont typeface="Comic Sans MS"/>
              <a:buNone/>
            </a:pPr>
            <a:r>
              <a:rPr lang="en-US" sz="1800" b="0" i="0" u="none">
                <a:solidFill>
                  <a:schemeClr val="dk1"/>
                </a:solidFill>
                <a:latin typeface="Comic Sans MS"/>
                <a:ea typeface="Comic Sans MS"/>
                <a:cs typeface="Comic Sans MS"/>
                <a:sym typeface="Comic Sans MS"/>
              </a:rPr>
              <a:t>It’s a squirrel! Do you see how smooth this brain is compared to the dolphin brain?</a:t>
            </a:r>
            <a:endParaRPr/>
          </a:p>
        </p:txBody>
      </p:sp>
      <p:sp>
        <p:nvSpPr>
          <p:cNvPr id="858" name="Google Shape;858;p31"/>
          <p:cNvSpPr txBox="1"/>
          <p:nvPr/>
        </p:nvSpPr>
        <p:spPr>
          <a:xfrm>
            <a:off x="1752600" y="1828800"/>
            <a:ext cx="1600200" cy="381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6"/>
                                        </p:tgtEl>
                                        <p:attrNameLst>
                                          <p:attrName>style.visibility</p:attrName>
                                        </p:attrNameLst>
                                      </p:cBhvr>
                                      <p:to>
                                        <p:strVal val="visible"/>
                                      </p:to>
                                    </p:set>
                                    <p:anim calcmode="lin" valueType="num">
                                      <p:cBhvr additive="base">
                                        <p:cTn id="7" dur="500"/>
                                        <p:tgtEl>
                                          <p:spTgt spid="85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500"/>
                                  </p:stCondLst>
                                  <p:childTnLst>
                                    <p:set>
                                      <p:cBhvr>
                                        <p:cTn id="9" dur="1" fill="hold">
                                          <p:stCondLst>
                                            <p:cond delay="0"/>
                                          </p:stCondLst>
                                        </p:cTn>
                                        <p:tgtEl>
                                          <p:spTgt spid="857"/>
                                        </p:tgtEl>
                                        <p:attrNameLst>
                                          <p:attrName>style.visibility</p:attrName>
                                        </p:attrNameLst>
                                      </p:cBhvr>
                                      <p:to>
                                        <p:strVal val="visible"/>
                                      </p:to>
                                    </p:set>
                                    <p:anim calcmode="lin" valueType="num">
                                      <p:cBhvr additive="base">
                                        <p:cTn id="10" dur="500"/>
                                        <p:tgtEl>
                                          <p:spTgt spid="857"/>
                                        </p:tgtEl>
                                        <p:attrNameLst>
                                          <p:attrName>ppt_y</p:attrName>
                                        </p:attrNameLst>
                                      </p:cBhvr>
                                      <p:tavLst>
                                        <p:tav tm="0">
                                          <p:val>
                                            <p:strVal val="#ppt_y+1"/>
                                          </p:val>
                                        </p:tav>
                                        <p:tav tm="100000">
                                          <p:val>
                                            <p:strVal val="#ppt_y"/>
                                          </p:val>
                                        </p:tav>
                                      </p:tavLst>
                                    </p:anim>
                                  </p:childTnLst>
                                </p:cTn>
                              </p:par>
                              <p:par>
                                <p:cTn id="11" presetID="2" presetClass="exit" presetSubtype="8" fill="hold" nodeType="withEffect">
                                  <p:stCondLst>
                                    <p:cond delay="500"/>
                                  </p:stCondLst>
                                  <p:childTnLst>
                                    <p:anim calcmode="lin" valueType="num">
                                      <p:cBhvr additive="base">
                                        <p:cTn id="12" dur="500"/>
                                        <p:tgtEl>
                                          <p:spTgt spid="858"/>
                                        </p:tgtEl>
                                        <p:attrNameLst>
                                          <p:attrName>ppt_x</p:attrName>
                                        </p:attrNameLst>
                                      </p:cBhvr>
                                      <p:tavLst>
                                        <p:tav tm="0">
                                          <p:val>
                                            <p:strVal val="#ppt_x"/>
                                          </p:val>
                                        </p:tav>
                                        <p:tav tm="100000">
                                          <p:val>
                                            <p:strVal val="#ppt_x-1"/>
                                          </p:val>
                                        </p:tav>
                                      </p:tavLst>
                                    </p:anim>
                                    <p:set>
                                      <p:cBhvr>
                                        <p:cTn id="13" dur="1" fill="hold">
                                          <p:stCondLst>
                                            <p:cond delay="500"/>
                                          </p:stCondLst>
                                        </p:cTn>
                                        <p:tgtEl>
                                          <p:spTgt spid="8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2"/>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64" name="Google Shape;864;p32"/>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65" name="Google Shape;865;p32"/>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66" name="Google Shape;866;p32"/>
          <p:cNvGrpSpPr/>
          <p:nvPr/>
        </p:nvGrpSpPr>
        <p:grpSpPr>
          <a:xfrm>
            <a:off x="7937" y="5540375"/>
            <a:ext cx="1784349" cy="1246187"/>
            <a:chOff x="0" y="0"/>
            <a:chExt cx="1784349" cy="1246187"/>
          </a:xfrm>
        </p:grpSpPr>
        <p:sp>
          <p:nvSpPr>
            <p:cNvPr id="867" name="Google Shape;867;p32"/>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68" name="Google Shape;868;p32"/>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69" name="Google Shape;869;p32"/>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70" name="Google Shape;870;p32"/>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71" name="Google Shape;871;p32"/>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72" name="Google Shape;872;p32"/>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73" name="Google Shape;873;p32"/>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74" name="Google Shape;874;p32"/>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75" name="Google Shape;875;p32"/>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76" name="Google Shape;876;p32"/>
            <p:cNvGrpSpPr/>
            <p:nvPr/>
          </p:nvGrpSpPr>
          <p:grpSpPr>
            <a:xfrm>
              <a:off x="0" y="0"/>
              <a:ext cx="1784349" cy="1238249"/>
              <a:chOff x="0" y="0"/>
              <a:chExt cx="1784349" cy="1238249"/>
            </a:xfrm>
          </p:grpSpPr>
          <p:grpSp>
            <p:nvGrpSpPr>
              <p:cNvPr id="877" name="Google Shape;877;p32"/>
              <p:cNvGrpSpPr/>
              <p:nvPr/>
            </p:nvGrpSpPr>
            <p:grpSpPr>
              <a:xfrm>
                <a:off x="784225" y="114300"/>
                <a:ext cx="869949" cy="1123949"/>
                <a:chOff x="0" y="0"/>
                <a:chExt cx="869949" cy="1123949"/>
              </a:xfrm>
            </p:grpSpPr>
            <p:sp>
              <p:nvSpPr>
                <p:cNvPr id="878" name="Google Shape;878;p32"/>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79" name="Google Shape;879;p32"/>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0" name="Google Shape;880;p32"/>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881" name="Google Shape;881;p32"/>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2" name="Google Shape;882;p32"/>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3" name="Google Shape;883;p32"/>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84" name="Google Shape;884;p32"/>
              <p:cNvGrpSpPr/>
              <p:nvPr/>
            </p:nvGrpSpPr>
            <p:grpSpPr>
              <a:xfrm>
                <a:off x="0" y="0"/>
                <a:ext cx="1784349" cy="1076325"/>
                <a:chOff x="0" y="0"/>
                <a:chExt cx="1784349" cy="1076325"/>
              </a:xfrm>
            </p:grpSpPr>
            <p:sp>
              <p:nvSpPr>
                <p:cNvPr id="885" name="Google Shape;885;p32"/>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6" name="Google Shape;886;p32"/>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7" name="Google Shape;887;p32"/>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8" name="Google Shape;888;p32"/>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89" name="Google Shape;889;p32"/>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90" name="Google Shape;890;p32"/>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91" name="Google Shape;891;p32"/>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92" name="Google Shape;892;p32"/>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893" name="Google Shape;893;p32"/>
          <p:cNvGrpSpPr/>
          <p:nvPr/>
        </p:nvGrpSpPr>
        <p:grpSpPr>
          <a:xfrm>
            <a:off x="8680450" y="2116137"/>
            <a:ext cx="387356" cy="4308474"/>
            <a:chOff x="0" y="0"/>
            <a:chExt cx="385762" cy="4308474"/>
          </a:xfrm>
        </p:grpSpPr>
        <p:sp>
          <p:nvSpPr>
            <p:cNvPr id="894" name="Google Shape;894;p32"/>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895" name="Google Shape;895;p32"/>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896" name="Google Shape;896;p32"/>
          <p:cNvGrpSpPr/>
          <p:nvPr/>
        </p:nvGrpSpPr>
        <p:grpSpPr>
          <a:xfrm>
            <a:off x="7169512" y="-85888"/>
            <a:ext cx="2428148" cy="2243462"/>
            <a:chOff x="-1224" y="-163"/>
            <a:chExt cx="2428148" cy="2245051"/>
          </a:xfrm>
        </p:grpSpPr>
        <p:grpSp>
          <p:nvGrpSpPr>
            <p:cNvPr id="897" name="Google Shape;897;p32"/>
            <p:cNvGrpSpPr/>
            <p:nvPr/>
          </p:nvGrpSpPr>
          <p:grpSpPr>
            <a:xfrm>
              <a:off x="-1224" y="-163"/>
              <a:ext cx="2428148" cy="2245051"/>
              <a:chOff x="-1224" y="-163"/>
              <a:chExt cx="2428148" cy="2245051"/>
            </a:xfrm>
          </p:grpSpPr>
          <p:sp>
            <p:nvSpPr>
              <p:cNvPr id="898" name="Google Shape;898;p32"/>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899" name="Google Shape;899;p32"/>
              <p:cNvGrpSpPr/>
              <p:nvPr/>
            </p:nvGrpSpPr>
            <p:grpSpPr>
              <a:xfrm>
                <a:off x="-1224" y="-163"/>
                <a:ext cx="2428148" cy="2245051"/>
                <a:chOff x="-1224" y="-163"/>
                <a:chExt cx="2428148" cy="2245051"/>
              </a:xfrm>
            </p:grpSpPr>
            <p:sp>
              <p:nvSpPr>
                <p:cNvPr id="900" name="Google Shape;900;p32"/>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1" name="Google Shape;901;p32"/>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2" name="Google Shape;902;p32"/>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3" name="Google Shape;903;p32"/>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4" name="Google Shape;904;p32"/>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5" name="Google Shape;905;p32"/>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6" name="Google Shape;906;p32"/>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07" name="Google Shape;907;p32"/>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908" name="Google Shape;908;p32"/>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pic>
        <p:nvPicPr>
          <p:cNvPr id="909" name="Google Shape;909;p32"/>
          <p:cNvPicPr preferRelativeResize="0"/>
          <p:nvPr/>
        </p:nvPicPr>
        <p:blipFill rotWithShape="1">
          <a:blip r:embed="rId3">
            <a:alphaModFix/>
          </a:blip>
          <a:srcRect t="6652" r="868"/>
          <a:stretch/>
        </p:blipFill>
        <p:spPr>
          <a:xfrm>
            <a:off x="381000" y="1751012"/>
            <a:ext cx="4267200" cy="4202112"/>
          </a:xfrm>
          <a:prstGeom prst="rect">
            <a:avLst/>
          </a:prstGeom>
          <a:noFill/>
          <a:ln>
            <a:noFill/>
          </a:ln>
        </p:spPr>
      </p:pic>
      <p:pic>
        <p:nvPicPr>
          <p:cNvPr id="910" name="Google Shape;910;p32"/>
          <p:cNvPicPr preferRelativeResize="0"/>
          <p:nvPr/>
        </p:nvPicPr>
        <p:blipFill rotWithShape="1">
          <a:blip r:embed="rId4">
            <a:alphaModFix/>
          </a:blip>
          <a:srcRect/>
          <a:stretch/>
        </p:blipFill>
        <p:spPr>
          <a:xfrm>
            <a:off x="5257800" y="2514600"/>
            <a:ext cx="2895600" cy="2297112"/>
          </a:xfrm>
          <a:prstGeom prst="rect">
            <a:avLst/>
          </a:prstGeom>
          <a:noFill/>
          <a:ln>
            <a:noFill/>
          </a:ln>
        </p:spPr>
      </p:pic>
      <p:sp>
        <p:nvSpPr>
          <p:cNvPr id="911" name="Google Shape;911;p32"/>
          <p:cNvSpPr txBox="1"/>
          <p:nvPr/>
        </p:nvSpPr>
        <p:spPr>
          <a:xfrm>
            <a:off x="5334000" y="4953000"/>
            <a:ext cx="2832100" cy="1054100"/>
          </a:xfrm>
          <a:prstGeom prst="rect">
            <a:avLst/>
          </a:prstGeom>
          <a:noFill/>
          <a:ln>
            <a:noFill/>
          </a:ln>
        </p:spPr>
        <p:txBody>
          <a:bodyPr spcFirstLastPara="1" wrap="square" lIns="0" tIns="0" rIns="40625" bIns="0" anchor="t" anchorCtr="0">
            <a:noAutofit/>
          </a:bodyPr>
          <a:lstStyle/>
          <a:p>
            <a:pPr marL="39687" marR="0" lvl="0" indent="0" algn="l" rtl="0">
              <a:lnSpc>
                <a:spcPct val="100000"/>
              </a:lnSpc>
              <a:spcBef>
                <a:spcPts val="0"/>
              </a:spcBef>
              <a:spcAft>
                <a:spcPts val="0"/>
              </a:spcAft>
              <a:buClr>
                <a:schemeClr val="dk1"/>
              </a:buClr>
              <a:buSzPts val="1800"/>
              <a:buFont typeface="Comic Sans MS"/>
              <a:buNone/>
            </a:pPr>
            <a:r>
              <a:rPr lang="en-US" sz="1800" b="0" i="0" u="none">
                <a:solidFill>
                  <a:schemeClr val="dk1"/>
                </a:solidFill>
                <a:latin typeface="Comic Sans MS"/>
                <a:ea typeface="Comic Sans MS"/>
                <a:cs typeface="Comic Sans MS"/>
                <a:sym typeface="Comic Sans MS"/>
              </a:rPr>
              <a:t>It’s a chimpanzee! Look how similar their brains look to ours. </a:t>
            </a:r>
            <a:endParaRPr/>
          </a:p>
        </p:txBody>
      </p:sp>
      <p:sp>
        <p:nvSpPr>
          <p:cNvPr id="912" name="Google Shape;912;p32"/>
          <p:cNvSpPr txBox="1"/>
          <p:nvPr/>
        </p:nvSpPr>
        <p:spPr>
          <a:xfrm>
            <a:off x="914400" y="482600"/>
            <a:ext cx="6883400" cy="1041400"/>
          </a:xfrm>
          <a:prstGeom prst="rect">
            <a:avLst/>
          </a:prstGeom>
          <a:noFill/>
          <a:ln>
            <a:noFill/>
          </a:ln>
        </p:spPr>
        <p:txBody>
          <a:bodyPr spcFirstLastPara="1" wrap="square" lIns="0" tIns="0" rIns="40625" bIns="0" anchor="b" anchorCtr="0">
            <a:noAutofit/>
          </a:bodyPr>
          <a:lstStyle/>
          <a:p>
            <a:pPr marL="39687" marR="0" lvl="0" indent="0" algn="ctr" rtl="0">
              <a:lnSpc>
                <a:spcPct val="100000"/>
              </a:lnSpc>
              <a:spcBef>
                <a:spcPts val="0"/>
              </a:spcBef>
              <a:spcAft>
                <a:spcPts val="0"/>
              </a:spcAft>
              <a:buClr>
                <a:schemeClr val="dk1"/>
              </a:buClr>
              <a:buSzPts val="2600"/>
              <a:buFont typeface="Comic Sans MS"/>
              <a:buNone/>
            </a:pPr>
            <a:r>
              <a:rPr lang="en-US" sz="2600" b="0" i="0" u="none">
                <a:solidFill>
                  <a:schemeClr val="dk1"/>
                </a:solidFill>
                <a:latin typeface="Comic Sans MS"/>
                <a:ea typeface="Comic Sans MS"/>
                <a:cs typeface="Comic Sans MS"/>
                <a:sym typeface="Comic Sans MS"/>
              </a:rPr>
              <a:t>This animal lives in Africa and is our closest mammalian relative </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0"/>
                                        </p:tgtEl>
                                        <p:attrNameLst>
                                          <p:attrName>style.visibility</p:attrName>
                                        </p:attrNameLst>
                                      </p:cBhvr>
                                      <p:to>
                                        <p:strVal val="visible"/>
                                      </p:to>
                                    </p:set>
                                    <p:anim calcmode="lin" valueType="num">
                                      <p:cBhvr additive="base">
                                        <p:cTn id="7" dur="500"/>
                                        <p:tgtEl>
                                          <p:spTgt spid="91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500"/>
                                  </p:stCondLst>
                                  <p:childTnLst>
                                    <p:set>
                                      <p:cBhvr>
                                        <p:cTn id="9" dur="1" fill="hold">
                                          <p:stCondLst>
                                            <p:cond delay="0"/>
                                          </p:stCondLst>
                                        </p:cTn>
                                        <p:tgtEl>
                                          <p:spTgt spid="911"/>
                                        </p:tgtEl>
                                        <p:attrNameLst>
                                          <p:attrName>style.visibility</p:attrName>
                                        </p:attrNameLst>
                                      </p:cBhvr>
                                      <p:to>
                                        <p:strVal val="visible"/>
                                      </p:to>
                                    </p:set>
                                    <p:anim calcmode="lin" valueType="num">
                                      <p:cBhvr additive="base">
                                        <p:cTn id="10" dur="500"/>
                                        <p:tgtEl>
                                          <p:spTgt spid="9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33"/>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18" name="Google Shape;918;p33"/>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19" name="Google Shape;919;p33"/>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20" name="Google Shape;920;p33"/>
          <p:cNvGrpSpPr/>
          <p:nvPr/>
        </p:nvGrpSpPr>
        <p:grpSpPr>
          <a:xfrm>
            <a:off x="7937" y="5540375"/>
            <a:ext cx="1784349" cy="1246187"/>
            <a:chOff x="0" y="0"/>
            <a:chExt cx="1784349" cy="1246187"/>
          </a:xfrm>
        </p:grpSpPr>
        <p:sp>
          <p:nvSpPr>
            <p:cNvPr id="921" name="Google Shape;921;p33"/>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2" name="Google Shape;922;p33"/>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3" name="Google Shape;923;p33"/>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4" name="Google Shape;924;p33"/>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5" name="Google Shape;925;p33"/>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6" name="Google Shape;926;p33"/>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7" name="Google Shape;927;p33"/>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8" name="Google Shape;928;p33"/>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29" name="Google Shape;929;p33"/>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30" name="Google Shape;930;p33"/>
            <p:cNvGrpSpPr/>
            <p:nvPr/>
          </p:nvGrpSpPr>
          <p:grpSpPr>
            <a:xfrm>
              <a:off x="0" y="0"/>
              <a:ext cx="1784349" cy="1238249"/>
              <a:chOff x="0" y="0"/>
              <a:chExt cx="1784349" cy="1238249"/>
            </a:xfrm>
          </p:grpSpPr>
          <p:grpSp>
            <p:nvGrpSpPr>
              <p:cNvPr id="931" name="Google Shape;931;p33"/>
              <p:cNvGrpSpPr/>
              <p:nvPr/>
            </p:nvGrpSpPr>
            <p:grpSpPr>
              <a:xfrm>
                <a:off x="784225" y="114300"/>
                <a:ext cx="869949" cy="1123949"/>
                <a:chOff x="0" y="0"/>
                <a:chExt cx="869949" cy="1123949"/>
              </a:xfrm>
            </p:grpSpPr>
            <p:sp>
              <p:nvSpPr>
                <p:cNvPr id="932" name="Google Shape;932;p33"/>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33" name="Google Shape;933;p33"/>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34" name="Google Shape;934;p33"/>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935" name="Google Shape;935;p33"/>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36" name="Google Shape;936;p33"/>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37" name="Google Shape;937;p33"/>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38" name="Google Shape;938;p33"/>
              <p:cNvGrpSpPr/>
              <p:nvPr/>
            </p:nvGrpSpPr>
            <p:grpSpPr>
              <a:xfrm>
                <a:off x="0" y="0"/>
                <a:ext cx="1784349" cy="1076325"/>
                <a:chOff x="0" y="0"/>
                <a:chExt cx="1784349" cy="1076325"/>
              </a:xfrm>
            </p:grpSpPr>
            <p:sp>
              <p:nvSpPr>
                <p:cNvPr id="939" name="Google Shape;939;p33"/>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0" name="Google Shape;940;p33"/>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1" name="Google Shape;941;p33"/>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2" name="Google Shape;942;p33"/>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3" name="Google Shape;943;p33"/>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4" name="Google Shape;944;p33"/>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5" name="Google Shape;945;p33"/>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6" name="Google Shape;946;p33"/>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947" name="Google Shape;947;p33"/>
          <p:cNvGrpSpPr/>
          <p:nvPr/>
        </p:nvGrpSpPr>
        <p:grpSpPr>
          <a:xfrm>
            <a:off x="8680450" y="2116137"/>
            <a:ext cx="387356" cy="4308474"/>
            <a:chOff x="0" y="0"/>
            <a:chExt cx="385762" cy="4308474"/>
          </a:xfrm>
        </p:grpSpPr>
        <p:sp>
          <p:nvSpPr>
            <p:cNvPr id="948" name="Google Shape;948;p33"/>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49" name="Google Shape;949;p33"/>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950" name="Google Shape;950;p33"/>
          <p:cNvGrpSpPr/>
          <p:nvPr/>
        </p:nvGrpSpPr>
        <p:grpSpPr>
          <a:xfrm>
            <a:off x="7169512" y="-85888"/>
            <a:ext cx="2428148" cy="2243462"/>
            <a:chOff x="-1224" y="-163"/>
            <a:chExt cx="2428148" cy="2245051"/>
          </a:xfrm>
        </p:grpSpPr>
        <p:grpSp>
          <p:nvGrpSpPr>
            <p:cNvPr id="951" name="Google Shape;951;p33"/>
            <p:cNvGrpSpPr/>
            <p:nvPr/>
          </p:nvGrpSpPr>
          <p:grpSpPr>
            <a:xfrm>
              <a:off x="-1224" y="-163"/>
              <a:ext cx="2428148" cy="2245051"/>
              <a:chOff x="-1224" y="-163"/>
              <a:chExt cx="2428148" cy="2245051"/>
            </a:xfrm>
          </p:grpSpPr>
          <p:sp>
            <p:nvSpPr>
              <p:cNvPr id="952" name="Google Shape;952;p33"/>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53" name="Google Shape;953;p33"/>
              <p:cNvGrpSpPr/>
              <p:nvPr/>
            </p:nvGrpSpPr>
            <p:grpSpPr>
              <a:xfrm>
                <a:off x="-1224" y="-163"/>
                <a:ext cx="2428148" cy="2245051"/>
                <a:chOff x="-1224" y="-163"/>
                <a:chExt cx="2428148" cy="2245051"/>
              </a:xfrm>
            </p:grpSpPr>
            <p:sp>
              <p:nvSpPr>
                <p:cNvPr id="954" name="Google Shape;954;p33"/>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55" name="Google Shape;955;p33"/>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56" name="Google Shape;956;p33"/>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57" name="Google Shape;957;p33"/>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58" name="Google Shape;958;p33"/>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59" name="Google Shape;959;p33"/>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60" name="Google Shape;960;p33"/>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61" name="Google Shape;961;p33"/>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962" name="Google Shape;962;p33"/>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963" name="Google Shape;963;p33"/>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Protect your brain!</a:t>
            </a:r>
            <a:endParaRPr/>
          </a:p>
        </p:txBody>
      </p:sp>
      <p:sp>
        <p:nvSpPr>
          <p:cNvPr id="964" name="Google Shape;964;p33"/>
          <p:cNvSpPr txBox="1">
            <a:spLocks noGrp="1"/>
          </p:cNvSpPr>
          <p:nvPr>
            <p:ph type="body" idx="1"/>
          </p:nvPr>
        </p:nvSpPr>
        <p:spPr>
          <a:xfrm>
            <a:off x="685800" y="1981200"/>
            <a:ext cx="7696200" cy="48768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90000"/>
              </a:lnSpc>
              <a:spcBef>
                <a:spcPts val="0"/>
              </a:spcBef>
              <a:spcAft>
                <a:spcPts val="0"/>
              </a:spcAft>
              <a:buClr>
                <a:srgbClr val="000000"/>
              </a:buClr>
              <a:buSzPts val="3200"/>
              <a:buFont typeface="Comic Sans MS"/>
              <a:buChar char="•"/>
            </a:pPr>
            <a:r>
              <a:rPr lang="en-US" sz="3200" b="0" i="0" u="none">
                <a:solidFill>
                  <a:schemeClr val="dk1"/>
                </a:solidFill>
                <a:latin typeface="Comic Sans MS"/>
                <a:ea typeface="Comic Sans MS"/>
                <a:cs typeface="Comic Sans MS"/>
                <a:sym typeface="Comic Sans MS"/>
              </a:rPr>
              <a:t>Now that you know all about the brain, how can you protect yours?</a:t>
            </a:r>
            <a:endParaRPr/>
          </a:p>
          <a:p>
            <a:pPr marL="782637" marR="0" lvl="1" indent="-285749" algn="l" rtl="0">
              <a:lnSpc>
                <a:spcPct val="90000"/>
              </a:lnSpc>
              <a:spcBef>
                <a:spcPts val="2000"/>
              </a:spcBef>
              <a:spcAft>
                <a:spcPts val="0"/>
              </a:spcAft>
              <a:buClr>
                <a:srgbClr val="FF0000"/>
              </a:buClr>
              <a:buSzPts val="2800"/>
              <a:buFont typeface="Comic Sans MS"/>
              <a:buChar char="–"/>
            </a:pPr>
            <a:r>
              <a:rPr lang="en-US" sz="2800" b="0" i="0" u="none" strike="noStrike" cap="none">
                <a:solidFill>
                  <a:srgbClr val="FF0000"/>
                </a:solidFill>
                <a:latin typeface="Comic Sans MS"/>
                <a:ea typeface="Comic Sans MS"/>
                <a:cs typeface="Comic Sans MS"/>
                <a:sym typeface="Comic Sans MS"/>
              </a:rPr>
              <a:t>Wear your seatbelt!</a:t>
            </a:r>
            <a:endParaRPr/>
          </a:p>
          <a:p>
            <a:pPr marL="782637" marR="0" lvl="1" indent="-285749" algn="l" rtl="0">
              <a:lnSpc>
                <a:spcPct val="90000"/>
              </a:lnSpc>
              <a:spcBef>
                <a:spcPts val="2000"/>
              </a:spcBef>
              <a:spcAft>
                <a:spcPts val="0"/>
              </a:spcAft>
              <a:buClr>
                <a:srgbClr val="FF0000"/>
              </a:buClr>
              <a:buSzPts val="2800"/>
              <a:buFont typeface="Comic Sans MS"/>
              <a:buChar char="–"/>
            </a:pPr>
            <a:r>
              <a:rPr lang="en-US" sz="2800" b="0" i="0" u="none" strike="noStrike" cap="none">
                <a:solidFill>
                  <a:srgbClr val="FF0000"/>
                </a:solidFill>
                <a:latin typeface="Comic Sans MS"/>
                <a:ea typeface="Comic Sans MS"/>
                <a:cs typeface="Comic Sans MS"/>
                <a:sym typeface="Comic Sans MS"/>
              </a:rPr>
              <a:t>Wear a helmet!</a:t>
            </a:r>
            <a:endParaRPr/>
          </a:p>
          <a:p>
            <a:pPr marL="782637" marR="0" lvl="1" indent="-285749" algn="l" rtl="0">
              <a:lnSpc>
                <a:spcPct val="90000"/>
              </a:lnSpc>
              <a:spcBef>
                <a:spcPts val="2000"/>
              </a:spcBef>
              <a:spcAft>
                <a:spcPts val="0"/>
              </a:spcAft>
              <a:buClr>
                <a:srgbClr val="FF0000"/>
              </a:buClr>
              <a:buSzPts val="2800"/>
              <a:buFont typeface="Comic Sans MS"/>
              <a:buChar char="–"/>
            </a:pPr>
            <a:r>
              <a:rPr lang="en-US" sz="2800" b="0" i="0" u="none" strike="noStrike" cap="none">
                <a:solidFill>
                  <a:srgbClr val="FF0000"/>
                </a:solidFill>
                <a:latin typeface="Comic Sans MS"/>
                <a:ea typeface="Comic Sans MS"/>
                <a:cs typeface="Comic Sans MS"/>
                <a:sym typeface="Comic Sans MS"/>
              </a:rPr>
              <a:t>Get lots of sleep!</a:t>
            </a:r>
            <a:endParaRPr/>
          </a:p>
          <a:p>
            <a:pPr marL="782637" marR="0" lvl="1" indent="-285749" algn="l" rtl="0">
              <a:lnSpc>
                <a:spcPct val="90000"/>
              </a:lnSpc>
              <a:spcBef>
                <a:spcPts val="2000"/>
              </a:spcBef>
              <a:spcAft>
                <a:spcPts val="0"/>
              </a:spcAft>
              <a:buClr>
                <a:srgbClr val="FF0000"/>
              </a:buClr>
              <a:buSzPts val="2800"/>
              <a:buFont typeface="Comic Sans MS"/>
              <a:buChar char="–"/>
            </a:pPr>
            <a:r>
              <a:rPr lang="en-US" sz="2800" b="0" i="0" u="none" strike="noStrike" cap="none">
                <a:solidFill>
                  <a:srgbClr val="FF0000"/>
                </a:solidFill>
                <a:latin typeface="Comic Sans MS"/>
                <a:ea typeface="Comic Sans MS"/>
                <a:cs typeface="Comic Sans MS"/>
                <a:sym typeface="Comic Sans MS"/>
              </a:rPr>
              <a:t>Exercise and Nutrition! </a:t>
            </a:r>
            <a:endParaRPr/>
          </a:p>
        </p:txBody>
      </p:sp>
      <p:pic>
        <p:nvPicPr>
          <p:cNvPr id="965" name="Google Shape;965;p33" descr="healthy brain.jpeg"/>
          <p:cNvPicPr preferRelativeResize="0"/>
          <p:nvPr/>
        </p:nvPicPr>
        <p:blipFill rotWithShape="1">
          <a:blip r:embed="rId3">
            <a:alphaModFix/>
          </a:blip>
          <a:srcRect/>
          <a:stretch/>
        </p:blipFill>
        <p:spPr>
          <a:xfrm>
            <a:off x="5513387" y="4013200"/>
            <a:ext cx="3097212" cy="23114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64">
                                            <p:txEl>
                                              <p:pRg st="0" end="0"/>
                                            </p:txEl>
                                          </p:spTgt>
                                        </p:tgtEl>
                                        <p:attrNameLst>
                                          <p:attrName>style.visibility</p:attrName>
                                        </p:attrNameLst>
                                      </p:cBhvr>
                                      <p:to>
                                        <p:strVal val="visible"/>
                                      </p:to>
                                    </p:set>
                                    <p:anim calcmode="lin" valueType="num">
                                      <p:cBhvr additive="base">
                                        <p:cTn id="7" dur="500"/>
                                        <p:tgtEl>
                                          <p:spTgt spid="96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64">
                                            <p:txEl>
                                              <p:pRg st="1" end="1"/>
                                            </p:txEl>
                                          </p:spTgt>
                                        </p:tgtEl>
                                        <p:attrNameLst>
                                          <p:attrName>style.visibility</p:attrName>
                                        </p:attrNameLst>
                                      </p:cBhvr>
                                      <p:to>
                                        <p:strVal val="visible"/>
                                      </p:to>
                                    </p:set>
                                    <p:anim calcmode="lin" valueType="num">
                                      <p:cBhvr additive="base">
                                        <p:cTn id="12" dur="500"/>
                                        <p:tgtEl>
                                          <p:spTgt spid="96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64">
                                            <p:txEl>
                                              <p:pRg st="2" end="2"/>
                                            </p:txEl>
                                          </p:spTgt>
                                        </p:tgtEl>
                                        <p:attrNameLst>
                                          <p:attrName>style.visibility</p:attrName>
                                        </p:attrNameLst>
                                      </p:cBhvr>
                                      <p:to>
                                        <p:strVal val="visible"/>
                                      </p:to>
                                    </p:set>
                                    <p:anim calcmode="lin" valueType="num">
                                      <p:cBhvr additive="base">
                                        <p:cTn id="17" dur="500"/>
                                        <p:tgtEl>
                                          <p:spTgt spid="96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964">
                                            <p:txEl>
                                              <p:pRg st="3" end="3"/>
                                            </p:txEl>
                                          </p:spTgt>
                                        </p:tgtEl>
                                        <p:attrNameLst>
                                          <p:attrName>style.visibility</p:attrName>
                                        </p:attrNameLst>
                                      </p:cBhvr>
                                      <p:to>
                                        <p:strVal val="visible"/>
                                      </p:to>
                                    </p:set>
                                    <p:anim calcmode="lin" valueType="num">
                                      <p:cBhvr additive="base">
                                        <p:cTn id="22" dur="500"/>
                                        <p:tgtEl>
                                          <p:spTgt spid="96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964">
                                            <p:txEl>
                                              <p:pRg st="4" end="4"/>
                                            </p:txEl>
                                          </p:spTgt>
                                        </p:tgtEl>
                                        <p:attrNameLst>
                                          <p:attrName>style.visibility</p:attrName>
                                        </p:attrNameLst>
                                      </p:cBhvr>
                                      <p:to>
                                        <p:strVal val="visible"/>
                                      </p:to>
                                    </p:set>
                                    <p:anim calcmode="lin" valueType="num">
                                      <p:cBhvr additive="base">
                                        <p:cTn id="27" dur="500"/>
                                        <p:tgtEl>
                                          <p:spTgt spid="96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1" name="Google Shape;971;p34"/>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2" name="Google Shape;972;p34"/>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73" name="Google Shape;973;p34"/>
          <p:cNvGrpSpPr/>
          <p:nvPr/>
        </p:nvGrpSpPr>
        <p:grpSpPr>
          <a:xfrm>
            <a:off x="7937" y="5540375"/>
            <a:ext cx="1784349" cy="1246187"/>
            <a:chOff x="0" y="0"/>
            <a:chExt cx="1784349" cy="1246187"/>
          </a:xfrm>
        </p:grpSpPr>
        <p:sp>
          <p:nvSpPr>
            <p:cNvPr id="974" name="Google Shape;974;p34"/>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5" name="Google Shape;975;p34"/>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6" name="Google Shape;976;p34"/>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7" name="Google Shape;977;p34"/>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8" name="Google Shape;978;p34"/>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9" name="Google Shape;979;p34"/>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0" name="Google Shape;980;p34"/>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1" name="Google Shape;981;p34"/>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2" name="Google Shape;982;p34"/>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83" name="Google Shape;983;p34"/>
            <p:cNvGrpSpPr/>
            <p:nvPr/>
          </p:nvGrpSpPr>
          <p:grpSpPr>
            <a:xfrm>
              <a:off x="0" y="0"/>
              <a:ext cx="1784349" cy="1238249"/>
              <a:chOff x="0" y="0"/>
              <a:chExt cx="1784349" cy="1238249"/>
            </a:xfrm>
          </p:grpSpPr>
          <p:grpSp>
            <p:nvGrpSpPr>
              <p:cNvPr id="984" name="Google Shape;984;p34"/>
              <p:cNvGrpSpPr/>
              <p:nvPr/>
            </p:nvGrpSpPr>
            <p:grpSpPr>
              <a:xfrm>
                <a:off x="784225" y="114300"/>
                <a:ext cx="869949" cy="1123949"/>
                <a:chOff x="0" y="0"/>
                <a:chExt cx="869949" cy="1123949"/>
              </a:xfrm>
            </p:grpSpPr>
            <p:sp>
              <p:nvSpPr>
                <p:cNvPr id="985" name="Google Shape;985;p34"/>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6" name="Google Shape;986;p34"/>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7" name="Google Shape;987;p34"/>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988" name="Google Shape;988;p34"/>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9" name="Google Shape;989;p34"/>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0" name="Google Shape;990;p34"/>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991" name="Google Shape;991;p34"/>
              <p:cNvGrpSpPr/>
              <p:nvPr/>
            </p:nvGrpSpPr>
            <p:grpSpPr>
              <a:xfrm>
                <a:off x="0" y="0"/>
                <a:ext cx="1784349" cy="1076325"/>
                <a:chOff x="0" y="0"/>
                <a:chExt cx="1784349" cy="1076325"/>
              </a:xfrm>
            </p:grpSpPr>
            <p:sp>
              <p:nvSpPr>
                <p:cNvPr id="992" name="Google Shape;992;p34"/>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3" name="Google Shape;993;p34"/>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4" name="Google Shape;994;p34"/>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5" name="Google Shape;995;p34"/>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6" name="Google Shape;996;p34"/>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7" name="Google Shape;997;p34"/>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8" name="Google Shape;998;p34"/>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9" name="Google Shape;999;p34"/>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1000" name="Google Shape;1000;p34"/>
          <p:cNvGrpSpPr/>
          <p:nvPr/>
        </p:nvGrpSpPr>
        <p:grpSpPr>
          <a:xfrm>
            <a:off x="8680450" y="2116137"/>
            <a:ext cx="387356" cy="4308474"/>
            <a:chOff x="0" y="0"/>
            <a:chExt cx="385762" cy="4308474"/>
          </a:xfrm>
        </p:grpSpPr>
        <p:sp>
          <p:nvSpPr>
            <p:cNvPr id="1001" name="Google Shape;1001;p34"/>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02" name="Google Shape;1002;p34"/>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1003" name="Google Shape;1003;p34"/>
          <p:cNvGrpSpPr/>
          <p:nvPr/>
        </p:nvGrpSpPr>
        <p:grpSpPr>
          <a:xfrm>
            <a:off x="7169512" y="-85888"/>
            <a:ext cx="2428148" cy="2243462"/>
            <a:chOff x="-1224" y="-163"/>
            <a:chExt cx="2428148" cy="2245051"/>
          </a:xfrm>
        </p:grpSpPr>
        <p:grpSp>
          <p:nvGrpSpPr>
            <p:cNvPr id="1004" name="Google Shape;1004;p34"/>
            <p:cNvGrpSpPr/>
            <p:nvPr/>
          </p:nvGrpSpPr>
          <p:grpSpPr>
            <a:xfrm>
              <a:off x="-1224" y="-163"/>
              <a:ext cx="2428148" cy="2245051"/>
              <a:chOff x="-1224" y="-163"/>
              <a:chExt cx="2428148" cy="2245051"/>
            </a:xfrm>
          </p:grpSpPr>
          <p:sp>
            <p:nvSpPr>
              <p:cNvPr id="1005" name="Google Shape;1005;p34"/>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006" name="Google Shape;1006;p34"/>
              <p:cNvGrpSpPr/>
              <p:nvPr/>
            </p:nvGrpSpPr>
            <p:grpSpPr>
              <a:xfrm>
                <a:off x="-1224" y="-163"/>
                <a:ext cx="2428148" cy="2245051"/>
                <a:chOff x="-1224" y="-163"/>
                <a:chExt cx="2428148" cy="2245051"/>
              </a:xfrm>
            </p:grpSpPr>
            <p:sp>
              <p:nvSpPr>
                <p:cNvPr id="1007" name="Google Shape;1007;p34"/>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08" name="Google Shape;1008;p34"/>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09" name="Google Shape;1009;p34"/>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10" name="Google Shape;1010;p34"/>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11" name="Google Shape;1011;p34"/>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12" name="Google Shape;1012;p34"/>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13" name="Google Shape;1013;p34"/>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14" name="Google Shape;1014;p34"/>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1015" name="Google Shape;1015;p34"/>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1016" name="Google Shape;1016;p34"/>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More great questions</a:t>
            </a:r>
            <a:endParaRPr/>
          </a:p>
        </p:txBody>
      </p:sp>
      <p:sp>
        <p:nvSpPr>
          <p:cNvPr id="1017" name="Google Shape;1017;p34"/>
          <p:cNvSpPr txBox="1">
            <a:spLocks noGrp="1"/>
          </p:cNvSpPr>
          <p:nvPr>
            <p:ph type="body" idx="1"/>
          </p:nvPr>
        </p:nvSpPr>
        <p:spPr>
          <a:xfrm>
            <a:off x="685800" y="1981200"/>
            <a:ext cx="7696200" cy="48768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90000"/>
              </a:lnSpc>
              <a:spcBef>
                <a:spcPts val="0"/>
              </a:spcBef>
              <a:spcAft>
                <a:spcPts val="0"/>
              </a:spcAft>
              <a:buClr>
                <a:srgbClr val="000000"/>
              </a:buClr>
              <a:buSzPts val="2400"/>
              <a:buFont typeface="Comic Sans MS"/>
              <a:buChar char="•"/>
            </a:pPr>
            <a:r>
              <a:rPr lang="en-US" sz="2400" b="0" i="0" u="none">
                <a:solidFill>
                  <a:srgbClr val="FF0000"/>
                </a:solidFill>
                <a:latin typeface="Comic Sans MS"/>
                <a:ea typeface="Comic Sans MS"/>
                <a:cs typeface="Comic Sans MS"/>
                <a:sym typeface="Comic Sans MS"/>
              </a:rPr>
              <a:t>What happens when a person is deaf?</a:t>
            </a:r>
            <a:endParaRPr/>
          </a:p>
          <a:p>
            <a:pPr marL="382587" marR="0" lvl="0" indent="-342898" algn="l" rtl="0">
              <a:lnSpc>
                <a:spcPct val="90000"/>
              </a:lnSpc>
              <a:spcBef>
                <a:spcPts val="2100"/>
              </a:spcBef>
              <a:spcAft>
                <a:spcPts val="0"/>
              </a:spcAft>
              <a:buClr>
                <a:srgbClr val="000000"/>
              </a:buClr>
              <a:buSzPts val="2400"/>
              <a:buFont typeface="Comic Sans MS"/>
              <a:buChar char="•"/>
            </a:pPr>
            <a:r>
              <a:rPr lang="en-US" sz="2400" b="0" i="0" u="none">
                <a:solidFill>
                  <a:srgbClr val="FF0000"/>
                </a:solidFill>
                <a:latin typeface="Comic Sans MS"/>
                <a:ea typeface="Comic Sans MS"/>
                <a:cs typeface="Comic Sans MS"/>
                <a:sym typeface="Comic Sans MS"/>
              </a:rPr>
              <a:t>When you are blind, is that an eye problem or a brain problem?</a:t>
            </a:r>
            <a:endParaRPr/>
          </a:p>
          <a:p>
            <a:pPr marL="382587" marR="0" lvl="0" indent="-342898" algn="l" rtl="0">
              <a:lnSpc>
                <a:spcPct val="90000"/>
              </a:lnSpc>
              <a:spcBef>
                <a:spcPts val="2100"/>
              </a:spcBef>
              <a:spcAft>
                <a:spcPts val="0"/>
              </a:spcAft>
              <a:buClr>
                <a:srgbClr val="000000"/>
              </a:buClr>
              <a:buSzPts val="2400"/>
              <a:buFont typeface="Comic Sans MS"/>
              <a:buChar char="•"/>
            </a:pPr>
            <a:r>
              <a:rPr lang="en-US" sz="2400" b="0" i="0" u="none">
                <a:solidFill>
                  <a:srgbClr val="FF0000"/>
                </a:solidFill>
                <a:latin typeface="Comic Sans MS"/>
                <a:ea typeface="Comic Sans MS"/>
                <a:cs typeface="Comic Sans MS"/>
                <a:sym typeface="Comic Sans MS"/>
              </a:rPr>
              <a:t>What happens when a person has a stroke?</a:t>
            </a:r>
            <a:endParaRPr/>
          </a:p>
          <a:p>
            <a:pPr marL="382587" marR="0" lvl="0" indent="-342898" algn="l" rtl="0">
              <a:lnSpc>
                <a:spcPct val="90000"/>
              </a:lnSpc>
              <a:spcBef>
                <a:spcPts val="2100"/>
              </a:spcBef>
              <a:spcAft>
                <a:spcPts val="0"/>
              </a:spcAft>
              <a:buClr>
                <a:srgbClr val="000000"/>
              </a:buClr>
              <a:buSzPts val="2400"/>
              <a:buFont typeface="Comic Sans MS"/>
              <a:buChar char="•"/>
            </a:pPr>
            <a:r>
              <a:rPr lang="en-US" sz="2400" b="0" i="0" u="none">
                <a:solidFill>
                  <a:srgbClr val="FF0000"/>
                </a:solidFill>
                <a:latin typeface="Comic Sans MS"/>
                <a:ea typeface="Comic Sans MS"/>
                <a:cs typeface="Comic Sans MS"/>
                <a:sym typeface="Comic Sans MS"/>
              </a:rPr>
              <a:t>Where do dreams come from and why can’t we remember all of them?</a:t>
            </a:r>
            <a:endParaRPr/>
          </a:p>
          <a:p>
            <a:pPr marL="382587" marR="0" lvl="0" indent="-342898" algn="l" rtl="0">
              <a:lnSpc>
                <a:spcPct val="90000"/>
              </a:lnSpc>
              <a:spcBef>
                <a:spcPts val="2100"/>
              </a:spcBef>
              <a:spcAft>
                <a:spcPts val="0"/>
              </a:spcAft>
              <a:buClr>
                <a:srgbClr val="000000"/>
              </a:buClr>
              <a:buSzPts val="2400"/>
              <a:buFont typeface="Comic Sans MS"/>
              <a:buChar char="•"/>
            </a:pPr>
            <a:r>
              <a:rPr lang="en-US" sz="2400" b="0" i="0" u="none">
                <a:solidFill>
                  <a:srgbClr val="FF0000"/>
                </a:solidFill>
                <a:latin typeface="Comic Sans MS"/>
                <a:ea typeface="Comic Sans MS"/>
                <a:cs typeface="Comic Sans MS"/>
                <a:sym typeface="Comic Sans MS"/>
              </a:rPr>
              <a:t>What is your subconscious? </a:t>
            </a:r>
            <a:endParaRPr/>
          </a:p>
          <a:p>
            <a:pPr marL="382588" marR="0" lvl="0" indent="-190500" algn="l" rtl="0">
              <a:spcBef>
                <a:spcPts val="2100"/>
              </a:spcBef>
              <a:spcAft>
                <a:spcPts val="0"/>
              </a:spcAft>
              <a:buClr>
                <a:schemeClr val="dk1"/>
              </a:buClr>
              <a:buSzPts val="2400"/>
              <a:buFont typeface="Comic Sans MS"/>
              <a:buNone/>
            </a:pPr>
            <a:endParaRPr sz="2400" b="0" i="0" u="none">
              <a:solidFill>
                <a:srgbClr val="FF0000"/>
              </a:solidFill>
              <a:latin typeface="Comic Sans MS"/>
              <a:ea typeface="Comic Sans MS"/>
              <a:cs typeface="Comic Sans MS"/>
              <a:sym typeface="Comic Sans M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17">
                                            <p:txEl>
                                              <p:pRg st="0" end="0"/>
                                            </p:txEl>
                                          </p:spTgt>
                                        </p:tgtEl>
                                        <p:attrNameLst>
                                          <p:attrName>style.visibility</p:attrName>
                                        </p:attrNameLst>
                                      </p:cBhvr>
                                      <p:to>
                                        <p:strVal val="visible"/>
                                      </p:to>
                                    </p:set>
                                    <p:anim calcmode="lin" valueType="num">
                                      <p:cBhvr additive="base">
                                        <p:cTn id="7" dur="500"/>
                                        <p:tgtEl>
                                          <p:spTgt spid="101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17">
                                            <p:txEl>
                                              <p:pRg st="1" end="1"/>
                                            </p:txEl>
                                          </p:spTgt>
                                        </p:tgtEl>
                                        <p:attrNameLst>
                                          <p:attrName>style.visibility</p:attrName>
                                        </p:attrNameLst>
                                      </p:cBhvr>
                                      <p:to>
                                        <p:strVal val="visible"/>
                                      </p:to>
                                    </p:set>
                                    <p:anim calcmode="lin" valueType="num">
                                      <p:cBhvr additive="base">
                                        <p:cTn id="12" dur="500"/>
                                        <p:tgtEl>
                                          <p:spTgt spid="101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17">
                                            <p:txEl>
                                              <p:pRg st="2" end="2"/>
                                            </p:txEl>
                                          </p:spTgt>
                                        </p:tgtEl>
                                        <p:attrNameLst>
                                          <p:attrName>style.visibility</p:attrName>
                                        </p:attrNameLst>
                                      </p:cBhvr>
                                      <p:to>
                                        <p:strVal val="visible"/>
                                      </p:to>
                                    </p:set>
                                    <p:anim calcmode="lin" valueType="num">
                                      <p:cBhvr additive="base">
                                        <p:cTn id="17" dur="500"/>
                                        <p:tgtEl>
                                          <p:spTgt spid="101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17">
                                            <p:txEl>
                                              <p:pRg st="3" end="3"/>
                                            </p:txEl>
                                          </p:spTgt>
                                        </p:tgtEl>
                                        <p:attrNameLst>
                                          <p:attrName>style.visibility</p:attrName>
                                        </p:attrNameLst>
                                      </p:cBhvr>
                                      <p:to>
                                        <p:strVal val="visible"/>
                                      </p:to>
                                    </p:set>
                                    <p:anim calcmode="lin" valueType="num">
                                      <p:cBhvr additive="base">
                                        <p:cTn id="22" dur="500"/>
                                        <p:tgtEl>
                                          <p:spTgt spid="1017">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17">
                                            <p:txEl>
                                              <p:pRg st="4" end="4"/>
                                            </p:txEl>
                                          </p:spTgt>
                                        </p:tgtEl>
                                        <p:attrNameLst>
                                          <p:attrName>style.visibility</p:attrName>
                                        </p:attrNameLst>
                                      </p:cBhvr>
                                      <p:to>
                                        <p:strVal val="visible"/>
                                      </p:to>
                                    </p:set>
                                    <p:anim calcmode="lin" valueType="num">
                                      <p:cBhvr additive="base">
                                        <p:cTn id="27" dur="500"/>
                                        <p:tgtEl>
                                          <p:spTgt spid="1017">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017">
                                            <p:txEl>
                                              <p:pRg st="5" end="5"/>
                                            </p:txEl>
                                          </p:spTgt>
                                        </p:tgtEl>
                                        <p:attrNameLst>
                                          <p:attrName>style.visibility</p:attrName>
                                        </p:attrNameLst>
                                      </p:cBhvr>
                                      <p:to>
                                        <p:strVal val="visible"/>
                                      </p:to>
                                    </p:set>
                                    <p:anim calcmode="lin" valueType="num">
                                      <p:cBhvr additive="base">
                                        <p:cTn id="32" dur="500"/>
                                        <p:tgtEl>
                                          <p:spTgt spid="1017">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5"/>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23" name="Google Shape;1023;p35"/>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24" name="Google Shape;1024;p35"/>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025" name="Google Shape;1025;p35"/>
          <p:cNvGrpSpPr/>
          <p:nvPr/>
        </p:nvGrpSpPr>
        <p:grpSpPr>
          <a:xfrm>
            <a:off x="7937" y="5540375"/>
            <a:ext cx="1784349" cy="1246187"/>
            <a:chOff x="0" y="0"/>
            <a:chExt cx="1784349" cy="1246187"/>
          </a:xfrm>
        </p:grpSpPr>
        <p:sp>
          <p:nvSpPr>
            <p:cNvPr id="1026" name="Google Shape;1026;p35"/>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27" name="Google Shape;1027;p35"/>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28" name="Google Shape;1028;p35"/>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29" name="Google Shape;1029;p35"/>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30" name="Google Shape;1030;p35"/>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31" name="Google Shape;1031;p35"/>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32" name="Google Shape;1032;p35"/>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33" name="Google Shape;1033;p35"/>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34" name="Google Shape;1034;p35"/>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035" name="Google Shape;1035;p35"/>
            <p:cNvGrpSpPr/>
            <p:nvPr/>
          </p:nvGrpSpPr>
          <p:grpSpPr>
            <a:xfrm>
              <a:off x="0" y="0"/>
              <a:ext cx="1784349" cy="1238249"/>
              <a:chOff x="0" y="0"/>
              <a:chExt cx="1784349" cy="1238249"/>
            </a:xfrm>
          </p:grpSpPr>
          <p:grpSp>
            <p:nvGrpSpPr>
              <p:cNvPr id="1036" name="Google Shape;1036;p35"/>
              <p:cNvGrpSpPr/>
              <p:nvPr/>
            </p:nvGrpSpPr>
            <p:grpSpPr>
              <a:xfrm>
                <a:off x="784225" y="114300"/>
                <a:ext cx="869949" cy="1123949"/>
                <a:chOff x="0" y="0"/>
                <a:chExt cx="869949" cy="1123949"/>
              </a:xfrm>
            </p:grpSpPr>
            <p:sp>
              <p:nvSpPr>
                <p:cNvPr id="1037" name="Google Shape;1037;p35"/>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38" name="Google Shape;1038;p35"/>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39" name="Google Shape;1039;p35"/>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1040" name="Google Shape;1040;p35"/>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41" name="Google Shape;1041;p35"/>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42" name="Google Shape;1042;p35"/>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043" name="Google Shape;1043;p35"/>
              <p:cNvGrpSpPr/>
              <p:nvPr/>
            </p:nvGrpSpPr>
            <p:grpSpPr>
              <a:xfrm>
                <a:off x="0" y="0"/>
                <a:ext cx="1784349" cy="1076325"/>
                <a:chOff x="0" y="0"/>
                <a:chExt cx="1784349" cy="1076325"/>
              </a:xfrm>
            </p:grpSpPr>
            <p:sp>
              <p:nvSpPr>
                <p:cNvPr id="1044" name="Google Shape;1044;p35"/>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45" name="Google Shape;1045;p35"/>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46" name="Google Shape;1046;p35"/>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47" name="Google Shape;1047;p35"/>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48" name="Google Shape;1048;p35"/>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49" name="Google Shape;1049;p35"/>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50" name="Google Shape;1050;p35"/>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51" name="Google Shape;1051;p35"/>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1052" name="Google Shape;1052;p35"/>
          <p:cNvGrpSpPr/>
          <p:nvPr/>
        </p:nvGrpSpPr>
        <p:grpSpPr>
          <a:xfrm>
            <a:off x="8680450" y="2116137"/>
            <a:ext cx="387356" cy="4308474"/>
            <a:chOff x="0" y="0"/>
            <a:chExt cx="385762" cy="4308474"/>
          </a:xfrm>
        </p:grpSpPr>
        <p:sp>
          <p:nvSpPr>
            <p:cNvPr id="1053" name="Google Shape;1053;p35"/>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54" name="Google Shape;1054;p35"/>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1055" name="Google Shape;1055;p35"/>
          <p:cNvGrpSpPr/>
          <p:nvPr/>
        </p:nvGrpSpPr>
        <p:grpSpPr>
          <a:xfrm>
            <a:off x="7169512" y="-85888"/>
            <a:ext cx="2428148" cy="2243462"/>
            <a:chOff x="-1224" y="-163"/>
            <a:chExt cx="2428148" cy="2245051"/>
          </a:xfrm>
        </p:grpSpPr>
        <p:grpSp>
          <p:nvGrpSpPr>
            <p:cNvPr id="1056" name="Google Shape;1056;p35"/>
            <p:cNvGrpSpPr/>
            <p:nvPr/>
          </p:nvGrpSpPr>
          <p:grpSpPr>
            <a:xfrm>
              <a:off x="-1224" y="-163"/>
              <a:ext cx="2428148" cy="2245051"/>
              <a:chOff x="-1224" y="-163"/>
              <a:chExt cx="2428148" cy="2245051"/>
            </a:xfrm>
          </p:grpSpPr>
          <p:sp>
            <p:nvSpPr>
              <p:cNvPr id="1057" name="Google Shape;1057;p35"/>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058" name="Google Shape;1058;p35"/>
              <p:cNvGrpSpPr/>
              <p:nvPr/>
            </p:nvGrpSpPr>
            <p:grpSpPr>
              <a:xfrm>
                <a:off x="-1224" y="-163"/>
                <a:ext cx="2428148" cy="2245051"/>
                <a:chOff x="-1224" y="-163"/>
                <a:chExt cx="2428148" cy="2245051"/>
              </a:xfrm>
            </p:grpSpPr>
            <p:sp>
              <p:nvSpPr>
                <p:cNvPr id="1059" name="Google Shape;1059;p35"/>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0" name="Google Shape;1060;p35"/>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1" name="Google Shape;1061;p35"/>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2" name="Google Shape;1062;p35"/>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3" name="Google Shape;1063;p35"/>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4" name="Google Shape;1064;p35"/>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5" name="Google Shape;1065;p35"/>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6" name="Google Shape;1066;p35"/>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1067" name="Google Shape;1067;p35"/>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1068" name="Google Shape;1068;p35"/>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Thank you!!</a:t>
            </a:r>
            <a:endParaRPr/>
          </a:p>
        </p:txBody>
      </p:sp>
      <p:sp>
        <p:nvSpPr>
          <p:cNvPr id="1069" name="Google Shape;1069;p35"/>
          <p:cNvSpPr txBox="1">
            <a:spLocks noGrp="1"/>
          </p:cNvSpPr>
          <p:nvPr>
            <p:ph type="body" idx="1"/>
          </p:nvPr>
        </p:nvSpPr>
        <p:spPr>
          <a:xfrm>
            <a:off x="1828800" y="1371600"/>
            <a:ext cx="5486400" cy="533400"/>
          </a:xfrm>
          <a:prstGeom prst="rect">
            <a:avLst/>
          </a:prstGeom>
          <a:noFill/>
          <a:ln>
            <a:noFill/>
          </a:ln>
        </p:spPr>
        <p:txBody>
          <a:bodyPr spcFirstLastPara="1" wrap="square" lIns="50800" tIns="50800" rIns="132075" bIns="50800" anchor="t" anchorCtr="0">
            <a:noAutofit/>
          </a:bodyPr>
          <a:lstStyle/>
          <a:p>
            <a:pPr marL="382587" marR="0" lvl="0" indent="-139698" algn="l" rtl="0">
              <a:lnSpc>
                <a:spcPct val="100000"/>
              </a:lnSpc>
              <a:spcBef>
                <a:spcPts val="0"/>
              </a:spcBef>
              <a:spcAft>
                <a:spcPts val="0"/>
              </a:spcAft>
              <a:buClr>
                <a:srgbClr val="000000"/>
              </a:buClr>
              <a:buSzPts val="3200"/>
              <a:buFont typeface="Comic Sans MS"/>
              <a:buNone/>
            </a:pPr>
            <a:endParaRPr sz="3200" b="0" i="0" u="none">
              <a:solidFill>
                <a:schemeClr val="dk1"/>
              </a:solidFill>
              <a:latin typeface="Comic Sans MS"/>
              <a:ea typeface="Comic Sans MS"/>
              <a:cs typeface="Comic Sans MS"/>
              <a:sym typeface="Comic Sans MS"/>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a:solidFill>
                  <a:schemeClr val="dk1"/>
                </a:solidFill>
                <a:latin typeface="Comic Sans MS"/>
                <a:ea typeface="Comic Sans MS"/>
                <a:cs typeface="Comic Sans MS"/>
                <a:sym typeface="Comic Sans MS"/>
              </a:rPr>
              <a:t>Any more questions???</a:t>
            </a:r>
            <a:endParaRPr/>
          </a:p>
        </p:txBody>
      </p:sp>
      <p:pic>
        <p:nvPicPr>
          <p:cNvPr id="1070" name="Google Shape;1070;p35" descr="12327_2_Weissman"/>
          <p:cNvPicPr preferRelativeResize="0"/>
          <p:nvPr/>
        </p:nvPicPr>
        <p:blipFill rotWithShape="1">
          <a:blip r:embed="rId3">
            <a:alphaModFix/>
          </a:blip>
          <a:srcRect/>
          <a:stretch/>
        </p:blipFill>
        <p:spPr>
          <a:xfrm>
            <a:off x="0" y="2565400"/>
            <a:ext cx="8251825" cy="42926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276683" y="43099"/>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a:latin typeface="Comic Sans MS"/>
                <a:ea typeface="Comic Sans MS"/>
                <a:cs typeface="Comic Sans MS"/>
                <a:sym typeface="Comic Sans MS"/>
              </a:rPr>
              <a:t>Internal Brain Structure</a:t>
            </a:r>
            <a:endParaRPr/>
          </a:p>
        </p:txBody>
      </p:sp>
      <p:sp>
        <p:nvSpPr>
          <p:cNvPr id="202" name="Google Shape;202;p28"/>
          <p:cNvSpPr txBox="1">
            <a:spLocks noGrp="1"/>
          </p:cNvSpPr>
          <p:nvPr>
            <p:ph type="body" idx="1"/>
          </p:nvPr>
        </p:nvSpPr>
        <p:spPr>
          <a:xfrm>
            <a:off x="430670" y="1142609"/>
            <a:ext cx="8256129" cy="183964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Noto Sans Symbols"/>
              <a:buNone/>
            </a:pPr>
            <a:r>
              <a:rPr lang="en-US" sz="2000" dirty="0">
                <a:latin typeface="Comic Sans MS"/>
                <a:ea typeface="Comic Sans MS"/>
                <a:cs typeface="Comic Sans MS"/>
                <a:sym typeface="Comic Sans MS"/>
              </a:rPr>
              <a:t>This MRI of a normal brain reveals the different regions </a:t>
            </a:r>
            <a:br>
              <a:rPr lang="en-US" sz="2000" dirty="0">
                <a:latin typeface="Comic Sans MS"/>
                <a:ea typeface="Comic Sans MS"/>
                <a:cs typeface="Comic Sans MS"/>
                <a:sym typeface="Comic Sans MS"/>
              </a:rPr>
            </a:br>
            <a:r>
              <a:rPr lang="en-US" sz="2000" dirty="0">
                <a:latin typeface="Comic Sans MS"/>
                <a:ea typeface="Comic Sans MS"/>
                <a:cs typeface="Comic Sans MS"/>
                <a:sym typeface="Comic Sans MS"/>
              </a:rPr>
              <a:t>of the brain, each of which has specific functions. </a:t>
            </a:r>
            <a:br>
              <a:rPr lang="en-US" sz="2000" dirty="0">
                <a:latin typeface="Comic Sans MS"/>
                <a:ea typeface="Comic Sans MS"/>
                <a:cs typeface="Comic Sans MS"/>
                <a:sym typeface="Comic Sans MS"/>
              </a:rPr>
            </a:br>
            <a:endParaRPr sz="20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r>
              <a:rPr lang="en-US" sz="2000" dirty="0">
                <a:latin typeface="Comic Sans MS"/>
                <a:ea typeface="Comic Sans MS"/>
                <a:cs typeface="Comic Sans MS"/>
                <a:sym typeface="Comic Sans MS"/>
              </a:rPr>
              <a:t>Such detailed images allow physicians to visualize diseases, effects of injuries and abnormalities in the brain. </a:t>
            </a:r>
            <a:endParaRPr sz="2000" dirty="0"/>
          </a:p>
        </p:txBody>
      </p:sp>
      <p:pic>
        <p:nvPicPr>
          <p:cNvPr id="203" name="Google Shape;203;p28" descr="MRI.png"/>
          <p:cNvPicPr preferRelativeResize="0"/>
          <p:nvPr/>
        </p:nvPicPr>
        <p:blipFill rotWithShape="1">
          <a:blip r:embed="rId3">
            <a:alphaModFix/>
          </a:blip>
          <a:srcRect/>
          <a:stretch/>
        </p:blipFill>
        <p:spPr>
          <a:xfrm>
            <a:off x="2052180" y="2944217"/>
            <a:ext cx="5013107" cy="3520440"/>
          </a:xfrm>
          <a:prstGeom prst="rect">
            <a:avLst/>
          </a:prstGeom>
          <a:noFill/>
          <a:ln>
            <a:noFill/>
          </a:ln>
        </p:spPr>
      </p:pic>
      <p:sp>
        <p:nvSpPr>
          <p:cNvPr id="204" name="Google Shape;204;p28"/>
          <p:cNvSpPr txBox="1"/>
          <p:nvPr/>
        </p:nvSpPr>
        <p:spPr>
          <a:xfrm>
            <a:off x="5903821" y="6464657"/>
            <a:ext cx="3240180"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Arial"/>
                <a:ea typeface="Arial"/>
                <a:cs typeface="Arial"/>
                <a:sym typeface="Arial"/>
              </a:rPr>
              <a:t>Image © Mikhail Basov.</a:t>
            </a:r>
            <a:endParaRPr sz="1000">
              <a:solidFill>
                <a:srgbClr val="EEEDED"/>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dirty="0">
                <a:latin typeface="Comic Sans MS"/>
                <a:ea typeface="Comic Sans MS"/>
                <a:cs typeface="Comic Sans MS"/>
                <a:sym typeface="Comic Sans MS"/>
              </a:rPr>
              <a:t>The Human Nervous System</a:t>
            </a:r>
            <a:endParaRPr dirty="0"/>
          </a:p>
        </p:txBody>
      </p:sp>
      <p:sp>
        <p:nvSpPr>
          <p:cNvPr id="211" name="Google Shape;211;p29"/>
          <p:cNvSpPr txBox="1">
            <a:spLocks noGrp="1"/>
          </p:cNvSpPr>
          <p:nvPr>
            <p:ph type="body" idx="1"/>
          </p:nvPr>
        </p:nvSpPr>
        <p:spPr>
          <a:xfrm>
            <a:off x="685800" y="1371600"/>
            <a:ext cx="2594436" cy="472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Noto Sans Symbols"/>
              <a:buNone/>
            </a:pPr>
            <a:r>
              <a:rPr lang="en-US" sz="2800" dirty="0">
                <a:latin typeface="Comic Sans MS"/>
                <a:ea typeface="Comic Sans MS"/>
                <a:cs typeface="Comic Sans MS"/>
                <a:sym typeface="Comic Sans MS"/>
              </a:rPr>
              <a:t>The </a:t>
            </a:r>
            <a:r>
              <a:rPr lang="en-US" sz="2800" b="1" dirty="0">
                <a:latin typeface="Comic Sans MS"/>
                <a:ea typeface="Comic Sans MS"/>
                <a:cs typeface="Comic Sans MS"/>
                <a:sym typeface="Comic Sans MS"/>
              </a:rPr>
              <a:t>brain</a:t>
            </a:r>
            <a:r>
              <a:rPr lang="en-US" sz="2800" dirty="0">
                <a:latin typeface="Comic Sans MS"/>
                <a:ea typeface="Comic Sans MS"/>
                <a:cs typeface="Comic Sans MS"/>
                <a:sym typeface="Comic Sans MS"/>
              </a:rPr>
              <a:t> and </a:t>
            </a:r>
            <a:r>
              <a:rPr lang="en-US" sz="2800" b="1" dirty="0">
                <a:latin typeface="Comic Sans MS"/>
                <a:ea typeface="Comic Sans MS"/>
                <a:cs typeface="Comic Sans MS"/>
                <a:sym typeface="Comic Sans MS"/>
              </a:rPr>
              <a:t>spinal cord </a:t>
            </a:r>
            <a:r>
              <a:rPr lang="en-US" sz="2800" dirty="0">
                <a:latin typeface="Comic Sans MS"/>
                <a:ea typeface="Comic Sans MS"/>
                <a:cs typeface="Comic Sans MS"/>
                <a:sym typeface="Comic Sans MS"/>
              </a:rPr>
              <a:t>make up the </a:t>
            </a:r>
            <a:r>
              <a:rPr lang="en-US" sz="2800" u="sng" dirty="0">
                <a:latin typeface="Comic Sans MS"/>
                <a:ea typeface="Comic Sans MS"/>
                <a:cs typeface="Comic Sans MS"/>
                <a:sym typeface="Comic Sans MS"/>
              </a:rPr>
              <a:t>central nervous system</a:t>
            </a:r>
            <a:r>
              <a:rPr lang="en-US" sz="2800" dirty="0">
                <a:latin typeface="Comic Sans MS"/>
                <a:ea typeface="Comic Sans MS"/>
                <a:cs typeface="Comic Sans MS"/>
                <a:sym typeface="Comic Sans MS"/>
              </a:rPr>
              <a:t>. </a:t>
            </a:r>
            <a:endParaRPr sz="28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endParaRPr sz="28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r>
              <a:rPr lang="en-US" sz="2800" dirty="0">
                <a:latin typeface="Comic Sans MS"/>
                <a:ea typeface="Comic Sans MS"/>
                <a:cs typeface="Comic Sans MS"/>
                <a:sym typeface="Comic Sans MS"/>
              </a:rPr>
              <a:t>All other nerves in the body form the </a:t>
            </a:r>
            <a:r>
              <a:rPr lang="en-US" sz="2800" u="sng" dirty="0">
                <a:latin typeface="Comic Sans MS"/>
                <a:ea typeface="Comic Sans MS"/>
                <a:cs typeface="Comic Sans MS"/>
                <a:sym typeface="Comic Sans MS"/>
              </a:rPr>
              <a:t>peripheral nervous system</a:t>
            </a:r>
            <a:r>
              <a:rPr lang="en-US" sz="2800" dirty="0">
                <a:latin typeface="Comic Sans MS"/>
                <a:ea typeface="Comic Sans MS"/>
                <a:cs typeface="Comic Sans MS"/>
                <a:sym typeface="Comic Sans MS"/>
              </a:rPr>
              <a:t>. </a:t>
            </a:r>
            <a:endParaRPr sz="2800" dirty="0"/>
          </a:p>
        </p:txBody>
      </p:sp>
      <p:pic>
        <p:nvPicPr>
          <p:cNvPr id="212" name="Google Shape;212;p29" descr="NervousSystem.png"/>
          <p:cNvPicPr preferRelativeResize="0"/>
          <p:nvPr/>
        </p:nvPicPr>
        <p:blipFill rotWithShape="1">
          <a:blip r:embed="rId3">
            <a:alphaModFix/>
          </a:blip>
          <a:srcRect/>
          <a:stretch/>
        </p:blipFill>
        <p:spPr>
          <a:xfrm>
            <a:off x="3743232" y="1344398"/>
            <a:ext cx="2160588" cy="4973638"/>
          </a:xfrm>
          <a:prstGeom prst="rect">
            <a:avLst/>
          </a:prstGeom>
          <a:noFill/>
          <a:ln>
            <a:noFill/>
          </a:ln>
        </p:spPr>
      </p:pic>
      <p:pic>
        <p:nvPicPr>
          <p:cNvPr id="213" name="Google Shape;213;p29" descr="CNS.png"/>
          <p:cNvPicPr preferRelativeResize="0"/>
          <p:nvPr/>
        </p:nvPicPr>
        <p:blipFill rotWithShape="1">
          <a:blip r:embed="rId4">
            <a:alphaModFix/>
          </a:blip>
          <a:srcRect/>
          <a:stretch/>
        </p:blipFill>
        <p:spPr>
          <a:xfrm>
            <a:off x="6537703" y="1560299"/>
            <a:ext cx="1376362" cy="4541837"/>
          </a:xfrm>
          <a:prstGeom prst="rect">
            <a:avLst/>
          </a:prstGeom>
          <a:noFill/>
          <a:ln>
            <a:noFill/>
          </a:ln>
        </p:spPr>
      </p:pic>
      <p:sp>
        <p:nvSpPr>
          <p:cNvPr id="214" name="Google Shape;214;p29"/>
          <p:cNvSpPr txBox="1"/>
          <p:nvPr/>
        </p:nvSpPr>
        <p:spPr>
          <a:xfrm>
            <a:off x="5903821" y="6464657"/>
            <a:ext cx="3240180"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Comic Sans MS"/>
                <a:ea typeface="Comic Sans MS"/>
                <a:cs typeface="Comic Sans MS"/>
                <a:sym typeface="Comic Sans MS"/>
              </a:rPr>
              <a:t>Illustrations © Williams &amp; Wilkins. All rights reserved.</a:t>
            </a:r>
            <a:endParaRPr sz="1000">
              <a:solidFill>
                <a:srgbClr val="EEEDED"/>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omic Sans MS"/>
              <a:buNone/>
            </a:pPr>
            <a:r>
              <a:rPr lang="en-US">
                <a:latin typeface="Comic Sans MS"/>
                <a:ea typeface="Comic Sans MS"/>
                <a:cs typeface="Comic Sans MS"/>
                <a:sym typeface="Comic Sans MS"/>
              </a:rPr>
              <a:t>Normal Brain Development</a:t>
            </a:r>
            <a:endParaRPr/>
          </a:p>
        </p:txBody>
      </p:sp>
      <p:sp>
        <p:nvSpPr>
          <p:cNvPr id="221" name="Google Shape;221;p30"/>
          <p:cNvSpPr txBox="1">
            <a:spLocks noGrp="1"/>
          </p:cNvSpPr>
          <p:nvPr>
            <p:ph type="body" idx="1"/>
          </p:nvPr>
        </p:nvSpPr>
        <p:spPr>
          <a:xfrm>
            <a:off x="628650" y="3451733"/>
            <a:ext cx="8273380" cy="254533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Noto Sans Symbols"/>
              <a:buNone/>
            </a:pPr>
            <a:r>
              <a:rPr lang="en-US" sz="2800" dirty="0">
                <a:latin typeface="Comic Sans MS"/>
                <a:ea typeface="Comic Sans MS"/>
                <a:cs typeface="Comic Sans MS"/>
                <a:sym typeface="Comic Sans MS"/>
              </a:rPr>
              <a:t>The MRI images above show normal brain development (left to right) at ages 1 week, 3 months, 1 year, 2 years, and 10 years. </a:t>
            </a:r>
            <a:br>
              <a:rPr lang="en-US" sz="2800" dirty="0">
                <a:latin typeface="Comic Sans MS"/>
                <a:ea typeface="Comic Sans MS"/>
                <a:cs typeface="Comic Sans MS"/>
                <a:sym typeface="Comic Sans MS"/>
              </a:rPr>
            </a:br>
            <a:endParaRPr sz="2800" dirty="0">
              <a:latin typeface="Comic Sans MS"/>
              <a:ea typeface="Comic Sans MS"/>
              <a:cs typeface="Comic Sans MS"/>
              <a:sym typeface="Comic Sans MS"/>
            </a:endParaRPr>
          </a:p>
          <a:p>
            <a:pPr marL="0" lvl="0" indent="0" algn="l" rtl="0">
              <a:lnSpc>
                <a:spcPct val="90000"/>
              </a:lnSpc>
              <a:spcBef>
                <a:spcPts val="750"/>
              </a:spcBef>
              <a:spcAft>
                <a:spcPts val="0"/>
              </a:spcAft>
              <a:buClr>
                <a:schemeClr val="dk1"/>
              </a:buClr>
              <a:buSzPts val="2100"/>
              <a:buFont typeface="Noto Sans Symbols"/>
              <a:buNone/>
            </a:pPr>
            <a:r>
              <a:rPr lang="en-US" sz="2800" dirty="0">
                <a:latin typeface="Comic Sans MS"/>
                <a:ea typeface="Comic Sans MS"/>
                <a:cs typeface="Comic Sans MS"/>
                <a:sym typeface="Comic Sans MS"/>
              </a:rPr>
              <a:t>Images such as these serve as a baseline </a:t>
            </a:r>
            <a:br>
              <a:rPr lang="en-US" sz="2800" dirty="0">
                <a:latin typeface="Comic Sans MS"/>
                <a:ea typeface="Comic Sans MS"/>
                <a:cs typeface="Comic Sans MS"/>
                <a:sym typeface="Comic Sans MS"/>
              </a:rPr>
            </a:br>
            <a:r>
              <a:rPr lang="en-US" sz="2800" dirty="0">
                <a:latin typeface="Comic Sans MS"/>
                <a:ea typeface="Comic Sans MS"/>
                <a:cs typeface="Comic Sans MS"/>
                <a:sym typeface="Comic Sans MS"/>
              </a:rPr>
              <a:t>for pediatricians when determining problems within the brain. </a:t>
            </a:r>
            <a:endParaRPr sz="2800" dirty="0"/>
          </a:p>
        </p:txBody>
      </p:sp>
      <p:pic>
        <p:nvPicPr>
          <p:cNvPr id="222" name="Google Shape;222;p30" descr="BrainDev.png"/>
          <p:cNvPicPr preferRelativeResize="0"/>
          <p:nvPr/>
        </p:nvPicPr>
        <p:blipFill rotWithShape="1">
          <a:blip r:embed="rId3">
            <a:alphaModFix/>
          </a:blip>
          <a:srcRect/>
          <a:stretch/>
        </p:blipFill>
        <p:spPr>
          <a:xfrm>
            <a:off x="846699" y="1365433"/>
            <a:ext cx="7130095" cy="2087918"/>
          </a:xfrm>
          <a:prstGeom prst="rect">
            <a:avLst/>
          </a:prstGeom>
          <a:noFill/>
          <a:ln>
            <a:noFill/>
          </a:ln>
        </p:spPr>
      </p:pic>
      <p:sp>
        <p:nvSpPr>
          <p:cNvPr id="223" name="Google Shape;223;p30"/>
          <p:cNvSpPr txBox="1"/>
          <p:nvPr/>
        </p:nvSpPr>
        <p:spPr>
          <a:xfrm>
            <a:off x="6454973" y="6307529"/>
            <a:ext cx="2689027"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a:solidFill>
                  <a:srgbClr val="EEEDED"/>
                </a:solidFill>
                <a:latin typeface="Arial"/>
                <a:ea typeface="Arial"/>
                <a:cs typeface="Arial"/>
                <a:sym typeface="Arial"/>
              </a:rPr>
              <a:t>MRI image courtesy of NIH from the MRI Study of Normal Brain Development Project.</a:t>
            </a:r>
            <a:endParaRPr sz="1000">
              <a:solidFill>
                <a:srgbClr val="EEEDED"/>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grpSp>
        <p:nvGrpSpPr>
          <p:cNvPr id="564" name="Google Shape;564;p23"/>
          <p:cNvGrpSpPr/>
          <p:nvPr/>
        </p:nvGrpSpPr>
        <p:grpSpPr>
          <a:xfrm>
            <a:off x="7937" y="5540375"/>
            <a:ext cx="1784349" cy="1246187"/>
            <a:chOff x="0" y="0"/>
            <a:chExt cx="1784349" cy="1246187"/>
          </a:xfrm>
        </p:grpSpPr>
        <p:sp>
          <p:nvSpPr>
            <p:cNvPr id="565" name="Google Shape;565;p23"/>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66" name="Google Shape;566;p23"/>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67" name="Google Shape;567;p23"/>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68" name="Google Shape;568;p23"/>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69" name="Google Shape;569;p23"/>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0" name="Google Shape;570;p23"/>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1" name="Google Shape;571;p23"/>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2" name="Google Shape;572;p23"/>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3" name="Google Shape;573;p23"/>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574" name="Google Shape;574;p23"/>
            <p:cNvGrpSpPr/>
            <p:nvPr/>
          </p:nvGrpSpPr>
          <p:grpSpPr>
            <a:xfrm>
              <a:off x="0" y="0"/>
              <a:ext cx="1784349" cy="1238249"/>
              <a:chOff x="0" y="0"/>
              <a:chExt cx="1784349" cy="1238249"/>
            </a:xfrm>
          </p:grpSpPr>
          <p:grpSp>
            <p:nvGrpSpPr>
              <p:cNvPr id="575" name="Google Shape;575;p23"/>
              <p:cNvGrpSpPr/>
              <p:nvPr/>
            </p:nvGrpSpPr>
            <p:grpSpPr>
              <a:xfrm>
                <a:off x="784225" y="114300"/>
                <a:ext cx="869949" cy="1123949"/>
                <a:chOff x="0" y="0"/>
                <a:chExt cx="869949" cy="1123949"/>
              </a:xfrm>
            </p:grpSpPr>
            <p:sp>
              <p:nvSpPr>
                <p:cNvPr id="576" name="Google Shape;576;p23"/>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7" name="Google Shape;577;p23"/>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78" name="Google Shape;578;p23"/>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579" name="Google Shape;579;p23"/>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0" name="Google Shape;580;p23"/>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1" name="Google Shape;581;p23"/>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582" name="Google Shape;582;p23"/>
              <p:cNvGrpSpPr/>
              <p:nvPr/>
            </p:nvGrpSpPr>
            <p:grpSpPr>
              <a:xfrm>
                <a:off x="0" y="0"/>
                <a:ext cx="1784349" cy="1076325"/>
                <a:chOff x="0" y="0"/>
                <a:chExt cx="1784349" cy="1076325"/>
              </a:xfrm>
            </p:grpSpPr>
            <p:sp>
              <p:nvSpPr>
                <p:cNvPr id="583" name="Google Shape;583;p23"/>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4" name="Google Shape;584;p23"/>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5" name="Google Shape;585;p23"/>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6" name="Google Shape;586;p23"/>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7" name="Google Shape;587;p23"/>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8" name="Google Shape;588;p23"/>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89" name="Google Shape;589;p23"/>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590" name="Google Shape;590;p23"/>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sp>
        <p:nvSpPr>
          <p:cNvPr id="592" name="Google Shape;592;p23"/>
          <p:cNvSpPr/>
          <p:nvPr/>
        </p:nvSpPr>
        <p:spPr>
          <a:xfrm flipH="1">
            <a:off x="8680450" y="4159249"/>
            <a:ext cx="325188"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607" name="Google Shape;607;p23"/>
          <p:cNvSpPr txBox="1">
            <a:spLocks noGrp="1"/>
          </p:cNvSpPr>
          <p:nvPr>
            <p:ph type="title"/>
          </p:nvPr>
        </p:nvSpPr>
        <p:spPr>
          <a:xfrm>
            <a:off x="381000" y="228600"/>
            <a:ext cx="7696200" cy="16002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200"/>
              <a:buFont typeface="Comic Sans MS"/>
              <a:buNone/>
            </a:pPr>
            <a:r>
              <a:rPr lang="en-US" sz="4200" b="0" i="0" u="none" strike="noStrike" cap="none" dirty="0">
                <a:solidFill>
                  <a:schemeClr val="dk1"/>
                </a:solidFill>
                <a:latin typeface="Comic Sans MS"/>
                <a:ea typeface="Comic Sans MS"/>
                <a:cs typeface="Comic Sans MS"/>
                <a:sym typeface="Comic Sans MS"/>
              </a:rPr>
              <a:t>As you get bigger, so does your brain!</a:t>
            </a:r>
            <a:endParaRPr dirty="0"/>
          </a:p>
        </p:txBody>
      </p:sp>
      <p:sp>
        <p:nvSpPr>
          <p:cNvPr id="608" name="Google Shape;608;p23"/>
          <p:cNvSpPr txBox="1">
            <a:spLocks noGrp="1"/>
          </p:cNvSpPr>
          <p:nvPr>
            <p:ph type="body" idx="1"/>
          </p:nvPr>
        </p:nvSpPr>
        <p:spPr>
          <a:xfrm>
            <a:off x="685800" y="1905000"/>
            <a:ext cx="7696200" cy="47244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rgbClr val="000000"/>
              </a:buClr>
              <a:buSzPts val="3200"/>
              <a:buFont typeface="Comic Sans MS"/>
              <a:buChar char="•"/>
            </a:pPr>
            <a:r>
              <a:rPr lang="en-US" sz="3200" b="0" i="0" u="none" strike="noStrike" cap="none" dirty="0">
                <a:solidFill>
                  <a:schemeClr val="dk1"/>
                </a:solidFill>
                <a:latin typeface="Comic Sans MS"/>
                <a:ea typeface="Comic Sans MS"/>
                <a:cs typeface="Comic Sans MS"/>
                <a:sym typeface="Comic Sans MS"/>
              </a:rPr>
              <a:t>Your brain continues to grow and change throughout your life.</a:t>
            </a:r>
            <a:endParaRPr dirty="0"/>
          </a:p>
        </p:txBody>
      </p:sp>
      <p:pic>
        <p:nvPicPr>
          <p:cNvPr id="609" name="Google Shape;609;p23" descr="brain browth.jpeg"/>
          <p:cNvPicPr preferRelativeResize="0"/>
          <p:nvPr/>
        </p:nvPicPr>
        <p:blipFill rotWithShape="1">
          <a:blip r:embed="rId3">
            <a:alphaModFix/>
          </a:blip>
          <a:srcRect/>
          <a:stretch/>
        </p:blipFill>
        <p:spPr>
          <a:xfrm>
            <a:off x="0" y="2990850"/>
            <a:ext cx="3867150" cy="3867150"/>
          </a:xfrm>
          <a:prstGeom prst="rect">
            <a:avLst/>
          </a:prstGeom>
          <a:noFill/>
          <a:ln>
            <a:noFill/>
          </a:ln>
        </p:spPr>
      </p:pic>
      <p:pic>
        <p:nvPicPr>
          <p:cNvPr id="610" name="Google Shape;610;p23" descr="brain growth 2.jpeg"/>
          <p:cNvPicPr preferRelativeResize="0"/>
          <p:nvPr/>
        </p:nvPicPr>
        <p:blipFill rotWithShape="1">
          <a:blip r:embed="rId4">
            <a:alphaModFix/>
          </a:blip>
          <a:srcRect/>
          <a:stretch/>
        </p:blipFill>
        <p:spPr>
          <a:xfrm>
            <a:off x="3886200" y="3305175"/>
            <a:ext cx="5257800" cy="3171825"/>
          </a:xfrm>
          <a:prstGeom prst="rect">
            <a:avLst/>
          </a:prstGeom>
          <a:noFill/>
          <a:ln>
            <a:noFill/>
          </a:ln>
        </p:spPr>
      </p:pic>
    </p:spTree>
    <p:extLst>
      <p:ext uri="{BB962C8B-B14F-4D97-AF65-F5344CB8AC3E}">
        <p14:creationId xmlns:p14="http://schemas.microsoft.com/office/powerpoint/2010/main" val="26762602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3" name="Google Shape;93;p14"/>
          <p:cNvGrpSpPr/>
          <p:nvPr/>
        </p:nvGrpSpPr>
        <p:grpSpPr>
          <a:xfrm>
            <a:off x="7937" y="5540375"/>
            <a:ext cx="1784349" cy="1246187"/>
            <a:chOff x="0" y="0"/>
            <a:chExt cx="1784349" cy="1246187"/>
          </a:xfrm>
        </p:grpSpPr>
        <p:sp>
          <p:nvSpPr>
            <p:cNvPr id="94" name="Google Shape;94;p14"/>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5" name="Google Shape;95;p14"/>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6" name="Google Shape;96;p14"/>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7" name="Google Shape;97;p14"/>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8" name="Google Shape;98;p14"/>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99" name="Google Shape;99;p14"/>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0" name="Google Shape;100;p14"/>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1" name="Google Shape;101;p14"/>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2" name="Google Shape;102;p14"/>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03" name="Google Shape;103;p14"/>
            <p:cNvGrpSpPr/>
            <p:nvPr/>
          </p:nvGrpSpPr>
          <p:grpSpPr>
            <a:xfrm>
              <a:off x="0" y="0"/>
              <a:ext cx="1784349" cy="1238249"/>
              <a:chOff x="0" y="0"/>
              <a:chExt cx="1784349" cy="1238249"/>
            </a:xfrm>
          </p:grpSpPr>
          <p:grpSp>
            <p:nvGrpSpPr>
              <p:cNvPr id="104" name="Google Shape;104;p14"/>
              <p:cNvGrpSpPr/>
              <p:nvPr/>
            </p:nvGrpSpPr>
            <p:grpSpPr>
              <a:xfrm>
                <a:off x="784225" y="114300"/>
                <a:ext cx="869949" cy="1123949"/>
                <a:chOff x="0" y="0"/>
                <a:chExt cx="869949" cy="1123949"/>
              </a:xfrm>
            </p:grpSpPr>
            <p:sp>
              <p:nvSpPr>
                <p:cNvPr id="105" name="Google Shape;105;p14"/>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6" name="Google Shape;106;p14"/>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7" name="Google Shape;107;p14"/>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108" name="Google Shape;108;p14"/>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09" name="Google Shape;109;p14"/>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0" name="Google Shape;110;p14"/>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11" name="Google Shape;111;p14"/>
              <p:cNvGrpSpPr/>
              <p:nvPr/>
            </p:nvGrpSpPr>
            <p:grpSpPr>
              <a:xfrm>
                <a:off x="0" y="0"/>
                <a:ext cx="1784349" cy="1076325"/>
                <a:chOff x="0" y="0"/>
                <a:chExt cx="1784349" cy="1076325"/>
              </a:xfrm>
            </p:grpSpPr>
            <p:sp>
              <p:nvSpPr>
                <p:cNvPr id="112" name="Google Shape;112;p14"/>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3" name="Google Shape;113;p14"/>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4" name="Google Shape;114;p14"/>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5" name="Google Shape;115;p14"/>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6" name="Google Shape;116;p14"/>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7" name="Google Shape;117;p14"/>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8" name="Google Shape;118;p14"/>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19" name="Google Shape;119;p14"/>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sp>
        <p:nvSpPr>
          <p:cNvPr id="136" name="Google Shape;136;p14"/>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What does your brain do?</a:t>
            </a:r>
            <a:endParaRPr/>
          </a:p>
        </p:txBody>
      </p:sp>
      <p:sp>
        <p:nvSpPr>
          <p:cNvPr id="137" name="Google Shape;137;p14"/>
          <p:cNvSpPr txBox="1">
            <a:spLocks noGrp="1"/>
          </p:cNvSpPr>
          <p:nvPr>
            <p:ph type="body" idx="1"/>
          </p:nvPr>
        </p:nvSpPr>
        <p:spPr>
          <a:xfrm>
            <a:off x="685800" y="1828800"/>
            <a:ext cx="7696200" cy="50292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Thinking!</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Using your senses</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Moving your body</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Sleeping and dreaming</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Feeling emotion</a:t>
            </a:r>
            <a:endParaRPr/>
          </a:p>
        </p:txBody>
      </p:sp>
      <p:pic>
        <p:nvPicPr>
          <p:cNvPr id="138" name="Google Shape;138;p14" descr="thinking.jpeg"/>
          <p:cNvPicPr preferRelativeResize="0"/>
          <p:nvPr/>
        </p:nvPicPr>
        <p:blipFill rotWithShape="1">
          <a:blip r:embed="rId3">
            <a:alphaModFix/>
          </a:blip>
          <a:srcRect/>
          <a:stretch/>
        </p:blipFill>
        <p:spPr>
          <a:xfrm>
            <a:off x="6019800" y="2057400"/>
            <a:ext cx="2082800" cy="39116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 calcmode="lin" valueType="num">
                                      <p:cBhvr additive="base">
                                        <p:cTn id="7" dur="500"/>
                                        <p:tgtEl>
                                          <p:spTgt spid="1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 calcmode="lin" valueType="num">
                                      <p:cBhvr additive="base">
                                        <p:cTn id="12" dur="500"/>
                                        <p:tgtEl>
                                          <p:spTgt spid="1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 calcmode="lin" valueType="num">
                                      <p:cBhvr additive="base">
                                        <p:cTn id="17" dur="500"/>
                                        <p:tgtEl>
                                          <p:spTgt spid="1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 calcmode="lin" valueType="num">
                                      <p:cBhvr additive="base">
                                        <p:cTn id="22" dur="500"/>
                                        <p:tgtEl>
                                          <p:spTgt spid="1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 calcmode="lin" valueType="num">
                                      <p:cBhvr additive="base">
                                        <p:cTn id="27" dur="500"/>
                                        <p:tgtEl>
                                          <p:spTgt spid="13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p:nvPr/>
        </p:nvSpPr>
        <p:spPr>
          <a:xfrm rot="-3180000">
            <a:off x="7777162" y="-15875"/>
            <a:ext cx="1162050" cy="2082800"/>
          </a:xfrm>
          <a:custGeom>
            <a:avLst/>
            <a:gdLst/>
            <a:ahLst/>
            <a:cxnLst/>
            <a:rect l="l" t="t" r="r" b="b"/>
            <a:pathLst>
              <a:path w="21600" h="21600" extrusionOk="0">
                <a:moveTo>
                  <a:pt x="21600" y="2537"/>
                </a:moveTo>
                <a:lnTo>
                  <a:pt x="19085" y="469"/>
                </a:lnTo>
                <a:lnTo>
                  <a:pt x="16674" y="0"/>
                </a:lnTo>
                <a:lnTo>
                  <a:pt x="818" y="16472"/>
                </a:lnTo>
                <a:lnTo>
                  <a:pt x="818" y="18916"/>
                </a:lnTo>
                <a:lnTo>
                  <a:pt x="0" y="21278"/>
                </a:lnTo>
                <a:lnTo>
                  <a:pt x="536" y="21600"/>
                </a:lnTo>
                <a:lnTo>
                  <a:pt x="3281" y="19660"/>
                </a:lnTo>
                <a:lnTo>
                  <a:pt x="5506" y="18916"/>
                </a:lnTo>
                <a:lnTo>
                  <a:pt x="21600" y="2537"/>
                </a:lnTo>
                <a:close/>
                <a:moveTo>
                  <a:pt x="21600" y="2537"/>
                </a:moveTo>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44" name="Google Shape;144;p15"/>
          <p:cNvSpPr/>
          <p:nvPr/>
        </p:nvSpPr>
        <p:spPr>
          <a:xfrm rot="-3180000">
            <a:off x="7863681" y="21431"/>
            <a:ext cx="1165225" cy="2097087"/>
          </a:xfrm>
          <a:custGeom>
            <a:avLst/>
            <a:gdLst/>
            <a:ahLst/>
            <a:cxnLst/>
            <a:rect l="l" t="t" r="r" b="b"/>
            <a:pathLst>
              <a:path w="21600" h="21600" extrusionOk="0">
                <a:moveTo>
                  <a:pt x="17014" y="0"/>
                </a:moveTo>
                <a:lnTo>
                  <a:pt x="965" y="16537"/>
                </a:lnTo>
                <a:lnTo>
                  <a:pt x="972" y="18672"/>
                </a:lnTo>
                <a:lnTo>
                  <a:pt x="0" y="21192"/>
                </a:lnTo>
                <a:lnTo>
                  <a:pt x="371" y="21600"/>
                </a:lnTo>
                <a:lnTo>
                  <a:pt x="3131" y="19553"/>
                </a:lnTo>
                <a:lnTo>
                  <a:pt x="5662" y="18783"/>
                </a:lnTo>
                <a:lnTo>
                  <a:pt x="21600" y="2497"/>
                </a:lnTo>
                <a:lnTo>
                  <a:pt x="19211" y="560"/>
                </a:lnTo>
                <a:lnTo>
                  <a:pt x="17014" y="0"/>
                </a:lnTo>
                <a:close/>
                <a:moveTo>
                  <a:pt x="17014" y="0"/>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45" name="Google Shape;145;p15"/>
          <p:cNvSpPr/>
          <p:nvPr/>
        </p:nvSpPr>
        <p:spPr>
          <a:xfrm rot="-3180000">
            <a:off x="7831137" y="190500"/>
            <a:ext cx="1025525" cy="1571625"/>
          </a:xfrm>
          <a:custGeom>
            <a:avLst/>
            <a:gdLst/>
            <a:ahLst/>
            <a:cxnLst/>
            <a:rect l="l" t="t" r="r" b="b"/>
            <a:pathLst>
              <a:path w="21600" h="21600" extrusionOk="0">
                <a:moveTo>
                  <a:pt x="0" y="19329"/>
                </a:moveTo>
                <a:lnTo>
                  <a:pt x="3644" y="19858"/>
                </a:lnTo>
                <a:lnTo>
                  <a:pt x="6208" y="21600"/>
                </a:lnTo>
                <a:lnTo>
                  <a:pt x="21600" y="3103"/>
                </a:lnTo>
                <a:lnTo>
                  <a:pt x="17864" y="638"/>
                </a:lnTo>
                <a:lnTo>
                  <a:pt x="16008" y="0"/>
                </a:lnTo>
                <a:lnTo>
                  <a:pt x="0" y="19329"/>
                </a:lnTo>
                <a:close/>
                <a:moveTo>
                  <a:pt x="0" y="19329"/>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46" name="Google Shape;146;p15"/>
          <p:cNvGrpSpPr/>
          <p:nvPr/>
        </p:nvGrpSpPr>
        <p:grpSpPr>
          <a:xfrm>
            <a:off x="7937" y="5540375"/>
            <a:ext cx="1784349" cy="1246187"/>
            <a:chOff x="0" y="0"/>
            <a:chExt cx="1784349" cy="1246187"/>
          </a:xfrm>
        </p:grpSpPr>
        <p:sp>
          <p:nvSpPr>
            <p:cNvPr id="147" name="Google Shape;147;p15"/>
            <p:cNvSpPr/>
            <p:nvPr/>
          </p:nvSpPr>
          <p:spPr>
            <a:xfrm>
              <a:off x="30162" y="23812"/>
              <a:ext cx="1728787" cy="1030287"/>
            </a:xfrm>
            <a:custGeom>
              <a:avLst/>
              <a:gdLst/>
              <a:ahLst/>
              <a:cxnLst/>
              <a:rect l="l" t="t" r="r" b="b"/>
              <a:pathLst>
                <a:path w="21600" h="21600" extrusionOk="0">
                  <a:moveTo>
                    <a:pt x="15746" y="20968"/>
                  </a:moveTo>
                  <a:lnTo>
                    <a:pt x="14089" y="18405"/>
                  </a:lnTo>
                  <a:lnTo>
                    <a:pt x="13206" y="7938"/>
                  </a:lnTo>
                  <a:lnTo>
                    <a:pt x="21223" y="5492"/>
                  </a:lnTo>
                  <a:lnTo>
                    <a:pt x="21600" y="3378"/>
                  </a:lnTo>
                  <a:lnTo>
                    <a:pt x="20826" y="1664"/>
                  </a:lnTo>
                  <a:lnTo>
                    <a:pt x="12660" y="3511"/>
                  </a:lnTo>
                  <a:lnTo>
                    <a:pt x="12095" y="533"/>
                  </a:lnTo>
                  <a:lnTo>
                    <a:pt x="10765" y="0"/>
                  </a:lnTo>
                  <a:lnTo>
                    <a:pt x="9505" y="466"/>
                  </a:lnTo>
                  <a:lnTo>
                    <a:pt x="8811" y="1764"/>
                  </a:lnTo>
                  <a:lnTo>
                    <a:pt x="9297" y="4743"/>
                  </a:lnTo>
                  <a:lnTo>
                    <a:pt x="6548" y="7339"/>
                  </a:lnTo>
                  <a:lnTo>
                    <a:pt x="9753" y="7871"/>
                  </a:lnTo>
                  <a:lnTo>
                    <a:pt x="11033" y="14794"/>
                  </a:lnTo>
                  <a:lnTo>
                    <a:pt x="1399" y="7805"/>
                  </a:lnTo>
                  <a:lnTo>
                    <a:pt x="456" y="8470"/>
                  </a:lnTo>
                  <a:lnTo>
                    <a:pt x="0" y="10584"/>
                  </a:lnTo>
                  <a:lnTo>
                    <a:pt x="546" y="12963"/>
                  </a:lnTo>
                  <a:lnTo>
                    <a:pt x="11301" y="21434"/>
                  </a:lnTo>
                  <a:lnTo>
                    <a:pt x="13672" y="20901"/>
                  </a:lnTo>
                  <a:lnTo>
                    <a:pt x="15577" y="21600"/>
                  </a:lnTo>
                  <a:lnTo>
                    <a:pt x="15746" y="20968"/>
                  </a:lnTo>
                  <a:close/>
                  <a:moveTo>
                    <a:pt x="15746" y="20968"/>
                  </a:moveTo>
                </a:path>
              </a:pathLst>
            </a:custGeom>
            <a:solidFill>
              <a:srgbClr val="F8F8F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48" name="Google Shape;148;p15"/>
            <p:cNvSpPr/>
            <p:nvPr/>
          </p:nvSpPr>
          <p:spPr>
            <a:xfrm>
              <a:off x="1614487" y="146050"/>
              <a:ext cx="112712" cy="204787"/>
            </a:xfrm>
            <a:custGeom>
              <a:avLst/>
              <a:gdLst/>
              <a:ahLst/>
              <a:cxnLst/>
              <a:rect l="l" t="t" r="r" b="b"/>
              <a:pathLst>
                <a:path w="21600" h="21600" extrusionOk="0">
                  <a:moveTo>
                    <a:pt x="0" y="586"/>
                  </a:moveTo>
                  <a:lnTo>
                    <a:pt x="18126" y="0"/>
                  </a:lnTo>
                  <a:lnTo>
                    <a:pt x="21600" y="19507"/>
                  </a:lnTo>
                  <a:lnTo>
                    <a:pt x="1208" y="21600"/>
                  </a:lnTo>
                  <a:lnTo>
                    <a:pt x="0" y="586"/>
                  </a:lnTo>
                  <a:close/>
                  <a:moveTo>
                    <a:pt x="0" y="586"/>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49" name="Google Shape;149;p15"/>
            <p:cNvSpPr/>
            <p:nvPr/>
          </p:nvSpPr>
          <p:spPr>
            <a:xfrm>
              <a:off x="23812" y="450850"/>
              <a:ext cx="1257300" cy="650875"/>
            </a:xfrm>
            <a:custGeom>
              <a:avLst/>
              <a:gdLst/>
              <a:ahLst/>
              <a:cxnLst/>
              <a:rect l="l" t="t" r="r" b="b"/>
              <a:pathLst>
                <a:path w="21600" h="21600" extrusionOk="0">
                  <a:moveTo>
                    <a:pt x="1866" y="0"/>
                  </a:moveTo>
                  <a:lnTo>
                    <a:pt x="18127" y="13655"/>
                  </a:lnTo>
                  <a:lnTo>
                    <a:pt x="19448" y="16785"/>
                  </a:lnTo>
                  <a:lnTo>
                    <a:pt x="21600" y="20837"/>
                  </a:lnTo>
                  <a:lnTo>
                    <a:pt x="21314" y="21600"/>
                  </a:lnTo>
                  <a:lnTo>
                    <a:pt x="18386" y="20705"/>
                  </a:lnTo>
                  <a:lnTo>
                    <a:pt x="15594" y="21337"/>
                  </a:lnTo>
                  <a:lnTo>
                    <a:pt x="572" y="7840"/>
                  </a:lnTo>
                  <a:lnTo>
                    <a:pt x="0" y="3946"/>
                  </a:lnTo>
                  <a:lnTo>
                    <a:pt x="626" y="842"/>
                  </a:lnTo>
                  <a:lnTo>
                    <a:pt x="1866" y="0"/>
                  </a:lnTo>
                  <a:close/>
                  <a:moveTo>
                    <a:pt x="1866" y="0"/>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0" name="Google Shape;150;p15"/>
            <p:cNvSpPr/>
            <p:nvPr/>
          </p:nvSpPr>
          <p:spPr>
            <a:xfrm>
              <a:off x="196850" y="504825"/>
              <a:ext cx="833437" cy="593725"/>
            </a:xfrm>
            <a:custGeom>
              <a:avLst/>
              <a:gdLst/>
              <a:ahLst/>
              <a:cxnLst/>
              <a:rect l="l" t="t" r="r" b="b"/>
              <a:pathLst>
                <a:path w="21600" h="21600" extrusionOk="0">
                  <a:moveTo>
                    <a:pt x="0" y="9398"/>
                  </a:moveTo>
                  <a:lnTo>
                    <a:pt x="18985" y="21600"/>
                  </a:lnTo>
                  <a:lnTo>
                    <a:pt x="19335" y="15441"/>
                  </a:lnTo>
                  <a:lnTo>
                    <a:pt x="21600" y="12202"/>
                  </a:lnTo>
                  <a:lnTo>
                    <a:pt x="1606" y="0"/>
                  </a:lnTo>
                  <a:lnTo>
                    <a:pt x="0" y="3672"/>
                  </a:lnTo>
                  <a:lnTo>
                    <a:pt x="0" y="9398"/>
                  </a:lnTo>
                  <a:close/>
                  <a:moveTo>
                    <a:pt x="0" y="9398"/>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1" name="Google Shape;151;p15"/>
            <p:cNvSpPr/>
            <p:nvPr/>
          </p:nvSpPr>
          <p:spPr>
            <a:xfrm>
              <a:off x="762000" y="65087"/>
              <a:ext cx="214312" cy="193675"/>
            </a:xfrm>
            <a:custGeom>
              <a:avLst/>
              <a:gdLst/>
              <a:ahLst/>
              <a:cxnLst/>
              <a:rect l="l" t="t" r="r" b="b"/>
              <a:pathLst>
                <a:path w="21600" h="21600" extrusionOk="0">
                  <a:moveTo>
                    <a:pt x="0" y="2510"/>
                  </a:moveTo>
                  <a:lnTo>
                    <a:pt x="12706" y="0"/>
                  </a:lnTo>
                  <a:lnTo>
                    <a:pt x="19932" y="3227"/>
                  </a:lnTo>
                  <a:lnTo>
                    <a:pt x="21600" y="12458"/>
                  </a:lnTo>
                  <a:lnTo>
                    <a:pt x="13024" y="13085"/>
                  </a:lnTo>
                  <a:lnTo>
                    <a:pt x="2541" y="21600"/>
                  </a:lnTo>
                  <a:lnTo>
                    <a:pt x="0" y="2510"/>
                  </a:lnTo>
                  <a:close/>
                  <a:moveTo>
                    <a:pt x="0" y="2510"/>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2" name="Google Shape;152;p15"/>
            <p:cNvSpPr/>
            <p:nvPr/>
          </p:nvSpPr>
          <p:spPr>
            <a:xfrm>
              <a:off x="1009650" y="1068387"/>
              <a:ext cx="120650" cy="177800"/>
            </a:xfrm>
            <a:custGeom>
              <a:avLst/>
              <a:gdLst/>
              <a:ahLst/>
              <a:cxnLst/>
              <a:rect l="l" t="t" r="r" b="b"/>
              <a:pathLst>
                <a:path w="21600" h="21600" extrusionOk="0">
                  <a:moveTo>
                    <a:pt x="21600" y="386"/>
                  </a:moveTo>
                  <a:lnTo>
                    <a:pt x="21600" y="21600"/>
                  </a:lnTo>
                  <a:lnTo>
                    <a:pt x="0" y="771"/>
                  </a:lnTo>
                  <a:lnTo>
                    <a:pt x="10232" y="0"/>
                  </a:lnTo>
                  <a:lnTo>
                    <a:pt x="21600" y="386"/>
                  </a:lnTo>
                  <a:close/>
                  <a:moveTo>
                    <a:pt x="21600" y="386"/>
                  </a:moveTo>
                </a:path>
              </a:pathLst>
            </a:custGeom>
            <a:solidFill>
              <a:srgbClr val="00B2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3" name="Google Shape;153;p15"/>
            <p:cNvSpPr/>
            <p:nvPr/>
          </p:nvSpPr>
          <p:spPr>
            <a:xfrm>
              <a:off x="792162" y="185737"/>
              <a:ext cx="306387" cy="608012"/>
            </a:xfrm>
            <a:custGeom>
              <a:avLst/>
              <a:gdLst/>
              <a:ahLst/>
              <a:cxnLst/>
              <a:rect l="l" t="t" r="r" b="b"/>
              <a:pathLst>
                <a:path w="21600" h="21600" extrusionOk="0">
                  <a:moveTo>
                    <a:pt x="0" y="2262"/>
                  </a:moveTo>
                  <a:lnTo>
                    <a:pt x="4868" y="0"/>
                  </a:lnTo>
                  <a:lnTo>
                    <a:pt x="12982" y="170"/>
                  </a:lnTo>
                  <a:lnTo>
                    <a:pt x="21600" y="21600"/>
                  </a:lnTo>
                  <a:lnTo>
                    <a:pt x="15612" y="20356"/>
                  </a:lnTo>
                  <a:lnTo>
                    <a:pt x="8506" y="19140"/>
                  </a:lnTo>
                  <a:lnTo>
                    <a:pt x="0" y="2262"/>
                  </a:lnTo>
                  <a:close/>
                  <a:moveTo>
                    <a:pt x="0" y="2262"/>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4" name="Google Shape;154;p15"/>
            <p:cNvSpPr/>
            <p:nvPr/>
          </p:nvSpPr>
          <p:spPr>
            <a:xfrm>
              <a:off x="1052512" y="158750"/>
              <a:ext cx="577850" cy="276225"/>
            </a:xfrm>
            <a:custGeom>
              <a:avLst/>
              <a:gdLst/>
              <a:ahLst/>
              <a:cxnLst/>
              <a:rect l="l" t="t" r="r" b="b"/>
              <a:pathLst>
                <a:path w="21600" h="21600" extrusionOk="0">
                  <a:moveTo>
                    <a:pt x="20532" y="0"/>
                  </a:moveTo>
                  <a:lnTo>
                    <a:pt x="0" y="6579"/>
                  </a:lnTo>
                  <a:lnTo>
                    <a:pt x="831" y="21600"/>
                  </a:lnTo>
                  <a:lnTo>
                    <a:pt x="21214" y="14710"/>
                  </a:lnTo>
                  <a:lnTo>
                    <a:pt x="21600" y="2669"/>
                  </a:lnTo>
                  <a:lnTo>
                    <a:pt x="20532" y="0"/>
                  </a:lnTo>
                  <a:close/>
                  <a:moveTo>
                    <a:pt x="20532" y="0"/>
                  </a:moveTo>
                </a:path>
              </a:pathLst>
            </a:custGeom>
            <a:solidFill>
              <a:srgbClr val="FFB8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5" name="Google Shape;155;p15"/>
            <p:cNvSpPr/>
            <p:nvPr/>
          </p:nvSpPr>
          <p:spPr>
            <a:xfrm>
              <a:off x="542925" y="322262"/>
              <a:ext cx="247650" cy="106362"/>
            </a:xfrm>
            <a:custGeom>
              <a:avLst/>
              <a:gdLst/>
              <a:ahLst/>
              <a:cxnLst/>
              <a:rect l="l" t="t" r="r" b="b"/>
              <a:pathLst>
                <a:path w="21600" h="21600" extrusionOk="0">
                  <a:moveTo>
                    <a:pt x="18831" y="0"/>
                  </a:moveTo>
                  <a:lnTo>
                    <a:pt x="0" y="12480"/>
                  </a:lnTo>
                  <a:lnTo>
                    <a:pt x="21600" y="21600"/>
                  </a:lnTo>
                  <a:lnTo>
                    <a:pt x="18831" y="0"/>
                  </a:lnTo>
                  <a:close/>
                  <a:moveTo>
                    <a:pt x="18831" y="0"/>
                  </a:moveTo>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56" name="Google Shape;156;p15"/>
            <p:cNvGrpSpPr/>
            <p:nvPr/>
          </p:nvGrpSpPr>
          <p:grpSpPr>
            <a:xfrm>
              <a:off x="0" y="0"/>
              <a:ext cx="1784349" cy="1238249"/>
              <a:chOff x="0" y="0"/>
              <a:chExt cx="1784349" cy="1238249"/>
            </a:xfrm>
          </p:grpSpPr>
          <p:grpSp>
            <p:nvGrpSpPr>
              <p:cNvPr id="157" name="Google Shape;157;p15"/>
              <p:cNvGrpSpPr/>
              <p:nvPr/>
            </p:nvGrpSpPr>
            <p:grpSpPr>
              <a:xfrm>
                <a:off x="784225" y="114300"/>
                <a:ext cx="869949" cy="1123949"/>
                <a:chOff x="0" y="0"/>
                <a:chExt cx="869949" cy="1123949"/>
              </a:xfrm>
            </p:grpSpPr>
            <p:sp>
              <p:nvSpPr>
                <p:cNvPr id="158" name="Google Shape;158;p15"/>
                <p:cNvSpPr/>
                <p:nvPr/>
              </p:nvSpPr>
              <p:spPr>
                <a:xfrm>
                  <a:off x="0" y="39687"/>
                  <a:ext cx="249237" cy="138112"/>
                </a:xfrm>
                <a:custGeom>
                  <a:avLst/>
                  <a:gdLst/>
                  <a:ahLst/>
                  <a:cxnLst/>
                  <a:rect l="l" t="t" r="r" b="b"/>
                  <a:pathLst>
                    <a:path w="21600" h="21600" extrusionOk="0">
                      <a:moveTo>
                        <a:pt x="0" y="13207"/>
                      </a:moveTo>
                      <a:lnTo>
                        <a:pt x="7867" y="1234"/>
                      </a:lnTo>
                      <a:lnTo>
                        <a:pt x="14699" y="0"/>
                      </a:lnTo>
                      <a:lnTo>
                        <a:pt x="20151" y="3333"/>
                      </a:lnTo>
                      <a:lnTo>
                        <a:pt x="21600" y="11232"/>
                      </a:lnTo>
                      <a:lnTo>
                        <a:pt x="11525" y="8270"/>
                      </a:lnTo>
                      <a:lnTo>
                        <a:pt x="5107" y="12466"/>
                      </a:lnTo>
                      <a:lnTo>
                        <a:pt x="897" y="21600"/>
                      </a:lnTo>
                      <a:lnTo>
                        <a:pt x="0" y="13207"/>
                      </a:lnTo>
                      <a:close/>
                      <a:moveTo>
                        <a:pt x="0" y="1320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59" name="Google Shape;159;p15"/>
                <p:cNvSpPr/>
                <p:nvPr/>
              </p:nvSpPr>
              <p:spPr>
                <a:xfrm>
                  <a:off x="217487" y="912812"/>
                  <a:ext cx="182562" cy="211137"/>
                </a:xfrm>
                <a:custGeom>
                  <a:avLst/>
                  <a:gdLst/>
                  <a:ahLst/>
                  <a:cxnLst/>
                  <a:rect l="l" t="t" r="r" b="b"/>
                  <a:pathLst>
                    <a:path w="21600" h="21600" extrusionOk="0">
                      <a:moveTo>
                        <a:pt x="0" y="3248"/>
                      </a:moveTo>
                      <a:lnTo>
                        <a:pt x="15026" y="21600"/>
                      </a:lnTo>
                      <a:lnTo>
                        <a:pt x="21600" y="20382"/>
                      </a:lnTo>
                      <a:lnTo>
                        <a:pt x="20943" y="1380"/>
                      </a:lnTo>
                      <a:lnTo>
                        <a:pt x="15590" y="0"/>
                      </a:lnTo>
                      <a:lnTo>
                        <a:pt x="16810" y="15997"/>
                      </a:lnTo>
                      <a:lnTo>
                        <a:pt x="6668" y="325"/>
                      </a:lnTo>
                      <a:lnTo>
                        <a:pt x="0" y="3248"/>
                      </a:lnTo>
                      <a:close/>
                      <a:moveTo>
                        <a:pt x="0" y="3248"/>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60" name="Google Shape;160;p15"/>
                <p:cNvSpPr/>
                <p:nvPr/>
              </p:nvSpPr>
              <p:spPr>
                <a:xfrm>
                  <a:off x="801687" y="0"/>
                  <a:ext cx="68262" cy="185737"/>
                </a:xfrm>
                <a:custGeom>
                  <a:avLst/>
                  <a:gdLst/>
                  <a:ahLst/>
                  <a:cxnLst/>
                  <a:rect l="l" t="t" r="r" b="b"/>
                  <a:pathLst>
                    <a:path w="21600" h="21600" extrusionOk="0">
                      <a:moveTo>
                        <a:pt x="0" y="1754"/>
                      </a:moveTo>
                      <a:lnTo>
                        <a:pt x="8938" y="8585"/>
                      </a:lnTo>
                      <a:lnTo>
                        <a:pt x="10924" y="14215"/>
                      </a:lnTo>
                      <a:lnTo>
                        <a:pt x="6703" y="21600"/>
                      </a:lnTo>
                      <a:lnTo>
                        <a:pt x="19862" y="20308"/>
                      </a:lnTo>
                      <a:lnTo>
                        <a:pt x="21600" y="10708"/>
                      </a:lnTo>
                      <a:lnTo>
                        <a:pt x="11421" y="0"/>
                      </a:lnTo>
                      <a:lnTo>
                        <a:pt x="0" y="1754"/>
                      </a:lnTo>
                      <a:close/>
                      <a:moveTo>
                        <a:pt x="0" y="175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sp>
            <p:nvSpPr>
              <p:cNvPr id="161" name="Google Shape;161;p15"/>
              <p:cNvSpPr/>
              <p:nvPr/>
            </p:nvSpPr>
            <p:spPr>
              <a:xfrm>
                <a:off x="112712" y="384175"/>
                <a:ext cx="944562" cy="396875"/>
              </a:xfrm>
              <a:custGeom>
                <a:avLst/>
                <a:gdLst/>
                <a:ahLst/>
                <a:cxnLst/>
                <a:rect l="l" t="t" r="r" b="b"/>
                <a:pathLst>
                  <a:path w="21600" h="21600" extrusionOk="0">
                    <a:moveTo>
                      <a:pt x="1815" y="0"/>
                    </a:moveTo>
                    <a:lnTo>
                      <a:pt x="21600" y="21168"/>
                    </a:lnTo>
                    <a:lnTo>
                      <a:pt x="19531" y="21600"/>
                    </a:lnTo>
                    <a:lnTo>
                      <a:pt x="0" y="1166"/>
                    </a:lnTo>
                    <a:lnTo>
                      <a:pt x="1815" y="0"/>
                    </a:lnTo>
                    <a:close/>
                    <a:moveTo>
                      <a:pt x="1815"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62" name="Google Shape;162;p15"/>
              <p:cNvSpPr/>
              <p:nvPr/>
            </p:nvSpPr>
            <p:spPr>
              <a:xfrm>
                <a:off x="404812" y="628650"/>
                <a:ext cx="387350" cy="234950"/>
              </a:xfrm>
              <a:custGeom>
                <a:avLst/>
                <a:gdLst/>
                <a:ahLst/>
                <a:cxnLst/>
                <a:rect l="l" t="t" r="r" b="b"/>
                <a:pathLst>
                  <a:path w="21600" h="21600" extrusionOk="0">
                    <a:moveTo>
                      <a:pt x="618" y="2481"/>
                    </a:moveTo>
                    <a:lnTo>
                      <a:pt x="7067" y="4816"/>
                    </a:lnTo>
                    <a:lnTo>
                      <a:pt x="14312" y="9997"/>
                    </a:lnTo>
                    <a:lnTo>
                      <a:pt x="19436" y="17732"/>
                    </a:lnTo>
                    <a:lnTo>
                      <a:pt x="14400" y="16784"/>
                    </a:lnTo>
                    <a:lnTo>
                      <a:pt x="6140" y="10654"/>
                    </a:lnTo>
                    <a:lnTo>
                      <a:pt x="2209" y="5838"/>
                    </a:lnTo>
                    <a:lnTo>
                      <a:pt x="4726" y="11895"/>
                    </a:lnTo>
                    <a:lnTo>
                      <a:pt x="12015" y="19703"/>
                    </a:lnTo>
                    <a:lnTo>
                      <a:pt x="20584" y="21600"/>
                    </a:lnTo>
                    <a:lnTo>
                      <a:pt x="21600" y="16346"/>
                    </a:lnTo>
                    <a:lnTo>
                      <a:pt x="17404" y="8757"/>
                    </a:lnTo>
                    <a:lnTo>
                      <a:pt x="7509" y="1241"/>
                    </a:lnTo>
                    <a:lnTo>
                      <a:pt x="0" y="0"/>
                    </a:lnTo>
                    <a:lnTo>
                      <a:pt x="618" y="2481"/>
                    </a:lnTo>
                    <a:close/>
                    <a:moveTo>
                      <a:pt x="618" y="24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63" name="Google Shape;163;p15"/>
              <p:cNvSpPr/>
              <p:nvPr/>
            </p:nvSpPr>
            <p:spPr>
              <a:xfrm>
                <a:off x="889000" y="301625"/>
                <a:ext cx="169862" cy="377825"/>
              </a:xfrm>
              <a:custGeom>
                <a:avLst/>
                <a:gdLst/>
                <a:ahLst/>
                <a:cxnLst/>
                <a:rect l="l" t="t" r="r" b="b"/>
                <a:pathLst>
                  <a:path w="21600" h="21600" extrusionOk="0">
                    <a:moveTo>
                      <a:pt x="2434" y="0"/>
                    </a:moveTo>
                    <a:lnTo>
                      <a:pt x="9228" y="1130"/>
                    </a:lnTo>
                    <a:lnTo>
                      <a:pt x="8113" y="8676"/>
                    </a:lnTo>
                    <a:lnTo>
                      <a:pt x="10749" y="14777"/>
                    </a:lnTo>
                    <a:lnTo>
                      <a:pt x="21600" y="20380"/>
                    </a:lnTo>
                    <a:lnTo>
                      <a:pt x="9837" y="21600"/>
                    </a:lnTo>
                    <a:lnTo>
                      <a:pt x="3042" y="15545"/>
                    </a:lnTo>
                    <a:lnTo>
                      <a:pt x="0" y="2576"/>
                    </a:lnTo>
                    <a:lnTo>
                      <a:pt x="2434" y="0"/>
                    </a:lnTo>
                    <a:close/>
                    <a:moveTo>
                      <a:pt x="2434"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64" name="Google Shape;164;p15"/>
              <p:cNvGrpSpPr/>
              <p:nvPr/>
            </p:nvGrpSpPr>
            <p:grpSpPr>
              <a:xfrm>
                <a:off x="0" y="0"/>
                <a:ext cx="1784349" cy="1076325"/>
                <a:chOff x="0" y="0"/>
                <a:chExt cx="1784349" cy="1076325"/>
              </a:xfrm>
            </p:grpSpPr>
            <p:sp>
              <p:nvSpPr>
                <p:cNvPr id="165" name="Google Shape;165;p15"/>
                <p:cNvSpPr/>
                <p:nvPr/>
              </p:nvSpPr>
              <p:spPr>
                <a:xfrm>
                  <a:off x="1054100" y="885825"/>
                  <a:ext cx="119062" cy="138112"/>
                </a:xfrm>
                <a:custGeom>
                  <a:avLst/>
                  <a:gdLst/>
                  <a:ahLst/>
                  <a:cxnLst/>
                  <a:rect l="l" t="t" r="r" b="b"/>
                  <a:pathLst>
                    <a:path w="21600" h="21600" extrusionOk="0">
                      <a:moveTo>
                        <a:pt x="15840" y="0"/>
                      </a:moveTo>
                      <a:lnTo>
                        <a:pt x="5760" y="8240"/>
                      </a:lnTo>
                      <a:lnTo>
                        <a:pt x="0" y="21600"/>
                      </a:lnTo>
                      <a:lnTo>
                        <a:pt x="11520" y="19977"/>
                      </a:lnTo>
                      <a:lnTo>
                        <a:pt x="14832" y="10488"/>
                      </a:lnTo>
                      <a:lnTo>
                        <a:pt x="21600" y="3371"/>
                      </a:lnTo>
                      <a:lnTo>
                        <a:pt x="15840" y="0"/>
                      </a:lnTo>
                      <a:close/>
                      <a:moveTo>
                        <a:pt x="1584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66" name="Google Shape;166;p15"/>
                <p:cNvSpPr/>
                <p:nvPr/>
              </p:nvSpPr>
              <p:spPr>
                <a:xfrm>
                  <a:off x="0" y="377825"/>
                  <a:ext cx="1336675" cy="698500"/>
                </a:xfrm>
                <a:custGeom>
                  <a:avLst/>
                  <a:gdLst/>
                  <a:ahLst/>
                  <a:cxnLst/>
                  <a:rect l="l" t="t" r="r" b="b"/>
                  <a:pathLst>
                    <a:path w="21600" h="21600" extrusionOk="0">
                      <a:moveTo>
                        <a:pt x="2001" y="0"/>
                      </a:moveTo>
                      <a:lnTo>
                        <a:pt x="808" y="1276"/>
                      </a:lnTo>
                      <a:lnTo>
                        <a:pt x="0" y="5105"/>
                      </a:lnTo>
                      <a:lnTo>
                        <a:pt x="859" y="8787"/>
                      </a:lnTo>
                      <a:lnTo>
                        <a:pt x="15161" y="21281"/>
                      </a:lnTo>
                      <a:lnTo>
                        <a:pt x="18239" y="20495"/>
                      </a:lnTo>
                      <a:lnTo>
                        <a:pt x="20728" y="21600"/>
                      </a:lnTo>
                      <a:lnTo>
                        <a:pt x="21600" y="19833"/>
                      </a:lnTo>
                      <a:lnTo>
                        <a:pt x="19266" y="16298"/>
                      </a:lnTo>
                      <a:lnTo>
                        <a:pt x="18316" y="12567"/>
                      </a:lnTo>
                      <a:lnTo>
                        <a:pt x="17560" y="12935"/>
                      </a:lnTo>
                      <a:lnTo>
                        <a:pt x="18457" y="16298"/>
                      </a:lnTo>
                      <a:lnTo>
                        <a:pt x="20240" y="19882"/>
                      </a:lnTo>
                      <a:lnTo>
                        <a:pt x="18124" y="19317"/>
                      </a:lnTo>
                      <a:lnTo>
                        <a:pt x="15636" y="19980"/>
                      </a:lnTo>
                      <a:lnTo>
                        <a:pt x="16097" y="15955"/>
                      </a:lnTo>
                      <a:lnTo>
                        <a:pt x="17162" y="13205"/>
                      </a:lnTo>
                      <a:lnTo>
                        <a:pt x="15918" y="13549"/>
                      </a:lnTo>
                      <a:lnTo>
                        <a:pt x="14943" y="16151"/>
                      </a:lnTo>
                      <a:lnTo>
                        <a:pt x="14610" y="19415"/>
                      </a:lnTo>
                      <a:lnTo>
                        <a:pt x="1372" y="7609"/>
                      </a:lnTo>
                      <a:lnTo>
                        <a:pt x="1026" y="5277"/>
                      </a:lnTo>
                      <a:lnTo>
                        <a:pt x="1321" y="2332"/>
                      </a:lnTo>
                      <a:lnTo>
                        <a:pt x="2783" y="0"/>
                      </a:lnTo>
                      <a:lnTo>
                        <a:pt x="2001" y="0"/>
                      </a:lnTo>
                      <a:close/>
                      <a:moveTo>
                        <a:pt x="2001"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67" name="Google Shape;167;p15"/>
                <p:cNvSpPr/>
                <p:nvPr/>
              </p:nvSpPr>
              <p:spPr>
                <a:xfrm>
                  <a:off x="160337" y="444500"/>
                  <a:ext cx="127000" cy="265112"/>
                </a:xfrm>
                <a:custGeom>
                  <a:avLst/>
                  <a:gdLst/>
                  <a:ahLst/>
                  <a:cxnLst/>
                  <a:rect l="l" t="t" r="r" b="b"/>
                  <a:pathLst>
                    <a:path w="21600" h="21600" extrusionOk="0">
                      <a:moveTo>
                        <a:pt x="15660" y="0"/>
                      </a:moveTo>
                      <a:lnTo>
                        <a:pt x="2565" y="6835"/>
                      </a:lnTo>
                      <a:lnTo>
                        <a:pt x="0" y="14830"/>
                      </a:lnTo>
                      <a:lnTo>
                        <a:pt x="4455" y="20246"/>
                      </a:lnTo>
                      <a:lnTo>
                        <a:pt x="12690" y="21600"/>
                      </a:lnTo>
                      <a:lnTo>
                        <a:pt x="10260" y="9930"/>
                      </a:lnTo>
                      <a:lnTo>
                        <a:pt x="21600" y="1096"/>
                      </a:lnTo>
                      <a:lnTo>
                        <a:pt x="15660" y="0"/>
                      </a:lnTo>
                      <a:close/>
                      <a:moveTo>
                        <a:pt x="1566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68" name="Google Shape;168;p15"/>
                <p:cNvSpPr/>
                <p:nvPr/>
              </p:nvSpPr>
              <p:spPr>
                <a:xfrm>
                  <a:off x="704850" y="0"/>
                  <a:ext cx="511175" cy="942975"/>
                </a:xfrm>
                <a:custGeom>
                  <a:avLst/>
                  <a:gdLst/>
                  <a:ahLst/>
                  <a:cxnLst/>
                  <a:rect l="l" t="t" r="r" b="b"/>
                  <a:pathLst>
                    <a:path w="21600" h="21600" extrusionOk="0">
                      <a:moveTo>
                        <a:pt x="7335" y="16291"/>
                      </a:moveTo>
                      <a:lnTo>
                        <a:pt x="0" y="2255"/>
                      </a:lnTo>
                      <a:lnTo>
                        <a:pt x="2725" y="691"/>
                      </a:lnTo>
                      <a:lnTo>
                        <a:pt x="8680" y="0"/>
                      </a:lnTo>
                      <a:lnTo>
                        <a:pt x="13424" y="1036"/>
                      </a:lnTo>
                      <a:lnTo>
                        <a:pt x="21600" y="21600"/>
                      </a:lnTo>
                      <a:lnTo>
                        <a:pt x="18673" y="19836"/>
                      </a:lnTo>
                      <a:lnTo>
                        <a:pt x="11944" y="1764"/>
                      </a:lnTo>
                      <a:lnTo>
                        <a:pt x="7604" y="1109"/>
                      </a:lnTo>
                      <a:lnTo>
                        <a:pt x="4004" y="1345"/>
                      </a:lnTo>
                      <a:lnTo>
                        <a:pt x="2557" y="2564"/>
                      </a:lnTo>
                      <a:lnTo>
                        <a:pt x="10295" y="16800"/>
                      </a:lnTo>
                      <a:lnTo>
                        <a:pt x="7335" y="16291"/>
                      </a:lnTo>
                      <a:close/>
                      <a:moveTo>
                        <a:pt x="7335" y="1629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69" name="Google Shape;169;p15"/>
                <p:cNvSpPr/>
                <p:nvPr/>
              </p:nvSpPr>
              <p:spPr>
                <a:xfrm>
                  <a:off x="909637" y="254000"/>
                  <a:ext cx="152400" cy="400050"/>
                </a:xfrm>
                <a:custGeom>
                  <a:avLst/>
                  <a:gdLst/>
                  <a:ahLst/>
                  <a:cxnLst/>
                  <a:rect l="l" t="t" r="r" b="b"/>
                  <a:pathLst>
                    <a:path w="21600" h="21600" extrusionOk="0">
                      <a:moveTo>
                        <a:pt x="0" y="1157"/>
                      </a:moveTo>
                      <a:lnTo>
                        <a:pt x="8550" y="8314"/>
                      </a:lnTo>
                      <a:lnTo>
                        <a:pt x="12713" y="13629"/>
                      </a:lnTo>
                      <a:lnTo>
                        <a:pt x="13050" y="21600"/>
                      </a:lnTo>
                      <a:lnTo>
                        <a:pt x="21600" y="21600"/>
                      </a:lnTo>
                      <a:lnTo>
                        <a:pt x="21038" y="15429"/>
                      </a:lnTo>
                      <a:lnTo>
                        <a:pt x="18225" y="8914"/>
                      </a:lnTo>
                      <a:lnTo>
                        <a:pt x="11138" y="2529"/>
                      </a:lnTo>
                      <a:lnTo>
                        <a:pt x="7088" y="0"/>
                      </a:lnTo>
                      <a:lnTo>
                        <a:pt x="0" y="1157"/>
                      </a:lnTo>
                      <a:close/>
                      <a:moveTo>
                        <a:pt x="0" y="1157"/>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70" name="Google Shape;170;p15"/>
                <p:cNvSpPr/>
                <p:nvPr/>
              </p:nvSpPr>
              <p:spPr>
                <a:xfrm>
                  <a:off x="512762" y="222250"/>
                  <a:ext cx="309562" cy="214312"/>
                </a:xfrm>
                <a:custGeom>
                  <a:avLst/>
                  <a:gdLst/>
                  <a:ahLst/>
                  <a:cxnLst/>
                  <a:rect l="l" t="t" r="r" b="b"/>
                  <a:pathLst>
                    <a:path w="21600" h="21600" extrusionOk="0">
                      <a:moveTo>
                        <a:pt x="16449" y="0"/>
                      </a:moveTo>
                      <a:lnTo>
                        <a:pt x="14234" y="1365"/>
                      </a:lnTo>
                      <a:lnTo>
                        <a:pt x="14012" y="5300"/>
                      </a:lnTo>
                      <a:lnTo>
                        <a:pt x="0" y="13570"/>
                      </a:lnTo>
                      <a:lnTo>
                        <a:pt x="0" y="17826"/>
                      </a:lnTo>
                      <a:lnTo>
                        <a:pt x="15729" y="18147"/>
                      </a:lnTo>
                      <a:lnTo>
                        <a:pt x="17723" y="21600"/>
                      </a:lnTo>
                      <a:lnTo>
                        <a:pt x="21600" y="21359"/>
                      </a:lnTo>
                      <a:lnTo>
                        <a:pt x="21212" y="15257"/>
                      </a:lnTo>
                      <a:lnTo>
                        <a:pt x="6425" y="14132"/>
                      </a:lnTo>
                      <a:lnTo>
                        <a:pt x="18443" y="7146"/>
                      </a:lnTo>
                      <a:lnTo>
                        <a:pt x="16449" y="0"/>
                      </a:lnTo>
                      <a:close/>
                      <a:moveTo>
                        <a:pt x="16449"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71" name="Google Shape;171;p15"/>
                <p:cNvSpPr/>
                <p:nvPr/>
              </p:nvSpPr>
              <p:spPr>
                <a:xfrm>
                  <a:off x="1036637" y="76200"/>
                  <a:ext cx="747712" cy="336550"/>
                </a:xfrm>
                <a:custGeom>
                  <a:avLst/>
                  <a:gdLst/>
                  <a:ahLst/>
                  <a:cxnLst/>
                  <a:rect l="l" t="t" r="r" b="b"/>
                  <a:pathLst>
                    <a:path w="21600" h="21600" extrusionOk="0">
                      <a:moveTo>
                        <a:pt x="0" y="6674"/>
                      </a:moveTo>
                      <a:lnTo>
                        <a:pt x="19810" y="0"/>
                      </a:lnTo>
                      <a:lnTo>
                        <a:pt x="21256" y="3974"/>
                      </a:lnTo>
                      <a:lnTo>
                        <a:pt x="21600" y="9221"/>
                      </a:lnTo>
                      <a:lnTo>
                        <a:pt x="20728" y="14366"/>
                      </a:lnTo>
                      <a:lnTo>
                        <a:pt x="1308" y="21600"/>
                      </a:lnTo>
                      <a:lnTo>
                        <a:pt x="1217" y="19562"/>
                      </a:lnTo>
                      <a:lnTo>
                        <a:pt x="19810" y="12328"/>
                      </a:lnTo>
                      <a:lnTo>
                        <a:pt x="20498" y="7387"/>
                      </a:lnTo>
                      <a:lnTo>
                        <a:pt x="19282" y="2904"/>
                      </a:lnTo>
                      <a:lnTo>
                        <a:pt x="0" y="9425"/>
                      </a:lnTo>
                      <a:lnTo>
                        <a:pt x="0" y="6674"/>
                      </a:lnTo>
                      <a:close/>
                      <a:moveTo>
                        <a:pt x="0" y="667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72" name="Google Shape;172;p15"/>
                <p:cNvSpPr/>
                <p:nvPr/>
              </p:nvSpPr>
              <p:spPr>
                <a:xfrm>
                  <a:off x="1130300" y="184150"/>
                  <a:ext cx="388937" cy="136525"/>
                </a:xfrm>
                <a:custGeom>
                  <a:avLst/>
                  <a:gdLst/>
                  <a:ahLst/>
                  <a:cxnLst/>
                  <a:rect l="l" t="t" r="r" b="b"/>
                  <a:pathLst>
                    <a:path w="21600" h="21600" extrusionOk="0">
                      <a:moveTo>
                        <a:pt x="0" y="15732"/>
                      </a:moveTo>
                      <a:lnTo>
                        <a:pt x="2921" y="21600"/>
                      </a:lnTo>
                      <a:lnTo>
                        <a:pt x="9826" y="20726"/>
                      </a:lnTo>
                      <a:lnTo>
                        <a:pt x="18502" y="14483"/>
                      </a:lnTo>
                      <a:lnTo>
                        <a:pt x="21600" y="5244"/>
                      </a:lnTo>
                      <a:lnTo>
                        <a:pt x="19608" y="250"/>
                      </a:lnTo>
                      <a:lnTo>
                        <a:pt x="11198" y="0"/>
                      </a:lnTo>
                      <a:lnTo>
                        <a:pt x="4869" y="1498"/>
                      </a:lnTo>
                      <a:lnTo>
                        <a:pt x="664" y="9489"/>
                      </a:lnTo>
                      <a:lnTo>
                        <a:pt x="4957" y="11861"/>
                      </a:lnTo>
                      <a:lnTo>
                        <a:pt x="12172" y="6617"/>
                      </a:lnTo>
                      <a:lnTo>
                        <a:pt x="18413" y="6617"/>
                      </a:lnTo>
                      <a:lnTo>
                        <a:pt x="11862" y="13734"/>
                      </a:lnTo>
                      <a:lnTo>
                        <a:pt x="6285" y="15732"/>
                      </a:lnTo>
                      <a:lnTo>
                        <a:pt x="0" y="15732"/>
                      </a:lnTo>
                      <a:close/>
                      <a:moveTo>
                        <a:pt x="0" y="15732"/>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grpSp>
      <p:grpSp>
        <p:nvGrpSpPr>
          <p:cNvPr id="173" name="Google Shape;173;p15"/>
          <p:cNvGrpSpPr/>
          <p:nvPr/>
        </p:nvGrpSpPr>
        <p:grpSpPr>
          <a:xfrm>
            <a:off x="8680450" y="2116137"/>
            <a:ext cx="387356" cy="4308474"/>
            <a:chOff x="0" y="0"/>
            <a:chExt cx="385762" cy="4308474"/>
          </a:xfrm>
        </p:grpSpPr>
        <p:sp>
          <p:nvSpPr>
            <p:cNvPr id="174" name="Google Shape;174;p15"/>
            <p:cNvSpPr/>
            <p:nvPr/>
          </p:nvSpPr>
          <p:spPr>
            <a:xfrm flipH="1">
              <a:off x="0" y="2043112"/>
              <a:ext cx="323850" cy="2265362"/>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75" name="Google Shape;175;p15"/>
            <p:cNvSpPr/>
            <p:nvPr/>
          </p:nvSpPr>
          <p:spPr>
            <a:xfrm flipH="1">
              <a:off x="60325" y="0"/>
              <a:ext cx="325437" cy="2592387"/>
            </a:xfrm>
            <a:custGeom>
              <a:avLst/>
              <a:gdLst/>
              <a:ahLst/>
              <a:cxnLst/>
              <a:rect l="l" t="t" r="r" b="b"/>
              <a:pathLst>
                <a:path w="21600" h="21600" extrusionOk="0">
                  <a:moveTo>
                    <a:pt x="19362" y="20873"/>
                  </a:moveTo>
                  <a:lnTo>
                    <a:pt x="10632" y="19477"/>
                  </a:lnTo>
                  <a:lnTo>
                    <a:pt x="8925" y="18406"/>
                  </a:lnTo>
                  <a:lnTo>
                    <a:pt x="10380" y="16812"/>
                  </a:lnTo>
                  <a:lnTo>
                    <a:pt x="16536" y="14887"/>
                  </a:lnTo>
                  <a:lnTo>
                    <a:pt x="17935" y="13690"/>
                  </a:lnTo>
                  <a:lnTo>
                    <a:pt x="16536" y="12883"/>
                  </a:lnTo>
                  <a:lnTo>
                    <a:pt x="11220" y="12295"/>
                  </a:lnTo>
                  <a:lnTo>
                    <a:pt x="10101" y="11554"/>
                  </a:lnTo>
                  <a:lnTo>
                    <a:pt x="12031" y="10496"/>
                  </a:lnTo>
                  <a:lnTo>
                    <a:pt x="20733" y="7645"/>
                  </a:lnTo>
                  <a:lnTo>
                    <a:pt x="21600" y="6250"/>
                  </a:lnTo>
                  <a:lnTo>
                    <a:pt x="19362" y="4715"/>
                  </a:lnTo>
                  <a:lnTo>
                    <a:pt x="12031" y="3988"/>
                  </a:lnTo>
                  <a:lnTo>
                    <a:pt x="5596" y="2791"/>
                  </a:lnTo>
                  <a:lnTo>
                    <a:pt x="0" y="0"/>
                  </a:lnTo>
                  <a:lnTo>
                    <a:pt x="811" y="2526"/>
                  </a:lnTo>
                  <a:lnTo>
                    <a:pt x="5008" y="4048"/>
                  </a:lnTo>
                  <a:lnTo>
                    <a:pt x="10632" y="4980"/>
                  </a:lnTo>
                  <a:lnTo>
                    <a:pt x="16816" y="5509"/>
                  </a:lnTo>
                  <a:lnTo>
                    <a:pt x="17123" y="6905"/>
                  </a:lnTo>
                  <a:lnTo>
                    <a:pt x="13990" y="8373"/>
                  </a:lnTo>
                  <a:lnTo>
                    <a:pt x="6715" y="10965"/>
                  </a:lnTo>
                  <a:lnTo>
                    <a:pt x="6435" y="12625"/>
                  </a:lnTo>
                  <a:lnTo>
                    <a:pt x="13178" y="13551"/>
                  </a:lnTo>
                  <a:lnTo>
                    <a:pt x="12870" y="14418"/>
                  </a:lnTo>
                  <a:lnTo>
                    <a:pt x="6967" y="16217"/>
                  </a:lnTo>
                  <a:lnTo>
                    <a:pt x="4477" y="17943"/>
                  </a:lnTo>
                  <a:lnTo>
                    <a:pt x="6715" y="19801"/>
                  </a:lnTo>
                  <a:lnTo>
                    <a:pt x="12031" y="20793"/>
                  </a:lnTo>
                  <a:lnTo>
                    <a:pt x="18774" y="21600"/>
                  </a:lnTo>
                  <a:lnTo>
                    <a:pt x="19362" y="20873"/>
                  </a:lnTo>
                  <a:close/>
                  <a:moveTo>
                    <a:pt x="19362" y="20873"/>
                  </a:moveTo>
                </a:path>
              </a:pathLst>
            </a:custGeom>
            <a:solidFill>
              <a:srgbClr val="703D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nvGrpSpPr>
          <p:cNvPr id="176" name="Google Shape;176;p15"/>
          <p:cNvGrpSpPr/>
          <p:nvPr/>
        </p:nvGrpSpPr>
        <p:grpSpPr>
          <a:xfrm>
            <a:off x="7169512" y="-85888"/>
            <a:ext cx="2428148" cy="2243462"/>
            <a:chOff x="-1224" y="-163"/>
            <a:chExt cx="2428148" cy="2245051"/>
          </a:xfrm>
        </p:grpSpPr>
        <p:grpSp>
          <p:nvGrpSpPr>
            <p:cNvPr id="177" name="Google Shape;177;p15"/>
            <p:cNvGrpSpPr/>
            <p:nvPr/>
          </p:nvGrpSpPr>
          <p:grpSpPr>
            <a:xfrm>
              <a:off x="-1224" y="-163"/>
              <a:ext cx="2428148" cy="2245051"/>
              <a:chOff x="-1224" y="-163"/>
              <a:chExt cx="2428148" cy="2245051"/>
            </a:xfrm>
          </p:grpSpPr>
          <p:sp>
            <p:nvSpPr>
              <p:cNvPr id="178" name="Google Shape;178;p15"/>
              <p:cNvSpPr/>
              <p:nvPr/>
            </p:nvSpPr>
            <p:spPr>
              <a:xfrm rot="-3180000">
                <a:off x="1447800" y="1809750"/>
                <a:ext cx="98425" cy="457200"/>
              </a:xfrm>
              <a:custGeom>
                <a:avLst/>
                <a:gdLst/>
                <a:ahLst/>
                <a:cxnLst/>
                <a:rect l="l" t="t" r="r" b="b"/>
                <a:pathLst>
                  <a:path w="21600" h="21600" extrusionOk="0">
                    <a:moveTo>
                      <a:pt x="10844" y="241"/>
                    </a:moveTo>
                    <a:lnTo>
                      <a:pt x="11549" y="9165"/>
                    </a:lnTo>
                    <a:lnTo>
                      <a:pt x="0" y="21600"/>
                    </a:lnTo>
                    <a:lnTo>
                      <a:pt x="6965" y="21144"/>
                    </a:lnTo>
                    <a:lnTo>
                      <a:pt x="19220" y="10076"/>
                    </a:lnTo>
                    <a:lnTo>
                      <a:pt x="21600" y="0"/>
                    </a:lnTo>
                    <a:lnTo>
                      <a:pt x="10844" y="241"/>
                    </a:lnTo>
                    <a:close/>
                    <a:moveTo>
                      <a:pt x="10844" y="24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nvGrpSpPr>
              <p:cNvPr id="179" name="Google Shape;179;p15"/>
              <p:cNvGrpSpPr/>
              <p:nvPr/>
            </p:nvGrpSpPr>
            <p:grpSpPr>
              <a:xfrm>
                <a:off x="-1224" y="-163"/>
                <a:ext cx="2428148" cy="2245051"/>
                <a:chOff x="-1224" y="-163"/>
                <a:chExt cx="2428148" cy="2245051"/>
              </a:xfrm>
            </p:grpSpPr>
            <p:sp>
              <p:nvSpPr>
                <p:cNvPr id="180" name="Google Shape;180;p15"/>
                <p:cNvSpPr/>
                <p:nvPr/>
              </p:nvSpPr>
              <p:spPr>
                <a:xfrm rot="-3180000">
                  <a:off x="711200" y="198437"/>
                  <a:ext cx="242887" cy="198437"/>
                </a:xfrm>
                <a:custGeom>
                  <a:avLst/>
                  <a:gdLst/>
                  <a:ahLst/>
                  <a:cxnLst/>
                  <a:rect l="l" t="t" r="r" b="b"/>
                  <a:pathLst>
                    <a:path w="21600" h="21600" extrusionOk="0">
                      <a:moveTo>
                        <a:pt x="0" y="0"/>
                      </a:moveTo>
                      <a:lnTo>
                        <a:pt x="10657" y="11388"/>
                      </a:lnTo>
                      <a:lnTo>
                        <a:pt x="17881" y="21600"/>
                      </a:lnTo>
                      <a:lnTo>
                        <a:pt x="21600" y="8665"/>
                      </a:lnTo>
                      <a:lnTo>
                        <a:pt x="12838" y="557"/>
                      </a:lnTo>
                      <a:lnTo>
                        <a:pt x="16593" y="11388"/>
                      </a:lnTo>
                      <a:lnTo>
                        <a:pt x="4685" y="1052"/>
                      </a:lnTo>
                      <a:lnTo>
                        <a:pt x="0" y="0"/>
                      </a:lnTo>
                      <a:close/>
                      <a:moveTo>
                        <a:pt x="0"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1" name="Google Shape;181;p15"/>
                <p:cNvSpPr/>
                <p:nvPr/>
              </p:nvSpPr>
              <p:spPr>
                <a:xfrm rot="-3180000">
                  <a:off x="843756" y="610393"/>
                  <a:ext cx="427037" cy="695325"/>
                </a:xfrm>
                <a:custGeom>
                  <a:avLst/>
                  <a:gdLst/>
                  <a:ahLst/>
                  <a:cxnLst/>
                  <a:rect l="l" t="t" r="r" b="b"/>
                  <a:pathLst>
                    <a:path w="21600" h="21600" extrusionOk="0">
                      <a:moveTo>
                        <a:pt x="15043" y="2265"/>
                      </a:moveTo>
                      <a:lnTo>
                        <a:pt x="9846" y="6181"/>
                      </a:lnTo>
                      <a:lnTo>
                        <a:pt x="3309" y="13381"/>
                      </a:lnTo>
                      <a:lnTo>
                        <a:pt x="0" y="19335"/>
                      </a:lnTo>
                      <a:lnTo>
                        <a:pt x="1198" y="21600"/>
                      </a:lnTo>
                      <a:lnTo>
                        <a:pt x="5319" y="21091"/>
                      </a:lnTo>
                      <a:lnTo>
                        <a:pt x="11734" y="16051"/>
                      </a:lnTo>
                      <a:lnTo>
                        <a:pt x="17783" y="9378"/>
                      </a:lnTo>
                      <a:lnTo>
                        <a:pt x="20991" y="4741"/>
                      </a:lnTo>
                      <a:lnTo>
                        <a:pt x="21600" y="1475"/>
                      </a:lnTo>
                      <a:lnTo>
                        <a:pt x="19834" y="0"/>
                      </a:lnTo>
                      <a:lnTo>
                        <a:pt x="16971" y="1141"/>
                      </a:lnTo>
                      <a:lnTo>
                        <a:pt x="19671" y="1879"/>
                      </a:lnTo>
                      <a:lnTo>
                        <a:pt x="17783" y="6181"/>
                      </a:lnTo>
                      <a:lnTo>
                        <a:pt x="14008" y="11520"/>
                      </a:lnTo>
                      <a:lnTo>
                        <a:pt x="7105" y="17701"/>
                      </a:lnTo>
                      <a:lnTo>
                        <a:pt x="2355" y="19563"/>
                      </a:lnTo>
                      <a:lnTo>
                        <a:pt x="2741" y="16560"/>
                      </a:lnTo>
                      <a:lnTo>
                        <a:pt x="8871" y="8851"/>
                      </a:lnTo>
                      <a:lnTo>
                        <a:pt x="16870" y="2072"/>
                      </a:lnTo>
                      <a:lnTo>
                        <a:pt x="15043" y="2265"/>
                      </a:lnTo>
                      <a:close/>
                      <a:moveTo>
                        <a:pt x="15043" y="2265"/>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2" name="Google Shape;182;p15"/>
                <p:cNvSpPr/>
                <p:nvPr/>
              </p:nvSpPr>
              <p:spPr>
                <a:xfrm rot="-3180000">
                  <a:off x="542131" y="370681"/>
                  <a:ext cx="801687" cy="1425575"/>
                </a:xfrm>
                <a:custGeom>
                  <a:avLst/>
                  <a:gdLst/>
                  <a:ahLst/>
                  <a:cxnLst/>
                  <a:rect l="l" t="t" r="r" b="b"/>
                  <a:pathLst>
                    <a:path w="21600" h="21600" extrusionOk="0">
                      <a:moveTo>
                        <a:pt x="20942" y="0"/>
                      </a:moveTo>
                      <a:lnTo>
                        <a:pt x="0" y="21600"/>
                      </a:lnTo>
                      <a:lnTo>
                        <a:pt x="2072" y="20992"/>
                      </a:lnTo>
                      <a:lnTo>
                        <a:pt x="21600" y="523"/>
                      </a:lnTo>
                      <a:lnTo>
                        <a:pt x="20942" y="0"/>
                      </a:lnTo>
                      <a:close/>
                      <a:moveTo>
                        <a:pt x="20942" y="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3" name="Google Shape;183;p15"/>
                <p:cNvSpPr/>
                <p:nvPr/>
              </p:nvSpPr>
              <p:spPr>
                <a:xfrm rot="-3180000">
                  <a:off x="611187" y="55562"/>
                  <a:ext cx="1203325" cy="2133600"/>
                </a:xfrm>
                <a:custGeom>
                  <a:avLst/>
                  <a:gdLst/>
                  <a:ahLst/>
                  <a:cxnLst/>
                  <a:rect l="l" t="t" r="r" b="b"/>
                  <a:pathLst>
                    <a:path w="21600" h="21600" extrusionOk="0">
                      <a:moveTo>
                        <a:pt x="682" y="16290"/>
                      </a:moveTo>
                      <a:lnTo>
                        <a:pt x="2830" y="16233"/>
                      </a:lnTo>
                      <a:lnTo>
                        <a:pt x="5897" y="17235"/>
                      </a:lnTo>
                      <a:lnTo>
                        <a:pt x="4892" y="16136"/>
                      </a:lnTo>
                      <a:lnTo>
                        <a:pt x="2636" y="15483"/>
                      </a:lnTo>
                      <a:lnTo>
                        <a:pt x="4576" y="15580"/>
                      </a:lnTo>
                      <a:lnTo>
                        <a:pt x="7032" y="16439"/>
                      </a:lnTo>
                      <a:lnTo>
                        <a:pt x="20537" y="2406"/>
                      </a:lnTo>
                      <a:lnTo>
                        <a:pt x="18518" y="848"/>
                      </a:lnTo>
                      <a:lnTo>
                        <a:pt x="16579" y="0"/>
                      </a:lnTo>
                      <a:lnTo>
                        <a:pt x="19337" y="447"/>
                      </a:lnTo>
                      <a:lnTo>
                        <a:pt x="21600" y="2452"/>
                      </a:lnTo>
                      <a:lnTo>
                        <a:pt x="5969" y="18747"/>
                      </a:lnTo>
                      <a:lnTo>
                        <a:pt x="3455" y="19544"/>
                      </a:lnTo>
                      <a:lnTo>
                        <a:pt x="754" y="21600"/>
                      </a:lnTo>
                      <a:lnTo>
                        <a:pt x="0" y="21004"/>
                      </a:lnTo>
                      <a:lnTo>
                        <a:pt x="941" y="20798"/>
                      </a:lnTo>
                      <a:lnTo>
                        <a:pt x="2701" y="19389"/>
                      </a:lnTo>
                      <a:lnTo>
                        <a:pt x="1185" y="18747"/>
                      </a:lnTo>
                      <a:lnTo>
                        <a:pt x="1185" y="18192"/>
                      </a:lnTo>
                      <a:lnTo>
                        <a:pt x="2952" y="18891"/>
                      </a:lnTo>
                      <a:lnTo>
                        <a:pt x="2952" y="18249"/>
                      </a:lnTo>
                      <a:lnTo>
                        <a:pt x="4331" y="18444"/>
                      </a:lnTo>
                      <a:lnTo>
                        <a:pt x="3074" y="17636"/>
                      </a:lnTo>
                      <a:lnTo>
                        <a:pt x="4518" y="17539"/>
                      </a:lnTo>
                      <a:lnTo>
                        <a:pt x="682" y="16290"/>
                      </a:lnTo>
                      <a:close/>
                      <a:moveTo>
                        <a:pt x="682" y="16290"/>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4" name="Google Shape;184;p15"/>
                <p:cNvSpPr/>
                <p:nvPr/>
              </p:nvSpPr>
              <p:spPr>
                <a:xfrm rot="-3180000">
                  <a:off x="1237456" y="1507331"/>
                  <a:ext cx="268287" cy="193675"/>
                </a:xfrm>
                <a:custGeom>
                  <a:avLst/>
                  <a:gdLst/>
                  <a:ahLst/>
                  <a:cxnLst/>
                  <a:rect l="l" t="t" r="r" b="b"/>
                  <a:pathLst>
                    <a:path w="21600" h="21600" extrusionOk="0">
                      <a:moveTo>
                        <a:pt x="0" y="5053"/>
                      </a:moveTo>
                      <a:lnTo>
                        <a:pt x="8184" y="6695"/>
                      </a:lnTo>
                      <a:lnTo>
                        <a:pt x="20509" y="21600"/>
                      </a:lnTo>
                      <a:lnTo>
                        <a:pt x="21600" y="18253"/>
                      </a:lnTo>
                      <a:lnTo>
                        <a:pt x="14347" y="7200"/>
                      </a:lnTo>
                      <a:lnTo>
                        <a:pt x="834" y="0"/>
                      </a:lnTo>
                      <a:lnTo>
                        <a:pt x="0" y="5053"/>
                      </a:lnTo>
                      <a:close/>
                      <a:moveTo>
                        <a:pt x="0" y="5053"/>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5" name="Google Shape;185;p15"/>
                <p:cNvSpPr/>
                <p:nvPr/>
              </p:nvSpPr>
              <p:spPr>
                <a:xfrm rot="-3180000">
                  <a:off x="1166018" y="1362868"/>
                  <a:ext cx="287337" cy="228600"/>
                </a:xfrm>
                <a:custGeom>
                  <a:avLst/>
                  <a:gdLst/>
                  <a:ahLst/>
                  <a:cxnLst/>
                  <a:rect l="l" t="t" r="r" b="b"/>
                  <a:pathLst>
                    <a:path w="21600" h="21600" extrusionOk="0">
                      <a:moveTo>
                        <a:pt x="0" y="4181"/>
                      </a:moveTo>
                      <a:lnTo>
                        <a:pt x="10257" y="7933"/>
                      </a:lnTo>
                      <a:lnTo>
                        <a:pt x="19247" y="21600"/>
                      </a:lnTo>
                      <a:lnTo>
                        <a:pt x="21600" y="15865"/>
                      </a:lnTo>
                      <a:lnTo>
                        <a:pt x="12670" y="6110"/>
                      </a:lnTo>
                      <a:lnTo>
                        <a:pt x="2112" y="0"/>
                      </a:lnTo>
                      <a:lnTo>
                        <a:pt x="0" y="4181"/>
                      </a:lnTo>
                      <a:close/>
                      <a:moveTo>
                        <a:pt x="0" y="4181"/>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6" name="Google Shape;186;p15"/>
                <p:cNvSpPr/>
                <p:nvPr/>
              </p:nvSpPr>
              <p:spPr>
                <a:xfrm rot="-3180000">
                  <a:off x="741362" y="419100"/>
                  <a:ext cx="287337" cy="233362"/>
                </a:xfrm>
                <a:custGeom>
                  <a:avLst/>
                  <a:gdLst/>
                  <a:ahLst/>
                  <a:cxnLst/>
                  <a:rect l="l" t="t" r="r" b="b"/>
                  <a:pathLst>
                    <a:path w="21600" h="21600" extrusionOk="0">
                      <a:moveTo>
                        <a:pt x="0" y="4099"/>
                      </a:moveTo>
                      <a:lnTo>
                        <a:pt x="9520" y="7305"/>
                      </a:lnTo>
                      <a:lnTo>
                        <a:pt x="19551" y="21600"/>
                      </a:lnTo>
                      <a:lnTo>
                        <a:pt x="21600" y="16502"/>
                      </a:lnTo>
                      <a:lnTo>
                        <a:pt x="11869" y="4572"/>
                      </a:lnTo>
                      <a:lnTo>
                        <a:pt x="1627" y="0"/>
                      </a:lnTo>
                      <a:lnTo>
                        <a:pt x="0" y="4099"/>
                      </a:lnTo>
                      <a:close/>
                      <a:moveTo>
                        <a:pt x="0" y="4099"/>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sp>
              <p:nvSpPr>
                <p:cNvPr id="187" name="Google Shape;187;p15"/>
                <p:cNvSpPr/>
                <p:nvPr/>
              </p:nvSpPr>
              <p:spPr>
                <a:xfrm rot="-3180000">
                  <a:off x="683418" y="308768"/>
                  <a:ext cx="284162" cy="219075"/>
                </a:xfrm>
                <a:custGeom>
                  <a:avLst/>
                  <a:gdLst/>
                  <a:ahLst/>
                  <a:cxnLst/>
                  <a:rect l="l" t="t" r="r" b="b"/>
                  <a:pathLst>
                    <a:path w="21600" h="21600" extrusionOk="0">
                      <a:moveTo>
                        <a:pt x="0" y="4924"/>
                      </a:moveTo>
                      <a:lnTo>
                        <a:pt x="8287" y="7331"/>
                      </a:lnTo>
                      <a:lnTo>
                        <a:pt x="20260" y="21600"/>
                      </a:lnTo>
                      <a:lnTo>
                        <a:pt x="21600" y="17235"/>
                      </a:lnTo>
                      <a:lnTo>
                        <a:pt x="9322" y="2966"/>
                      </a:lnTo>
                      <a:lnTo>
                        <a:pt x="1310" y="0"/>
                      </a:lnTo>
                      <a:lnTo>
                        <a:pt x="0" y="4924"/>
                      </a:lnTo>
                      <a:close/>
                      <a:moveTo>
                        <a:pt x="0" y="4924"/>
                      </a:moveTo>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Comic Sans MS"/>
                    <a:ea typeface="Comic Sans MS"/>
                    <a:cs typeface="Comic Sans MS"/>
                    <a:sym typeface="Comic Sans MS"/>
                  </a:endParaRPr>
                </a:p>
              </p:txBody>
            </p:sp>
          </p:grpSp>
        </p:grpSp>
        <p:cxnSp>
          <p:nvCxnSpPr>
            <p:cNvPr id="188" name="Google Shape;188;p15"/>
            <p:cNvCxnSpPr/>
            <p:nvPr/>
          </p:nvCxnSpPr>
          <p:spPr>
            <a:xfrm>
              <a:off x="558800" y="219075"/>
              <a:ext cx="66675" cy="152400"/>
            </a:xfrm>
            <a:prstGeom prst="straightConnector1">
              <a:avLst/>
            </a:prstGeom>
            <a:noFill/>
            <a:ln w="38100" cap="flat" cmpd="sng">
              <a:solidFill>
                <a:schemeClr val="dk1"/>
              </a:solidFill>
              <a:prstDash val="solid"/>
              <a:miter lim="800000"/>
              <a:headEnd type="none" w="med" len="med"/>
              <a:tailEnd type="none" w="med" len="med"/>
            </a:ln>
          </p:spPr>
        </p:cxnSp>
      </p:grpSp>
      <p:sp>
        <p:nvSpPr>
          <p:cNvPr id="189" name="Google Shape;189;p15"/>
          <p:cNvSpPr txBox="1">
            <a:spLocks noGrp="1"/>
          </p:cNvSpPr>
          <p:nvPr>
            <p:ph type="title"/>
          </p:nvPr>
        </p:nvSpPr>
        <p:spPr>
          <a:xfrm>
            <a:off x="685800" y="0"/>
            <a:ext cx="6870700" cy="1752600"/>
          </a:xfrm>
          <a:prstGeom prst="rect">
            <a:avLst/>
          </a:prstGeom>
          <a:noFill/>
          <a:ln>
            <a:noFill/>
          </a:ln>
        </p:spPr>
        <p:txBody>
          <a:bodyPr spcFirstLastPara="1" wrap="square" lIns="50800" tIns="50800" rIns="132075" bIns="50800" anchor="b" anchorCtr="0">
            <a:noAutofit/>
          </a:bodyPr>
          <a:lstStyle/>
          <a:p>
            <a:pPr marL="39687" marR="0" lvl="0" indent="0" algn="ctr" rtl="0">
              <a:lnSpc>
                <a:spcPct val="100000"/>
              </a:lnSpc>
              <a:spcBef>
                <a:spcPts val="0"/>
              </a:spcBef>
              <a:spcAft>
                <a:spcPts val="0"/>
              </a:spcAft>
              <a:buClr>
                <a:schemeClr val="dk1"/>
              </a:buClr>
              <a:buSzPts val="4400"/>
              <a:buFont typeface="Comic Sans MS"/>
              <a:buNone/>
            </a:pPr>
            <a:r>
              <a:rPr lang="en-US" sz="4400" b="0" i="0" u="none" strike="noStrike" cap="none">
                <a:solidFill>
                  <a:schemeClr val="dk1"/>
                </a:solidFill>
                <a:latin typeface="Comic Sans MS"/>
                <a:ea typeface="Comic Sans MS"/>
                <a:cs typeface="Comic Sans MS"/>
                <a:sym typeface="Comic Sans MS"/>
              </a:rPr>
              <a:t>What is your brain made of?</a:t>
            </a:r>
            <a:r>
              <a:rPr lang="en-US" sz="4400" b="0" i="0" u="none" strike="noStrike" cap="none">
                <a:solidFill>
                  <a:schemeClr val="dk1"/>
                </a:solidFill>
                <a:latin typeface="Arial"/>
                <a:ea typeface="Arial"/>
                <a:cs typeface="Arial"/>
                <a:sym typeface="Arial"/>
              </a:rPr>
              <a:t>	</a:t>
            </a:r>
            <a:endParaRPr/>
          </a:p>
        </p:txBody>
      </p:sp>
      <p:sp>
        <p:nvSpPr>
          <p:cNvPr id="190" name="Google Shape;190;p15"/>
          <p:cNvSpPr txBox="1">
            <a:spLocks noGrp="1"/>
          </p:cNvSpPr>
          <p:nvPr>
            <p:ph type="body" idx="1"/>
          </p:nvPr>
        </p:nvSpPr>
        <p:spPr>
          <a:xfrm>
            <a:off x="685800" y="1828800"/>
            <a:ext cx="7696200" cy="5029200"/>
          </a:xfrm>
          <a:prstGeom prst="rect">
            <a:avLst/>
          </a:prstGeom>
          <a:noFill/>
          <a:ln>
            <a:noFill/>
          </a:ln>
        </p:spPr>
        <p:txBody>
          <a:bodyPr spcFirstLastPara="1" wrap="square" lIns="50800" tIns="50800" rIns="132075" bIns="50800" anchor="t" anchorCtr="0">
            <a:noAutofit/>
          </a:bodyPr>
          <a:lstStyle/>
          <a:p>
            <a:pPr marL="382587" marR="0" lvl="0" indent="-342898" algn="l" rtl="0">
              <a:lnSpc>
                <a:spcPct val="100000"/>
              </a:lnSpc>
              <a:spcBef>
                <a:spcPts val="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The brain is made up of special cells called </a:t>
            </a:r>
            <a:r>
              <a:rPr lang="en-US" sz="3200" b="0" i="0" u="sng" strike="noStrike" cap="none">
                <a:solidFill>
                  <a:srgbClr val="FF0000"/>
                </a:solidFill>
                <a:latin typeface="Comic Sans MS"/>
                <a:ea typeface="Comic Sans MS"/>
                <a:cs typeface="Comic Sans MS"/>
                <a:sym typeface="Comic Sans MS"/>
              </a:rPr>
              <a:t>neurons</a:t>
            </a:r>
            <a:endParaRPr/>
          </a:p>
          <a:p>
            <a:pPr marL="382587" marR="0" lvl="0" indent="-342898" algn="l" rtl="0">
              <a:lnSpc>
                <a:spcPct val="100000"/>
              </a:lnSpc>
              <a:spcBef>
                <a:spcPts val="900"/>
              </a:spcBef>
              <a:spcAft>
                <a:spcPts val="0"/>
              </a:spcAft>
              <a:buClr>
                <a:srgbClr val="000000"/>
              </a:buClr>
              <a:buSzPts val="3200"/>
              <a:buFont typeface="Comic Sans MS"/>
              <a:buChar char="•"/>
            </a:pPr>
            <a:r>
              <a:rPr lang="en-US" sz="3200" b="0" i="0" u="none" strike="noStrike" cap="none">
                <a:solidFill>
                  <a:schemeClr val="dk1"/>
                </a:solidFill>
                <a:latin typeface="Comic Sans MS"/>
                <a:ea typeface="Comic Sans MS"/>
                <a:cs typeface="Comic Sans MS"/>
                <a:sym typeface="Comic Sans MS"/>
              </a:rPr>
              <a:t>These neurons have their own way to talk to each other and send messages through the brain and even to the body</a:t>
            </a:r>
            <a:endParaRPr/>
          </a:p>
        </p:txBody>
      </p:sp>
    </p:spTree>
  </p:cSld>
  <p:clrMapOvr>
    <a:masterClrMapping/>
  </p:clrMapOvr>
  <p:transition>
    <p:fade thruBlk="1"/>
  </p:transition>
</p:sld>
</file>

<file path=ppt/theme/theme1.xml><?xml version="1.0" encoding="utf-8"?>
<a:theme xmlns:a="http://schemas.openxmlformats.org/drawingml/2006/main" name="1_Crayons">
  <a:themeElements>
    <a:clrScheme name="">
      <a:dk1>
        <a:srgbClr val="000000"/>
      </a:dk1>
      <a:lt1>
        <a:srgbClr val="FFFFFF"/>
      </a:lt1>
      <a:dk2>
        <a:srgbClr val="000000"/>
      </a:dk2>
      <a:lt2>
        <a:srgbClr val="FFB800"/>
      </a:lt2>
      <a:accent1>
        <a:srgbClr val="FFEF66"/>
      </a:accent1>
      <a:accent2>
        <a:srgbClr val="333399"/>
      </a:accent2>
      <a:accent3>
        <a:srgbClr val="FFFFFF"/>
      </a:accent3>
      <a:accent4>
        <a:srgbClr val="000000"/>
      </a:accent4>
      <a:accent5>
        <a:srgbClr val="FFF6B8"/>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2074</Words>
  <Application>Microsoft Office PowerPoint</Application>
  <PresentationFormat>On-screen Show (4:3)</PresentationFormat>
  <Paragraphs>242</Paragraphs>
  <Slides>35</Slides>
  <Notes>35</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Comic Sans MS</vt:lpstr>
      <vt:lpstr>Courier New</vt:lpstr>
      <vt:lpstr>Helvetica Neue</vt:lpstr>
      <vt:lpstr>Libre Baskerville</vt:lpstr>
      <vt:lpstr>Noto Sans Symbols</vt:lpstr>
      <vt:lpstr>Times New Roman</vt:lpstr>
      <vt:lpstr>1_Crayons</vt:lpstr>
      <vt:lpstr>PowerPoint Presentation</vt:lpstr>
      <vt:lpstr>PowerPoint Presentation</vt:lpstr>
      <vt:lpstr>The Brain and Spinal Cord</vt:lpstr>
      <vt:lpstr>Internal Brain Structure</vt:lpstr>
      <vt:lpstr>The Human Nervous System</vt:lpstr>
      <vt:lpstr>Normal Brain Development</vt:lpstr>
      <vt:lpstr>As you get bigger, so does your brain!</vt:lpstr>
      <vt:lpstr>What does your brain do?</vt:lpstr>
      <vt:lpstr>What is your brain made of? </vt:lpstr>
      <vt:lpstr>What Is a Neuron? </vt:lpstr>
      <vt:lpstr>Typical Structure of Neurons </vt:lpstr>
      <vt:lpstr>PowerPoint Presentation</vt:lpstr>
      <vt:lpstr>How many neurons do you think are in the brain?</vt:lpstr>
      <vt:lpstr>Chemical Communication</vt:lpstr>
      <vt:lpstr>Crossing the Synapse</vt:lpstr>
      <vt:lpstr>Neuron Circuits</vt:lpstr>
      <vt:lpstr>Flying Through Brain Circuits</vt:lpstr>
      <vt:lpstr>Easy to See, But Complicated  to Understand</vt:lpstr>
      <vt:lpstr>But there’s more!</vt:lpstr>
      <vt:lpstr>What do the different parts of the brain do?</vt:lpstr>
      <vt:lpstr>PowerPoint Presentation</vt:lpstr>
      <vt:lpstr>PowerPoint Presentation</vt:lpstr>
      <vt:lpstr>Brain control of the body</vt:lpstr>
      <vt:lpstr>How do we know all of this?</vt:lpstr>
      <vt:lpstr>PowerPoint Presentation</vt:lpstr>
      <vt:lpstr>Patient “H.M.”</vt:lpstr>
      <vt:lpstr>The importance of research</vt:lpstr>
      <vt:lpstr>Mammalian Brain Size</vt:lpstr>
      <vt:lpstr>This is an animal you might find around your house, he’s got a great sense of smell and very good hearing… Give up?</vt:lpstr>
      <vt:lpstr>This animal is a great swimmer and communicates using high pitched calls… Figured it out?</vt:lpstr>
      <vt:lpstr>This animal might live in your backyard; they collect nuts and store them in nests inside of trees… Any Guesses? </vt:lpstr>
      <vt:lpstr>PowerPoint Presentation</vt:lpstr>
      <vt:lpstr>Protect your brain!</vt:lpstr>
      <vt:lpstr>More great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Brain</dc:title>
  <dc:creator>Mark Beenhakker</dc:creator>
  <cp:lastModifiedBy>Katie</cp:lastModifiedBy>
  <cp:revision>9</cp:revision>
  <dcterms:modified xsi:type="dcterms:W3CDTF">2019-03-07T16:20:44Z</dcterms:modified>
</cp:coreProperties>
</file>