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81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7719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5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10100" y="1828800"/>
            <a:ext cx="37719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81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5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»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 rot="5400000">
            <a:off x="3990975" y="2466975"/>
            <a:ext cx="6858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 rot="5400000">
            <a:off x="66675" y="619125"/>
            <a:ext cx="6858000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81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 rot="5400000">
            <a:off x="2019300" y="495300"/>
            <a:ext cx="5029200" cy="7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81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81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mic Sans MS"/>
              <a:buNone/>
              <a:defRPr sz="9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sz="24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–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Char char="»"/>
              <a:defRPr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81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319" y="618241"/>
            <a:ext cx="4067175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5241303" y="3252231"/>
            <a:ext cx="34030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Brain</a:t>
            </a:r>
            <a:endParaRPr sz="4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0" name="Google Shape;510;p22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1" name="Google Shape;511;p22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2" name="Google Shape;512;p22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513" name="Google Shape;513;p22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22" name="Google Shape;522;p22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523" name="Google Shape;523;p22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524" name="Google Shape;524;p22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25" name="Google Shape;525;p22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26" name="Google Shape;526;p22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27" name="Google Shape;527;p22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30" name="Google Shape;530;p22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531" name="Google Shape;531;p22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2" name="Google Shape;532;p22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3" name="Google Shape;533;p22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5" name="Google Shape;535;p22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6" name="Google Shape;536;p22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7" name="Google Shape;537;p22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38" name="Google Shape;538;p22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539" name="Google Shape;539;p22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540" name="Google Shape;540;p22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543" name="Google Shape;543;p22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544" name="Google Shape;544;p22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45" name="Google Shape;545;p22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546" name="Google Shape;546;p22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7" name="Google Shape;547;p22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8" name="Google Shape;548;p22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49" name="Google Shape;549;p22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554" name="Google Shape;554;p22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55" name="Google Shape;555;p2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696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mic Sans MS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Brain control of the body</a:t>
            </a:r>
            <a:endParaRPr/>
          </a:p>
        </p:txBody>
      </p:sp>
      <p:sp>
        <p:nvSpPr>
          <p:cNvPr id="556" name="Google Shape;556;p22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 controls everything your body does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Interestingly, the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side of your brain controls the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 of your body. 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And, the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 of your brain controls the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side of your body. 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2" name="Google Shape;562;p23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3" name="Google Shape;563;p23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4" name="Google Shape;564;p23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565" name="Google Shape;565;p23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74" name="Google Shape;574;p23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575" name="Google Shape;575;p23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576" name="Google Shape;576;p23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579" name="Google Shape;579;p23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82" name="Google Shape;582;p23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583" name="Google Shape;583;p23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591" name="Google Shape;591;p23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592" name="Google Shape;592;p23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94" name="Google Shape;594;p23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595" name="Google Shape;595;p23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596" name="Google Shape;596;p23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7" name="Google Shape;597;p23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598" name="Google Shape;598;p23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606" name="Google Shape;606;p23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07" name="Google Shape;607;p2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mic Sans MS"/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you get bigger, so does your brain!</a:t>
            </a:r>
            <a:endParaRPr/>
          </a:p>
        </p:txBody>
      </p:sp>
      <p:sp>
        <p:nvSpPr>
          <p:cNvPr id="608" name="Google Shape;608;p23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brain continues to grow and change throughout your life.</a:t>
            </a:r>
            <a:endParaRPr/>
          </a:p>
        </p:txBody>
      </p:sp>
      <p:pic>
        <p:nvPicPr>
          <p:cNvPr id="609" name="Google Shape;609;p23" descr="brain browth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90850"/>
            <a:ext cx="38671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3" descr="brain growth 2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6200" y="3305175"/>
            <a:ext cx="5257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we know all of this?</a:t>
            </a:r>
            <a:endParaRPr/>
          </a:p>
        </p:txBody>
      </p:sp>
      <p:sp>
        <p:nvSpPr>
          <p:cNvPr id="616" name="Google Shape;616;p2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6629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a part of the brain stops working, we can observe problems with functioning.</a:t>
            </a:r>
            <a:endParaRPr/>
          </a:p>
          <a:p>
            <a:pPr marL="382587" marR="0" lvl="0" indent="-1523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endParaRPr sz="3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Comic Sans MS"/>
              <a:buChar char="•"/>
            </a:pPr>
            <a:r>
              <a:rPr lang="en-US" sz="3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Damage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disease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specific areas of the brain can cause unique changes in health and behavior that allow us to understand what different parts of the brain do.</a:t>
            </a:r>
            <a:endParaRPr/>
          </a:p>
          <a:p>
            <a:pPr marL="731837" marR="0" lvl="1" indent="-9524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endParaRPr sz="3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8" marR="0" lvl="0" indent="-1524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endParaRPr sz="3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7" name="Google Shape;617;p24" descr="sick brain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2971800"/>
            <a:ext cx="2281237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5"/>
          <p:cNvSpPr txBox="1"/>
          <p:nvPr/>
        </p:nvSpPr>
        <p:spPr>
          <a:xfrm>
            <a:off x="533400" y="304800"/>
            <a:ext cx="4584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mic Sans MS"/>
              <a:buNone/>
            </a:pPr>
            <a:r>
              <a:rPr lang="en-US" sz="4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PHINEAS GAGE</a:t>
            </a:r>
            <a:endParaRPr/>
          </a:p>
        </p:txBody>
      </p:sp>
      <p:sp>
        <p:nvSpPr>
          <p:cNvPr id="623" name="Google Shape;623;p25"/>
          <p:cNvSpPr txBox="1"/>
          <p:nvPr/>
        </p:nvSpPr>
        <p:spPr>
          <a:xfrm>
            <a:off x="457200" y="1447800"/>
            <a:ext cx="32766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12737" marR="0" lvl="0" indent="-273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Phineas Gage was a railroad worker in the 1800s</a:t>
            </a:r>
            <a:endParaRPr/>
          </a:p>
          <a:p>
            <a:pPr marL="312737" marR="0" lvl="0" indent="-95248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None/>
            </a:pPr>
            <a:endParaRPr sz="28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12737" marR="0" lvl="0" indent="-273048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mic Sans MS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1848, while blasting through rock, there was an explosion and a tamping rod went through his skull</a:t>
            </a:r>
            <a:endParaRPr/>
          </a:p>
        </p:txBody>
      </p:sp>
      <p:pic>
        <p:nvPicPr>
          <p:cNvPr id="624" name="Google Shape;6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1450" y="228600"/>
            <a:ext cx="3587750" cy="383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3505200"/>
            <a:ext cx="22764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Patient “H.M.”</a:t>
            </a:r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4343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Had most of his </a:t>
            </a: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hippocampus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removed to stop a seizure disorder.</a:t>
            </a:r>
            <a:endParaRPr/>
          </a:p>
          <a:p>
            <a:pPr marL="382587" marR="0" lvl="0" indent="-1396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surgery was successful, but he could no longer form new memories!</a:t>
            </a:r>
            <a:endParaRPr/>
          </a:p>
        </p:txBody>
      </p:sp>
      <p:sp>
        <p:nvSpPr>
          <p:cNvPr id="632" name="Google Shape;632;p26"/>
          <p:cNvSpPr txBox="1"/>
          <p:nvPr/>
        </p:nvSpPr>
        <p:spPr>
          <a:xfrm>
            <a:off x="7353300" y="6248400"/>
            <a:ext cx="3032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</a:t>
            </a:fld>
            <a:endParaRPr/>
          </a:p>
        </p:txBody>
      </p:sp>
      <p:pic>
        <p:nvPicPr>
          <p:cNvPr id="633" name="Google Shape;633;p26" descr="H.M.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0" y="228600"/>
            <a:ext cx="2540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6" descr="H.M. Brain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524250"/>
            <a:ext cx="30480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 txBox="1">
            <a:spLocks noGrp="1"/>
          </p:cNvSpPr>
          <p:nvPr>
            <p:ph type="title"/>
          </p:nvPr>
        </p:nvSpPr>
        <p:spPr>
          <a:xfrm>
            <a:off x="730250" y="22860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importance of research</a:t>
            </a:r>
            <a:endParaRPr/>
          </a:p>
        </p:txBody>
      </p:sp>
      <p:sp>
        <p:nvSpPr>
          <p:cNvPr id="640" name="Google Shape;640;p27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3657600" cy="466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causes brain disorders?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these disorders tell us about the brain?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•"/>
            </a:pPr>
            <a:r>
              <a:rPr lang="en-US" sz="28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we develop effective therapeutics to treat these disorders?</a:t>
            </a:r>
            <a:endParaRPr/>
          </a:p>
          <a:p>
            <a:pPr marL="382588" marR="0" lvl="0" indent="-1651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endParaRPr sz="28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1" name="Google Shape;641;p27" descr="FarSideMicroscope.gif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-973" r="-972"/>
          <a:stretch/>
        </p:blipFill>
        <p:spPr>
          <a:xfrm>
            <a:off x="4953000" y="1660525"/>
            <a:ext cx="3657600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8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7" name="Google Shape;647;p28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8" name="Google Shape;648;p28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49" name="Google Shape;649;p28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650" name="Google Shape;650;p28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59" name="Google Shape;659;p28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660" name="Google Shape;660;p28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661" name="Google Shape;661;p28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62" name="Google Shape;662;p28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63" name="Google Shape;663;p28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664" name="Google Shape;664;p28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67" name="Google Shape;667;p28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668" name="Google Shape;668;p28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69" name="Google Shape;669;p28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0" name="Google Shape;670;p28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2" name="Google Shape;672;p28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3" name="Google Shape;673;p28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4" name="Google Shape;674;p28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75" name="Google Shape;675;p28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676" name="Google Shape;676;p28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677" name="Google Shape;677;p28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679" name="Google Shape;679;p28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680" name="Google Shape;680;p28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681" name="Google Shape;681;p28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82" name="Google Shape;682;p28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683" name="Google Shape;683;p28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4" name="Google Shape;684;p28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5" name="Google Shape;685;p28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6" name="Google Shape;686;p28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8" name="Google Shape;688;p28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89" name="Google Shape;689;p28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690" name="Google Shape;690;p28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691" name="Google Shape;691;p28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92" name="Google Shape;692;p2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Mammalian Brain Size</a:t>
            </a:r>
            <a:endParaRPr/>
          </a:p>
        </p:txBody>
      </p:sp>
      <p:sp>
        <p:nvSpPr>
          <p:cNvPr id="693" name="Google Shape;693;p2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animals have different sized brains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of them are small, some large, some are smooth some are not…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you figure out what animal these brains belong to?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9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29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29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01" name="Google Shape;701;p29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702" name="Google Shape;702;p29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11" name="Google Shape;711;p29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712" name="Google Shape;712;p29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713" name="Google Shape;713;p29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14" name="Google Shape;714;p29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15" name="Google Shape;715;p29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716" name="Google Shape;716;p29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9" name="Google Shape;719;p29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720" name="Google Shape;720;p29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1" name="Google Shape;721;p29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2" name="Google Shape;722;p29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3" name="Google Shape;723;p29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4" name="Google Shape;724;p29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5" name="Google Shape;725;p29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6" name="Google Shape;726;p29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27" name="Google Shape;727;p29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728" name="Google Shape;728;p29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729" name="Google Shape;729;p29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31" name="Google Shape;731;p29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732" name="Google Shape;732;p29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733" name="Google Shape;733;p29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34" name="Google Shape;734;p29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735" name="Google Shape;735;p29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6" name="Google Shape;736;p29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7" name="Google Shape;737;p29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8" name="Google Shape;738;p29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39" name="Google Shape;739;p29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40" name="Google Shape;740;p29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41" name="Google Shape;741;p29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42" name="Google Shape;742;p29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743" name="Google Shape;743;p29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44" name="Google Shape;744;p2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an animal you might find around your house, he’s got a great sense of smell and very good hearing… Give up?</a:t>
            </a:r>
            <a:endParaRPr/>
          </a:p>
        </p:txBody>
      </p:sp>
      <p:pic>
        <p:nvPicPr>
          <p:cNvPr id="745" name="Google Shape;74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012" y="1828800"/>
            <a:ext cx="3671887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312987"/>
            <a:ext cx="3429000" cy="2719387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9"/>
          <p:cNvSpPr txBox="1"/>
          <p:nvPr/>
        </p:nvSpPr>
        <p:spPr>
          <a:xfrm>
            <a:off x="4876800" y="5334000"/>
            <a:ext cx="33655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dog!</a:t>
            </a:r>
            <a:endParaRPr/>
          </a:p>
        </p:txBody>
      </p:sp>
      <p:sp>
        <p:nvSpPr>
          <p:cNvPr id="748" name="Google Shape;748;p29"/>
          <p:cNvSpPr txBox="1"/>
          <p:nvPr/>
        </p:nvSpPr>
        <p:spPr>
          <a:xfrm>
            <a:off x="1600200" y="1828800"/>
            <a:ext cx="19050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0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4" name="Google Shape;754;p30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5" name="Google Shape;755;p30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56" name="Google Shape;756;p30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757" name="Google Shape;757;p30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66" name="Google Shape;766;p30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767" name="Google Shape;767;p30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768" name="Google Shape;768;p30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771" name="Google Shape;771;p30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74" name="Google Shape;774;p30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775" name="Google Shape;775;p30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6" name="Google Shape;776;p30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7" name="Google Shape;777;p30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8" name="Google Shape;778;p30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79" name="Google Shape;779;p30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80" name="Google Shape;780;p30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81" name="Google Shape;781;p30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82" name="Google Shape;782;p30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783" name="Google Shape;783;p30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784" name="Google Shape;784;p30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86" name="Google Shape;786;p30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787" name="Google Shape;787;p30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788" name="Google Shape;788;p30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89" name="Google Shape;789;p30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790" name="Google Shape;790;p30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2" name="Google Shape;792;p30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3" name="Google Shape;793;p30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4" name="Google Shape;794;p30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5" name="Google Shape;795;p30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6" name="Google Shape;796;p30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797" name="Google Shape;797;p30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798" name="Google Shape;798;p30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799" name="Google Shape;799;p30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animal is a great swimmer and communicates using high pitched calls… Figured it out?</a:t>
            </a:r>
            <a:endParaRPr/>
          </a:p>
        </p:txBody>
      </p:sp>
      <p:pic>
        <p:nvPicPr>
          <p:cNvPr id="800" name="Google Shape;8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2133600"/>
            <a:ext cx="3048000" cy="2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500" y="1828800"/>
            <a:ext cx="349091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30"/>
          <p:cNvSpPr txBox="1"/>
          <p:nvPr/>
        </p:nvSpPr>
        <p:spPr>
          <a:xfrm>
            <a:off x="4876800" y="4800600"/>
            <a:ext cx="34290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dolphin! Their brains are even bigger than ours.</a:t>
            </a:r>
            <a:endParaRPr/>
          </a:p>
        </p:txBody>
      </p:sp>
      <p:sp>
        <p:nvSpPr>
          <p:cNvPr id="803" name="Google Shape;803;p30"/>
          <p:cNvSpPr txBox="1"/>
          <p:nvPr/>
        </p:nvSpPr>
        <p:spPr>
          <a:xfrm>
            <a:off x="2819400" y="5029200"/>
            <a:ext cx="15240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9" name="Google Shape;809;p31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0" name="Google Shape;810;p31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11" name="Google Shape;811;p31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812" name="Google Shape;812;p31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21" name="Google Shape;821;p31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822" name="Google Shape;822;p31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823" name="Google Shape;823;p31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24" name="Google Shape;824;p31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25" name="Google Shape;825;p31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26" name="Google Shape;826;p31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29" name="Google Shape;829;p31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830" name="Google Shape;830;p31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1" name="Google Shape;831;p31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2" name="Google Shape;832;p31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3" name="Google Shape;833;p31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4" name="Google Shape;834;p31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5" name="Google Shape;835;p31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6" name="Google Shape;836;p31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37" name="Google Shape;837;p31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838" name="Google Shape;838;p31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839" name="Google Shape;839;p31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40" name="Google Shape;840;p31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841" name="Google Shape;841;p31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842" name="Google Shape;842;p31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843" name="Google Shape;843;p31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44" name="Google Shape;844;p31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845" name="Google Shape;845;p31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6" name="Google Shape;846;p31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7" name="Google Shape;847;p31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8" name="Google Shape;848;p31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49" name="Google Shape;849;p31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50" name="Google Shape;850;p31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51" name="Google Shape;851;p31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52" name="Google Shape;852;p31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853" name="Google Shape;853;p31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854" name="Google Shape;854;p3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animal might live in your backyard; they collect nuts and store them in nests inside of trees… Any Guesses? </a:t>
            </a:r>
            <a:endParaRPr/>
          </a:p>
        </p:txBody>
      </p:sp>
      <p:pic>
        <p:nvPicPr>
          <p:cNvPr id="855" name="Google Shape;8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50" y="1827212"/>
            <a:ext cx="3251200" cy="365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252662"/>
            <a:ext cx="3048000" cy="2417762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31"/>
          <p:cNvSpPr txBox="1"/>
          <p:nvPr/>
        </p:nvSpPr>
        <p:spPr>
          <a:xfrm>
            <a:off x="4648200" y="4876800"/>
            <a:ext cx="32893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squirrel! Do you see how smooth this brain is compared to the dolphin brain?</a:t>
            </a:r>
            <a:endParaRPr/>
          </a:p>
        </p:txBody>
      </p:sp>
      <p:sp>
        <p:nvSpPr>
          <p:cNvPr id="858" name="Google Shape;858;p31"/>
          <p:cNvSpPr txBox="1"/>
          <p:nvPr/>
        </p:nvSpPr>
        <p:spPr>
          <a:xfrm>
            <a:off x="1752600" y="1828800"/>
            <a:ext cx="1600200" cy="381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4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4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94" name="Google Shape;94;p14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104" name="Google Shape;104;p14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105" name="Google Shape;105;p14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08" name="Google Shape;108;p14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1" name="Google Shape;111;p14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112" name="Google Shape;112;p14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20" name="Google Shape;120;p14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21" name="Google Shape;121;p14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24" name="Google Shape;124;p14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25" name="Google Shape;125;p14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26" name="Google Shape;126;p14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27" name="Google Shape;127;p14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28" name="Google Shape;128;p14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29" name="Google Shape;129;p14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0" name="Google Shape;130;p14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1" name="Google Shape;131;p14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2" name="Google Shape;132;p14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3" name="Google Shape;133;p14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34" name="Google Shape;134;p14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35" name="Google Shape;135;p14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does your brain do?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Thinking!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your senses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Moving your body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Sleeping and dreaming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Feeling emotion</a:t>
            </a:r>
            <a:endParaRPr/>
          </a:p>
        </p:txBody>
      </p:sp>
      <p:pic>
        <p:nvPicPr>
          <p:cNvPr id="138" name="Google Shape;138;p14" descr="thinking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2057400"/>
            <a:ext cx="208280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4" name="Google Shape;864;p32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5" name="Google Shape;865;p32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66" name="Google Shape;866;p32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867" name="Google Shape;867;p32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76" name="Google Shape;876;p32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877" name="Google Shape;877;p32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878" name="Google Shape;878;p32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79" name="Google Shape;879;p32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0" name="Google Shape;880;p32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881" name="Google Shape;881;p32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84" name="Google Shape;884;p32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885" name="Google Shape;885;p32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6" name="Google Shape;886;p32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7" name="Google Shape;887;p32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8" name="Google Shape;888;p32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89" name="Google Shape;889;p32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90" name="Google Shape;890;p32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91" name="Google Shape;891;p32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892" name="Google Shape;892;p32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893" name="Google Shape;893;p32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894" name="Google Shape;894;p32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896" name="Google Shape;896;p32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897" name="Google Shape;897;p32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898" name="Google Shape;898;p32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99" name="Google Shape;899;p32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900" name="Google Shape;900;p32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2" name="Google Shape;902;p32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3" name="Google Shape;903;p32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908" name="Google Shape;908;p32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909" name="Google Shape;909;p32"/>
          <p:cNvPicPr preferRelativeResize="0"/>
          <p:nvPr/>
        </p:nvPicPr>
        <p:blipFill rotWithShape="1">
          <a:blip r:embed="rId3">
            <a:alphaModFix/>
          </a:blip>
          <a:srcRect t="6652" r="868"/>
          <a:stretch/>
        </p:blipFill>
        <p:spPr>
          <a:xfrm>
            <a:off x="381000" y="1751012"/>
            <a:ext cx="4267200" cy="420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2514600"/>
            <a:ext cx="2895600" cy="2297112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2"/>
          <p:cNvSpPr txBox="1"/>
          <p:nvPr/>
        </p:nvSpPr>
        <p:spPr>
          <a:xfrm>
            <a:off x="5334000" y="4953000"/>
            <a:ext cx="28321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t" anchorCtr="0">
            <a:noAutofit/>
          </a:bodyPr>
          <a:lstStyle/>
          <a:p>
            <a:pPr marL="396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It’s a chimpanzee! Look how similar their brains look to ours. </a:t>
            </a:r>
            <a:endParaRPr/>
          </a:p>
        </p:txBody>
      </p:sp>
      <p:sp>
        <p:nvSpPr>
          <p:cNvPr id="912" name="Google Shape;912;p32"/>
          <p:cNvSpPr txBox="1"/>
          <p:nvPr/>
        </p:nvSpPr>
        <p:spPr>
          <a:xfrm>
            <a:off x="914400" y="482600"/>
            <a:ext cx="68834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0625" bIns="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lang="en-US" sz="26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animal lives in Africa and is our closest mammalian relative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8" name="Google Shape;918;p33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9" name="Google Shape;919;p33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20" name="Google Shape;920;p33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921" name="Google Shape;921;p33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30" name="Google Shape;930;p33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931" name="Google Shape;931;p33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932" name="Google Shape;932;p33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33" name="Google Shape;933;p33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34" name="Google Shape;934;p33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935" name="Google Shape;935;p33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38" name="Google Shape;938;p33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939" name="Google Shape;939;p33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0" name="Google Shape;940;p33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1" name="Google Shape;941;p33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2" name="Google Shape;942;p33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3" name="Google Shape;943;p33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4" name="Google Shape;944;p33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5" name="Google Shape;945;p33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46" name="Google Shape;946;p33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947" name="Google Shape;947;p33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948" name="Google Shape;948;p33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49" name="Google Shape;949;p33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950" name="Google Shape;950;p33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951" name="Google Shape;951;p33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952" name="Google Shape;952;p33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53" name="Google Shape;953;p33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954" name="Google Shape;954;p33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5" name="Google Shape;955;p33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6" name="Google Shape;956;p33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7" name="Google Shape;957;p33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8" name="Google Shape;958;p33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59" name="Google Shape;959;p33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60" name="Google Shape;960;p33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61" name="Google Shape;961;p33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962" name="Google Shape;962;p33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963" name="Google Shape;963;p3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Protect your brain!</a:t>
            </a:r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that you know all about the brain, how can you protect yours?</a:t>
            </a:r>
            <a:endParaRPr/>
          </a:p>
          <a:p>
            <a:pPr marL="782637" marR="0" lvl="1" indent="-285749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Wear your seatbelt!</a:t>
            </a:r>
            <a:endParaRPr/>
          </a:p>
          <a:p>
            <a:pPr marL="782637" marR="0" lvl="1" indent="-285749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Wear a helmet!</a:t>
            </a:r>
            <a:endParaRPr/>
          </a:p>
          <a:p>
            <a:pPr marL="782637" marR="0" lvl="1" indent="-285749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 lots of sleep!</a:t>
            </a:r>
            <a:endParaRPr/>
          </a:p>
          <a:p>
            <a:pPr marL="782637" marR="0" lvl="1" indent="-285749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mic Sans MS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 and Nutrition! </a:t>
            </a:r>
            <a:endParaRPr/>
          </a:p>
        </p:txBody>
      </p:sp>
      <p:pic>
        <p:nvPicPr>
          <p:cNvPr id="965" name="Google Shape;965;p33" descr="healthy brain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387" y="4013200"/>
            <a:ext cx="3097212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1" name="Google Shape;971;p34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2" name="Google Shape;972;p34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73" name="Google Shape;973;p34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974" name="Google Shape;974;p34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983" name="Google Shape;983;p34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984" name="Google Shape;984;p34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985" name="Google Shape;985;p34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86" name="Google Shape;986;p34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87" name="Google Shape;987;p34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988" name="Google Shape;988;p34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91" name="Google Shape;991;p34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992" name="Google Shape;992;p34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3" name="Google Shape;993;p34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4" name="Google Shape;994;p34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5" name="Google Shape;995;p34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6" name="Google Shape;996;p34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7" name="Google Shape;997;p34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8" name="Google Shape;998;p34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999" name="Google Shape;999;p34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000" name="Google Shape;1000;p34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001" name="Google Shape;1001;p34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004" name="Google Shape;1004;p34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005" name="Google Shape;1005;p34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06" name="Google Shape;1006;p34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007" name="Google Shape;1007;p34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08" name="Google Shape;1008;p34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09" name="Google Shape;1009;p34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0" name="Google Shape;1010;p34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1" name="Google Shape;1011;p34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2" name="Google Shape;1012;p34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3" name="Google Shape;1013;p34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14" name="Google Shape;1014;p34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015" name="Google Shape;1015;p34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16" name="Google Shape;1016;p3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great questions</a:t>
            </a:r>
            <a:endParaRPr/>
          </a:p>
        </p:txBody>
      </p:sp>
      <p:sp>
        <p:nvSpPr>
          <p:cNvPr id="1017" name="Google Shape;1017;p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when a person is deaf?</a:t>
            </a:r>
            <a:endParaRPr/>
          </a:p>
          <a:p>
            <a:pPr marL="382587" marR="0" lvl="0" indent="-342898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you are blind, is that an eye problem or a brain problem?</a:t>
            </a:r>
            <a:endParaRPr/>
          </a:p>
          <a:p>
            <a:pPr marL="382587" marR="0" lvl="0" indent="-342898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when a person has a stroke?</a:t>
            </a:r>
            <a:endParaRPr/>
          </a:p>
          <a:p>
            <a:pPr marL="382587" marR="0" lvl="0" indent="-342898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do dreams come from and why can’t we remember all of them?</a:t>
            </a:r>
            <a:endParaRPr/>
          </a:p>
          <a:p>
            <a:pPr marL="382587" marR="0" lvl="0" indent="-342898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your subconscious? </a:t>
            </a:r>
            <a:endParaRPr/>
          </a:p>
          <a:p>
            <a:pPr marL="382588" marR="0" lvl="0" indent="-1905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5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3" name="Google Shape;1023;p35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4" name="Google Shape;1024;p35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25" name="Google Shape;1025;p35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1026" name="Google Shape;1026;p35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035" name="Google Shape;1035;p35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1036" name="Google Shape;1036;p35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1037" name="Google Shape;1037;p35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38" name="Google Shape;1038;p35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39" name="Google Shape;1039;p35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040" name="Google Shape;1040;p35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43" name="Google Shape;1043;p35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1044" name="Google Shape;1044;p35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5" name="Google Shape;1045;p35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6" name="Google Shape;1046;p35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7" name="Google Shape;1047;p35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8" name="Google Shape;1048;p35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49" name="Google Shape;1049;p35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50" name="Google Shape;1050;p35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51" name="Google Shape;1051;p35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052" name="Google Shape;1052;p35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053" name="Google Shape;1053;p35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056" name="Google Shape;1056;p35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057" name="Google Shape;1057;p35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58" name="Google Shape;1058;p35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059" name="Google Shape;1059;p35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0" name="Google Shape;1060;p35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1" name="Google Shape;1061;p35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2" name="Google Shape;1062;p35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3" name="Google Shape;1063;p35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4" name="Google Shape;1064;p35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5" name="Google Shape;1065;p35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066" name="Google Shape;1066;p35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067" name="Google Shape;1067;p35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68" name="Google Shape;1068;p3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you!!</a:t>
            </a:r>
            <a:endParaRPr/>
          </a:p>
        </p:txBody>
      </p:sp>
      <p:sp>
        <p:nvSpPr>
          <p:cNvPr id="1069" name="Google Shape;1069;p35"/>
          <p:cNvSpPr txBox="1">
            <a:spLocks noGrp="1"/>
          </p:cNvSpPr>
          <p:nvPr>
            <p:ph type="body" idx="1"/>
          </p:nvPr>
        </p:nvSpPr>
        <p:spPr>
          <a:xfrm>
            <a:off x="1828800" y="1371600"/>
            <a:ext cx="54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1396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endParaRPr sz="32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more questions???</a:t>
            </a:r>
            <a:endParaRPr/>
          </a:p>
        </p:txBody>
      </p:sp>
      <p:pic>
        <p:nvPicPr>
          <p:cNvPr id="1070" name="Google Shape;1070;p35" descr="12327_2_Weissm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65400"/>
            <a:ext cx="8251825" cy="4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15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15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147" name="Google Shape;147;p15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56" name="Google Shape;156;p15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157" name="Google Shape;157;p15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158" name="Google Shape;158;p15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64" name="Google Shape;164;p15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165" name="Google Shape;165;p15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173" name="Google Shape;173;p15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174" name="Google Shape;174;p15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76" name="Google Shape;176;p15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177" name="Google Shape;177;p15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178" name="Google Shape;178;p15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79" name="Google Shape;179;p15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188" name="Google Shape;188;p15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your brain made of?</a:t>
            </a: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 is made up of special cells called </a:t>
            </a:r>
            <a:r>
              <a:rPr lang="en-US" sz="3200" b="0" i="0" u="sng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neurons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neurons have their own way to talk to each other and send messages through the brain and even to the body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p16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16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8" name="Google Shape;198;p16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199" name="Google Shape;199;p16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08" name="Google Shape;208;p16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209" name="Google Shape;209;p16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210" name="Google Shape;210;p16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1" name="Google Shape;211;p16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2" name="Google Shape;212;p16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13" name="Google Shape;213;p16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16" name="Google Shape;216;p16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217" name="Google Shape;217;p16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8" name="Google Shape;218;p16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19" name="Google Shape;219;p16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0" name="Google Shape;220;p16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1" name="Google Shape;221;p16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2" name="Google Shape;222;p16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3" name="Google Shape;223;p16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24" name="Google Shape;224;p16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225" name="Google Shape;225;p16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226" name="Google Shape;226;p16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229" name="Google Shape;229;p16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230" name="Google Shape;230;p16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31" name="Google Shape;231;p16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232" name="Google Shape;232;p16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4" name="Google Shape;234;p16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6" name="Google Shape;236;p16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8" name="Google Shape;238;p16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39" name="Google Shape;239;p16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240" name="Google Shape;240;p16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889000"/>
            <a:ext cx="7010400" cy="46751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/>
          <p:nvPr/>
        </p:nvSpPr>
        <p:spPr>
          <a:xfrm>
            <a:off x="5029200" y="2667000"/>
            <a:ext cx="838200" cy="838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3" name="Google Shape;243;p16" descr="synapse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1371600"/>
            <a:ext cx="3771900" cy="3771900"/>
          </a:xfrm>
          <a:prstGeom prst="rect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9" name="Google Shape;249;p17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17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1" name="Google Shape;251;p17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252" name="Google Shape;252;p17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262" name="Google Shape;262;p17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263" name="Google Shape;263;p17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64" name="Google Shape;264;p17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65" name="Google Shape;265;p17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266" name="Google Shape;266;p17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69" name="Google Shape;269;p17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270" name="Google Shape;270;p17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1" name="Google Shape;271;p17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2" name="Google Shape;272;p17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3" name="Google Shape;273;p17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4" name="Google Shape;274;p17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5" name="Google Shape;275;p17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6" name="Google Shape;276;p17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77" name="Google Shape;277;p17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278" name="Google Shape;278;p17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279" name="Google Shape;279;p17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282" name="Google Shape;282;p17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283" name="Google Shape;283;p17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84" name="Google Shape;284;p17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285" name="Google Shape;285;p17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6" name="Google Shape;286;p17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7" name="Google Shape;287;p17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8" name="Google Shape;288;p17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9" name="Google Shape;289;p17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0" name="Google Shape;290;p17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1" name="Google Shape;291;p17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2" name="Google Shape;292;p17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293" name="Google Shape;293;p17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neurons do you think are in the brain?</a:t>
            </a:r>
            <a:endParaRPr/>
          </a:p>
        </p:txBody>
      </p:sp>
      <p:sp>
        <p:nvSpPr>
          <p:cNvPr id="295" name="Google Shape;295;p17"/>
          <p:cNvSpPr txBox="1">
            <a:spLocks noGrp="1"/>
          </p:cNvSpPr>
          <p:nvPr>
            <p:ph type="body" idx="1"/>
          </p:nvPr>
        </p:nvSpPr>
        <p:spPr>
          <a:xfrm>
            <a:off x="685800" y="15621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endParaRPr sz="3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10,000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1,000,000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100,000,000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100,000,000,000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1,000,000,000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990600" y="3962400"/>
            <a:ext cx="3505200" cy="68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18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18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04" name="Google Shape;304;p18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305" name="Google Shape;305;p18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315" name="Google Shape;315;p18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316" name="Google Shape;316;p18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7" name="Google Shape;317;p18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18" name="Google Shape;318;p18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19" name="Google Shape;319;p18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22" name="Google Shape;322;p18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323" name="Google Shape;323;p18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4" name="Google Shape;324;p18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5" name="Google Shape;325;p18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6" name="Google Shape;326;p18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7" name="Google Shape;327;p18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8" name="Google Shape;328;p18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9" name="Google Shape;329;p18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30" name="Google Shape;330;p18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331" name="Google Shape;331;p18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332" name="Google Shape;332;p18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4" name="Google Shape;334;p18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335" name="Google Shape;335;p18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336" name="Google Shape;336;p18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37" name="Google Shape;337;p18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338" name="Google Shape;338;p18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39" name="Google Shape;339;p18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0" name="Google Shape;340;p18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1" name="Google Shape;341;p18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2" name="Google Shape;342;p18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3" name="Google Shape;343;p18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4" name="Google Shape;344;p18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45" name="Google Shape;345;p18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346" name="Google Shape;346;p18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47" name="Google Shape;347;p1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there’s more!</a:t>
            </a:r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696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brain is also made up of lots of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glial cells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marL="382587" marR="0" lvl="0" indent="-1396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endParaRPr sz="3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1396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endParaRPr sz="3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1396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None/>
            </a:pPr>
            <a:endParaRPr sz="32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…and lots of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blood vessels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</p:txBody>
      </p:sp>
      <p:pic>
        <p:nvPicPr>
          <p:cNvPr id="349" name="Google Shape;349;p18" descr="glia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7239000" cy="50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 descr="brain blood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1555750"/>
            <a:ext cx="5562600" cy="5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19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19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58" name="Google Shape;358;p19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359" name="Google Shape;359;p19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68" name="Google Shape;368;p19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369" name="Google Shape;369;p19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370" name="Google Shape;370;p19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1" name="Google Shape;371;p19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73" name="Google Shape;373;p19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76" name="Google Shape;376;p19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8" name="Google Shape;378;p19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79" name="Google Shape;379;p19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0" name="Google Shape;380;p19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4" name="Google Shape;384;p19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385" name="Google Shape;385;p19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386" name="Google Shape;386;p19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389" name="Google Shape;389;p19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390" name="Google Shape;390;p19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91" name="Google Shape;391;p19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392" name="Google Shape;392;p19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3" name="Google Shape;393;p19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4" name="Google Shape;394;p19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5" name="Google Shape;395;p19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6" name="Google Shape;396;p19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7" name="Google Shape;397;p19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8" name="Google Shape;398;p19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9" name="Google Shape;399;p19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400" name="Google Shape;400;p19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01" name="Google Shape;401;p1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6870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b" anchorCtr="0">
            <a:noAutofit/>
          </a:bodyPr>
          <a:lstStyle/>
          <a:p>
            <a:pPr marL="396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mic Sans MS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the different parts of the brain do?</a:t>
            </a:r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685800" y="2133600"/>
            <a:ext cx="7696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section of the brain has a specific job 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areas are specialized to do just one thing, like to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to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smell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mic Sans M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areas get information from all over and combine it into one message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8" name="Google Shape;408;p20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9" name="Google Shape;409;p20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411" name="Google Shape;411;p20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0" name="Google Shape;420;p20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421" name="Google Shape;421;p20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422" name="Google Shape;422;p20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23" name="Google Shape;423;p20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24" name="Google Shape;424;p20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425" name="Google Shape;425;p20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28" name="Google Shape;428;p20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429" name="Google Shape;429;p20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0" name="Google Shape;430;p20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1" name="Google Shape;431;p20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2" name="Google Shape;432;p20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3" name="Google Shape;433;p20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4" name="Google Shape;434;p20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5" name="Google Shape;435;p20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36" name="Google Shape;436;p20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437" name="Google Shape;437;p20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438" name="Google Shape;438;p20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40" name="Google Shape;440;p20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441" name="Google Shape;441;p20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442" name="Google Shape;442;p20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43" name="Google Shape;443;p20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444" name="Google Shape;444;p20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5" name="Google Shape;445;p20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6" name="Google Shape;446;p20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7" name="Google Shape;447;p20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8" name="Google Shape;448;p20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0" name="Google Shape;450;p20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1" name="Google Shape;451;p20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452" name="Google Shape;452;p20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453" name="Google Shape;453;p20" descr="lobes3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966787"/>
            <a:ext cx="6781800" cy="459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/>
          <p:nvPr/>
        </p:nvSpPr>
        <p:spPr>
          <a:xfrm rot="-3180000">
            <a:off x="7777162" y="-15875"/>
            <a:ext cx="1162050" cy="2082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537"/>
                </a:moveTo>
                <a:lnTo>
                  <a:pt x="19085" y="469"/>
                </a:lnTo>
                <a:lnTo>
                  <a:pt x="16674" y="0"/>
                </a:lnTo>
                <a:lnTo>
                  <a:pt x="818" y="16472"/>
                </a:lnTo>
                <a:lnTo>
                  <a:pt x="818" y="18916"/>
                </a:lnTo>
                <a:lnTo>
                  <a:pt x="0" y="21278"/>
                </a:lnTo>
                <a:lnTo>
                  <a:pt x="536" y="21600"/>
                </a:lnTo>
                <a:lnTo>
                  <a:pt x="3281" y="19660"/>
                </a:lnTo>
                <a:lnTo>
                  <a:pt x="5506" y="18916"/>
                </a:lnTo>
                <a:lnTo>
                  <a:pt x="21600" y="2537"/>
                </a:lnTo>
                <a:close/>
                <a:moveTo>
                  <a:pt x="21600" y="2537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9" name="Google Shape;459;p21"/>
          <p:cNvSpPr/>
          <p:nvPr/>
        </p:nvSpPr>
        <p:spPr>
          <a:xfrm rot="-3180000">
            <a:off x="7863681" y="21431"/>
            <a:ext cx="1165225" cy="209708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014" y="0"/>
                </a:moveTo>
                <a:lnTo>
                  <a:pt x="965" y="16537"/>
                </a:lnTo>
                <a:lnTo>
                  <a:pt x="972" y="18672"/>
                </a:lnTo>
                <a:lnTo>
                  <a:pt x="0" y="21192"/>
                </a:lnTo>
                <a:lnTo>
                  <a:pt x="371" y="21600"/>
                </a:lnTo>
                <a:lnTo>
                  <a:pt x="3131" y="19553"/>
                </a:lnTo>
                <a:lnTo>
                  <a:pt x="5662" y="18783"/>
                </a:lnTo>
                <a:lnTo>
                  <a:pt x="21600" y="2497"/>
                </a:lnTo>
                <a:lnTo>
                  <a:pt x="19211" y="560"/>
                </a:lnTo>
                <a:lnTo>
                  <a:pt x="17014" y="0"/>
                </a:lnTo>
                <a:close/>
                <a:moveTo>
                  <a:pt x="17014" y="0"/>
                </a:moveTo>
              </a:path>
            </a:pathLst>
          </a:custGeom>
          <a:solidFill>
            <a:srgbClr val="703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0" name="Google Shape;460;p21"/>
          <p:cNvSpPr/>
          <p:nvPr/>
        </p:nvSpPr>
        <p:spPr>
          <a:xfrm rot="-3180000">
            <a:off x="7831137" y="190500"/>
            <a:ext cx="1025525" cy="15716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329"/>
                </a:moveTo>
                <a:lnTo>
                  <a:pt x="3644" y="19858"/>
                </a:lnTo>
                <a:lnTo>
                  <a:pt x="6208" y="21600"/>
                </a:lnTo>
                <a:lnTo>
                  <a:pt x="21600" y="3103"/>
                </a:lnTo>
                <a:lnTo>
                  <a:pt x="17864" y="638"/>
                </a:lnTo>
                <a:lnTo>
                  <a:pt x="16008" y="0"/>
                </a:lnTo>
                <a:lnTo>
                  <a:pt x="0" y="19329"/>
                </a:lnTo>
                <a:close/>
                <a:moveTo>
                  <a:pt x="0" y="19329"/>
                </a:moveTo>
              </a:path>
            </a:pathLst>
          </a:custGeom>
          <a:solidFill>
            <a:srgbClr val="FFB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1" name="Google Shape;461;p21"/>
          <p:cNvGrpSpPr/>
          <p:nvPr/>
        </p:nvGrpSpPr>
        <p:grpSpPr>
          <a:xfrm>
            <a:off x="7937" y="5540375"/>
            <a:ext cx="1784349" cy="1246187"/>
            <a:chOff x="0" y="0"/>
            <a:chExt cx="1784349" cy="1246187"/>
          </a:xfrm>
        </p:grpSpPr>
        <p:sp>
          <p:nvSpPr>
            <p:cNvPr id="462" name="Google Shape;462;p21"/>
            <p:cNvSpPr/>
            <p:nvPr/>
          </p:nvSpPr>
          <p:spPr>
            <a:xfrm>
              <a:off x="30162" y="23812"/>
              <a:ext cx="1728787" cy="10302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46" y="20968"/>
                  </a:moveTo>
                  <a:lnTo>
                    <a:pt x="14089" y="18405"/>
                  </a:lnTo>
                  <a:lnTo>
                    <a:pt x="13206" y="7938"/>
                  </a:lnTo>
                  <a:lnTo>
                    <a:pt x="21223" y="5492"/>
                  </a:lnTo>
                  <a:lnTo>
                    <a:pt x="21600" y="3378"/>
                  </a:lnTo>
                  <a:lnTo>
                    <a:pt x="20826" y="1664"/>
                  </a:lnTo>
                  <a:lnTo>
                    <a:pt x="12660" y="3511"/>
                  </a:lnTo>
                  <a:lnTo>
                    <a:pt x="12095" y="533"/>
                  </a:lnTo>
                  <a:lnTo>
                    <a:pt x="10765" y="0"/>
                  </a:lnTo>
                  <a:lnTo>
                    <a:pt x="9505" y="466"/>
                  </a:lnTo>
                  <a:lnTo>
                    <a:pt x="8811" y="1764"/>
                  </a:lnTo>
                  <a:lnTo>
                    <a:pt x="9297" y="4743"/>
                  </a:lnTo>
                  <a:lnTo>
                    <a:pt x="6548" y="7339"/>
                  </a:lnTo>
                  <a:lnTo>
                    <a:pt x="9753" y="7871"/>
                  </a:lnTo>
                  <a:lnTo>
                    <a:pt x="11033" y="14794"/>
                  </a:lnTo>
                  <a:lnTo>
                    <a:pt x="1399" y="7805"/>
                  </a:lnTo>
                  <a:lnTo>
                    <a:pt x="456" y="8470"/>
                  </a:lnTo>
                  <a:lnTo>
                    <a:pt x="0" y="10584"/>
                  </a:lnTo>
                  <a:lnTo>
                    <a:pt x="546" y="12963"/>
                  </a:lnTo>
                  <a:lnTo>
                    <a:pt x="11301" y="21434"/>
                  </a:lnTo>
                  <a:lnTo>
                    <a:pt x="13672" y="20901"/>
                  </a:lnTo>
                  <a:lnTo>
                    <a:pt x="15577" y="21600"/>
                  </a:lnTo>
                  <a:lnTo>
                    <a:pt x="15746" y="20968"/>
                  </a:lnTo>
                  <a:close/>
                  <a:moveTo>
                    <a:pt x="15746" y="20968"/>
                  </a:moveTo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614487" y="146050"/>
              <a:ext cx="112712" cy="2047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586"/>
                  </a:moveTo>
                  <a:lnTo>
                    <a:pt x="18126" y="0"/>
                  </a:lnTo>
                  <a:lnTo>
                    <a:pt x="21600" y="19507"/>
                  </a:lnTo>
                  <a:lnTo>
                    <a:pt x="1208" y="21600"/>
                  </a:lnTo>
                  <a:lnTo>
                    <a:pt x="0" y="586"/>
                  </a:lnTo>
                  <a:close/>
                  <a:moveTo>
                    <a:pt x="0" y="58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23812" y="450850"/>
              <a:ext cx="1257300" cy="6508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66" y="0"/>
                  </a:moveTo>
                  <a:lnTo>
                    <a:pt x="18127" y="13655"/>
                  </a:lnTo>
                  <a:lnTo>
                    <a:pt x="19448" y="16785"/>
                  </a:lnTo>
                  <a:lnTo>
                    <a:pt x="21600" y="20837"/>
                  </a:lnTo>
                  <a:lnTo>
                    <a:pt x="21314" y="21600"/>
                  </a:lnTo>
                  <a:lnTo>
                    <a:pt x="18386" y="20705"/>
                  </a:lnTo>
                  <a:lnTo>
                    <a:pt x="15594" y="21337"/>
                  </a:lnTo>
                  <a:lnTo>
                    <a:pt x="572" y="7840"/>
                  </a:lnTo>
                  <a:lnTo>
                    <a:pt x="0" y="3946"/>
                  </a:lnTo>
                  <a:lnTo>
                    <a:pt x="626" y="842"/>
                  </a:lnTo>
                  <a:lnTo>
                    <a:pt x="1866" y="0"/>
                  </a:lnTo>
                  <a:close/>
                  <a:moveTo>
                    <a:pt x="1866" y="0"/>
                  </a:moveTo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96850" y="504825"/>
              <a:ext cx="833437" cy="5937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9398"/>
                  </a:moveTo>
                  <a:lnTo>
                    <a:pt x="18985" y="21600"/>
                  </a:lnTo>
                  <a:lnTo>
                    <a:pt x="19335" y="15441"/>
                  </a:lnTo>
                  <a:lnTo>
                    <a:pt x="21600" y="12202"/>
                  </a:lnTo>
                  <a:lnTo>
                    <a:pt x="1606" y="0"/>
                  </a:lnTo>
                  <a:lnTo>
                    <a:pt x="0" y="3672"/>
                  </a:lnTo>
                  <a:lnTo>
                    <a:pt x="0" y="9398"/>
                  </a:lnTo>
                  <a:close/>
                  <a:moveTo>
                    <a:pt x="0" y="9398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762000" y="65087"/>
              <a:ext cx="214312" cy="19367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510"/>
                  </a:moveTo>
                  <a:lnTo>
                    <a:pt x="12706" y="0"/>
                  </a:lnTo>
                  <a:lnTo>
                    <a:pt x="19932" y="3227"/>
                  </a:lnTo>
                  <a:lnTo>
                    <a:pt x="21600" y="12458"/>
                  </a:lnTo>
                  <a:lnTo>
                    <a:pt x="13024" y="13085"/>
                  </a:lnTo>
                  <a:lnTo>
                    <a:pt x="2541" y="21600"/>
                  </a:lnTo>
                  <a:lnTo>
                    <a:pt x="0" y="2510"/>
                  </a:lnTo>
                  <a:close/>
                  <a:moveTo>
                    <a:pt x="0" y="2510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009650" y="1068387"/>
              <a:ext cx="120650" cy="177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386"/>
                  </a:moveTo>
                  <a:lnTo>
                    <a:pt x="21600" y="21600"/>
                  </a:lnTo>
                  <a:lnTo>
                    <a:pt x="0" y="771"/>
                  </a:lnTo>
                  <a:lnTo>
                    <a:pt x="10232" y="0"/>
                  </a:lnTo>
                  <a:lnTo>
                    <a:pt x="21600" y="386"/>
                  </a:lnTo>
                  <a:close/>
                  <a:moveTo>
                    <a:pt x="21600" y="386"/>
                  </a:moveTo>
                </a:path>
              </a:pathLst>
            </a:custGeom>
            <a:solidFill>
              <a:srgbClr val="00B2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792162" y="185737"/>
              <a:ext cx="306387" cy="6080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262"/>
                  </a:moveTo>
                  <a:lnTo>
                    <a:pt x="4868" y="0"/>
                  </a:lnTo>
                  <a:lnTo>
                    <a:pt x="12982" y="170"/>
                  </a:lnTo>
                  <a:lnTo>
                    <a:pt x="21600" y="21600"/>
                  </a:lnTo>
                  <a:lnTo>
                    <a:pt x="15612" y="20356"/>
                  </a:lnTo>
                  <a:lnTo>
                    <a:pt x="8506" y="19140"/>
                  </a:lnTo>
                  <a:lnTo>
                    <a:pt x="0" y="2262"/>
                  </a:lnTo>
                  <a:close/>
                  <a:moveTo>
                    <a:pt x="0" y="2262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1052512" y="158750"/>
              <a:ext cx="577850" cy="2762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532" y="0"/>
                  </a:moveTo>
                  <a:lnTo>
                    <a:pt x="0" y="6579"/>
                  </a:lnTo>
                  <a:lnTo>
                    <a:pt x="831" y="21600"/>
                  </a:lnTo>
                  <a:lnTo>
                    <a:pt x="21214" y="14710"/>
                  </a:lnTo>
                  <a:lnTo>
                    <a:pt x="21600" y="2669"/>
                  </a:lnTo>
                  <a:lnTo>
                    <a:pt x="20532" y="0"/>
                  </a:lnTo>
                  <a:close/>
                  <a:moveTo>
                    <a:pt x="20532" y="0"/>
                  </a:moveTo>
                </a:path>
              </a:pathLst>
            </a:custGeom>
            <a:solidFill>
              <a:srgbClr val="FFB8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42925" y="322262"/>
              <a:ext cx="247650" cy="106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831" y="0"/>
                  </a:moveTo>
                  <a:lnTo>
                    <a:pt x="0" y="12480"/>
                  </a:lnTo>
                  <a:lnTo>
                    <a:pt x="21600" y="21600"/>
                  </a:lnTo>
                  <a:lnTo>
                    <a:pt x="18831" y="0"/>
                  </a:lnTo>
                  <a:close/>
                  <a:moveTo>
                    <a:pt x="18831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71" name="Google Shape;471;p21"/>
            <p:cNvGrpSpPr/>
            <p:nvPr/>
          </p:nvGrpSpPr>
          <p:grpSpPr>
            <a:xfrm>
              <a:off x="0" y="0"/>
              <a:ext cx="1784349" cy="1238249"/>
              <a:chOff x="0" y="0"/>
              <a:chExt cx="1784349" cy="1238249"/>
            </a:xfrm>
          </p:grpSpPr>
          <p:grpSp>
            <p:nvGrpSpPr>
              <p:cNvPr id="472" name="Google Shape;472;p21"/>
              <p:cNvGrpSpPr/>
              <p:nvPr/>
            </p:nvGrpSpPr>
            <p:grpSpPr>
              <a:xfrm>
                <a:off x="784225" y="114300"/>
                <a:ext cx="869949" cy="1123949"/>
                <a:chOff x="0" y="0"/>
                <a:chExt cx="869949" cy="1123949"/>
              </a:xfrm>
            </p:grpSpPr>
            <p:sp>
              <p:nvSpPr>
                <p:cNvPr id="473" name="Google Shape;473;p21"/>
                <p:cNvSpPr/>
                <p:nvPr/>
              </p:nvSpPr>
              <p:spPr>
                <a:xfrm>
                  <a:off x="0" y="39687"/>
                  <a:ext cx="249237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3207"/>
                      </a:moveTo>
                      <a:lnTo>
                        <a:pt x="7867" y="1234"/>
                      </a:lnTo>
                      <a:lnTo>
                        <a:pt x="14699" y="0"/>
                      </a:lnTo>
                      <a:lnTo>
                        <a:pt x="20151" y="3333"/>
                      </a:lnTo>
                      <a:lnTo>
                        <a:pt x="21600" y="11232"/>
                      </a:lnTo>
                      <a:lnTo>
                        <a:pt x="11525" y="8270"/>
                      </a:lnTo>
                      <a:lnTo>
                        <a:pt x="5107" y="12466"/>
                      </a:lnTo>
                      <a:lnTo>
                        <a:pt x="897" y="21600"/>
                      </a:lnTo>
                      <a:lnTo>
                        <a:pt x="0" y="13207"/>
                      </a:lnTo>
                      <a:close/>
                      <a:moveTo>
                        <a:pt x="0" y="1320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4" name="Google Shape;474;p21"/>
                <p:cNvSpPr/>
                <p:nvPr/>
              </p:nvSpPr>
              <p:spPr>
                <a:xfrm>
                  <a:off x="217487" y="912812"/>
                  <a:ext cx="182562" cy="211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3248"/>
                      </a:moveTo>
                      <a:lnTo>
                        <a:pt x="15026" y="21600"/>
                      </a:lnTo>
                      <a:lnTo>
                        <a:pt x="21600" y="20382"/>
                      </a:lnTo>
                      <a:lnTo>
                        <a:pt x="20943" y="1380"/>
                      </a:lnTo>
                      <a:lnTo>
                        <a:pt x="15590" y="0"/>
                      </a:lnTo>
                      <a:lnTo>
                        <a:pt x="16810" y="15997"/>
                      </a:lnTo>
                      <a:lnTo>
                        <a:pt x="6668" y="325"/>
                      </a:lnTo>
                      <a:lnTo>
                        <a:pt x="0" y="3248"/>
                      </a:lnTo>
                      <a:close/>
                      <a:moveTo>
                        <a:pt x="0" y="3248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75" name="Google Shape;475;p21"/>
                <p:cNvSpPr/>
                <p:nvPr/>
              </p:nvSpPr>
              <p:spPr>
                <a:xfrm>
                  <a:off x="801687" y="0"/>
                  <a:ext cx="68262" cy="18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754"/>
                      </a:moveTo>
                      <a:lnTo>
                        <a:pt x="8938" y="8585"/>
                      </a:lnTo>
                      <a:lnTo>
                        <a:pt x="10924" y="14215"/>
                      </a:lnTo>
                      <a:lnTo>
                        <a:pt x="6703" y="21600"/>
                      </a:lnTo>
                      <a:lnTo>
                        <a:pt x="19862" y="20308"/>
                      </a:lnTo>
                      <a:lnTo>
                        <a:pt x="21600" y="10708"/>
                      </a:lnTo>
                      <a:lnTo>
                        <a:pt x="11421" y="0"/>
                      </a:lnTo>
                      <a:lnTo>
                        <a:pt x="0" y="1754"/>
                      </a:lnTo>
                      <a:close/>
                      <a:moveTo>
                        <a:pt x="0" y="175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476" name="Google Shape;476;p21"/>
              <p:cNvSpPr/>
              <p:nvPr/>
            </p:nvSpPr>
            <p:spPr>
              <a:xfrm>
                <a:off x="112712" y="384175"/>
                <a:ext cx="944562" cy="3968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15" y="0"/>
                    </a:moveTo>
                    <a:lnTo>
                      <a:pt x="21600" y="21168"/>
                    </a:lnTo>
                    <a:lnTo>
                      <a:pt x="19531" y="21600"/>
                    </a:lnTo>
                    <a:lnTo>
                      <a:pt x="0" y="1166"/>
                    </a:lnTo>
                    <a:lnTo>
                      <a:pt x="1815" y="0"/>
                    </a:lnTo>
                    <a:close/>
                    <a:moveTo>
                      <a:pt x="181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404812" y="628650"/>
                <a:ext cx="387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618" y="2481"/>
                    </a:moveTo>
                    <a:lnTo>
                      <a:pt x="7067" y="4816"/>
                    </a:lnTo>
                    <a:lnTo>
                      <a:pt x="14312" y="9997"/>
                    </a:lnTo>
                    <a:lnTo>
                      <a:pt x="19436" y="17732"/>
                    </a:lnTo>
                    <a:lnTo>
                      <a:pt x="14400" y="16784"/>
                    </a:lnTo>
                    <a:lnTo>
                      <a:pt x="6140" y="10654"/>
                    </a:lnTo>
                    <a:lnTo>
                      <a:pt x="2209" y="5838"/>
                    </a:lnTo>
                    <a:lnTo>
                      <a:pt x="4726" y="11895"/>
                    </a:lnTo>
                    <a:lnTo>
                      <a:pt x="12015" y="19703"/>
                    </a:lnTo>
                    <a:lnTo>
                      <a:pt x="20584" y="21600"/>
                    </a:lnTo>
                    <a:lnTo>
                      <a:pt x="21600" y="16346"/>
                    </a:lnTo>
                    <a:lnTo>
                      <a:pt x="17404" y="8757"/>
                    </a:lnTo>
                    <a:lnTo>
                      <a:pt x="7509" y="1241"/>
                    </a:lnTo>
                    <a:lnTo>
                      <a:pt x="0" y="0"/>
                    </a:lnTo>
                    <a:lnTo>
                      <a:pt x="618" y="2481"/>
                    </a:lnTo>
                    <a:close/>
                    <a:moveTo>
                      <a:pt x="618" y="248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889000" y="301625"/>
                <a:ext cx="169862" cy="37782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434" y="0"/>
                    </a:moveTo>
                    <a:lnTo>
                      <a:pt x="9228" y="1130"/>
                    </a:lnTo>
                    <a:lnTo>
                      <a:pt x="8113" y="8676"/>
                    </a:lnTo>
                    <a:lnTo>
                      <a:pt x="10749" y="14777"/>
                    </a:lnTo>
                    <a:lnTo>
                      <a:pt x="21600" y="20380"/>
                    </a:lnTo>
                    <a:lnTo>
                      <a:pt x="9837" y="21600"/>
                    </a:lnTo>
                    <a:lnTo>
                      <a:pt x="3042" y="15545"/>
                    </a:lnTo>
                    <a:lnTo>
                      <a:pt x="0" y="2576"/>
                    </a:lnTo>
                    <a:lnTo>
                      <a:pt x="2434" y="0"/>
                    </a:lnTo>
                    <a:close/>
                    <a:moveTo>
                      <a:pt x="2434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79" name="Google Shape;479;p21"/>
              <p:cNvGrpSpPr/>
              <p:nvPr/>
            </p:nvGrpSpPr>
            <p:grpSpPr>
              <a:xfrm>
                <a:off x="0" y="0"/>
                <a:ext cx="1784349" cy="1076325"/>
                <a:chOff x="0" y="0"/>
                <a:chExt cx="1784349" cy="1076325"/>
              </a:xfrm>
            </p:grpSpPr>
            <p:sp>
              <p:nvSpPr>
                <p:cNvPr id="480" name="Google Shape;480;p21"/>
                <p:cNvSpPr/>
                <p:nvPr/>
              </p:nvSpPr>
              <p:spPr>
                <a:xfrm>
                  <a:off x="1054100" y="885825"/>
                  <a:ext cx="119062" cy="13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840" y="0"/>
                      </a:moveTo>
                      <a:lnTo>
                        <a:pt x="5760" y="8240"/>
                      </a:lnTo>
                      <a:lnTo>
                        <a:pt x="0" y="21600"/>
                      </a:lnTo>
                      <a:lnTo>
                        <a:pt x="11520" y="19977"/>
                      </a:lnTo>
                      <a:lnTo>
                        <a:pt x="14832" y="10488"/>
                      </a:lnTo>
                      <a:lnTo>
                        <a:pt x="21600" y="3371"/>
                      </a:lnTo>
                      <a:lnTo>
                        <a:pt x="15840" y="0"/>
                      </a:lnTo>
                      <a:close/>
                      <a:moveTo>
                        <a:pt x="1584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1" name="Google Shape;481;p21"/>
                <p:cNvSpPr/>
                <p:nvPr/>
              </p:nvSpPr>
              <p:spPr>
                <a:xfrm>
                  <a:off x="0" y="377825"/>
                  <a:ext cx="1336675" cy="6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01" y="0"/>
                      </a:moveTo>
                      <a:lnTo>
                        <a:pt x="808" y="1276"/>
                      </a:lnTo>
                      <a:lnTo>
                        <a:pt x="0" y="5105"/>
                      </a:lnTo>
                      <a:lnTo>
                        <a:pt x="859" y="8787"/>
                      </a:lnTo>
                      <a:lnTo>
                        <a:pt x="15161" y="21281"/>
                      </a:lnTo>
                      <a:lnTo>
                        <a:pt x="18239" y="20495"/>
                      </a:lnTo>
                      <a:lnTo>
                        <a:pt x="20728" y="21600"/>
                      </a:lnTo>
                      <a:lnTo>
                        <a:pt x="21600" y="19833"/>
                      </a:lnTo>
                      <a:lnTo>
                        <a:pt x="19266" y="16298"/>
                      </a:lnTo>
                      <a:lnTo>
                        <a:pt x="18316" y="12567"/>
                      </a:lnTo>
                      <a:lnTo>
                        <a:pt x="17560" y="12935"/>
                      </a:lnTo>
                      <a:lnTo>
                        <a:pt x="18457" y="16298"/>
                      </a:lnTo>
                      <a:lnTo>
                        <a:pt x="20240" y="19882"/>
                      </a:lnTo>
                      <a:lnTo>
                        <a:pt x="18124" y="19317"/>
                      </a:lnTo>
                      <a:lnTo>
                        <a:pt x="15636" y="19980"/>
                      </a:lnTo>
                      <a:lnTo>
                        <a:pt x="16097" y="15955"/>
                      </a:lnTo>
                      <a:lnTo>
                        <a:pt x="17162" y="13205"/>
                      </a:lnTo>
                      <a:lnTo>
                        <a:pt x="15918" y="13549"/>
                      </a:lnTo>
                      <a:lnTo>
                        <a:pt x="14943" y="16151"/>
                      </a:lnTo>
                      <a:lnTo>
                        <a:pt x="14610" y="19415"/>
                      </a:lnTo>
                      <a:lnTo>
                        <a:pt x="1372" y="7609"/>
                      </a:lnTo>
                      <a:lnTo>
                        <a:pt x="1026" y="5277"/>
                      </a:lnTo>
                      <a:lnTo>
                        <a:pt x="1321" y="2332"/>
                      </a:lnTo>
                      <a:lnTo>
                        <a:pt x="2783" y="0"/>
                      </a:lnTo>
                      <a:lnTo>
                        <a:pt x="2001" y="0"/>
                      </a:lnTo>
                      <a:close/>
                      <a:moveTo>
                        <a:pt x="2001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2" name="Google Shape;482;p21"/>
                <p:cNvSpPr/>
                <p:nvPr/>
              </p:nvSpPr>
              <p:spPr>
                <a:xfrm>
                  <a:off x="160337" y="444500"/>
                  <a:ext cx="127000" cy="265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660" y="0"/>
                      </a:moveTo>
                      <a:lnTo>
                        <a:pt x="2565" y="6835"/>
                      </a:lnTo>
                      <a:lnTo>
                        <a:pt x="0" y="14830"/>
                      </a:lnTo>
                      <a:lnTo>
                        <a:pt x="4455" y="20246"/>
                      </a:lnTo>
                      <a:lnTo>
                        <a:pt x="12690" y="21600"/>
                      </a:lnTo>
                      <a:lnTo>
                        <a:pt x="10260" y="9930"/>
                      </a:lnTo>
                      <a:lnTo>
                        <a:pt x="21600" y="1096"/>
                      </a:lnTo>
                      <a:lnTo>
                        <a:pt x="15660" y="0"/>
                      </a:lnTo>
                      <a:close/>
                      <a:moveTo>
                        <a:pt x="1566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3" name="Google Shape;483;p21"/>
                <p:cNvSpPr/>
                <p:nvPr/>
              </p:nvSpPr>
              <p:spPr>
                <a:xfrm>
                  <a:off x="704850" y="0"/>
                  <a:ext cx="511175" cy="94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7335" y="16291"/>
                      </a:moveTo>
                      <a:lnTo>
                        <a:pt x="0" y="2255"/>
                      </a:lnTo>
                      <a:lnTo>
                        <a:pt x="2725" y="691"/>
                      </a:lnTo>
                      <a:lnTo>
                        <a:pt x="8680" y="0"/>
                      </a:lnTo>
                      <a:lnTo>
                        <a:pt x="13424" y="1036"/>
                      </a:lnTo>
                      <a:lnTo>
                        <a:pt x="21600" y="21600"/>
                      </a:lnTo>
                      <a:lnTo>
                        <a:pt x="18673" y="19836"/>
                      </a:lnTo>
                      <a:lnTo>
                        <a:pt x="11944" y="1764"/>
                      </a:lnTo>
                      <a:lnTo>
                        <a:pt x="7604" y="1109"/>
                      </a:lnTo>
                      <a:lnTo>
                        <a:pt x="4004" y="1345"/>
                      </a:lnTo>
                      <a:lnTo>
                        <a:pt x="2557" y="2564"/>
                      </a:lnTo>
                      <a:lnTo>
                        <a:pt x="10295" y="16800"/>
                      </a:lnTo>
                      <a:lnTo>
                        <a:pt x="7335" y="16291"/>
                      </a:lnTo>
                      <a:close/>
                      <a:moveTo>
                        <a:pt x="7335" y="1629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4" name="Google Shape;484;p21"/>
                <p:cNvSpPr/>
                <p:nvPr/>
              </p:nvSpPr>
              <p:spPr>
                <a:xfrm>
                  <a:off x="909637" y="254000"/>
                  <a:ext cx="15240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157"/>
                      </a:moveTo>
                      <a:lnTo>
                        <a:pt x="8550" y="8314"/>
                      </a:lnTo>
                      <a:lnTo>
                        <a:pt x="12713" y="13629"/>
                      </a:lnTo>
                      <a:lnTo>
                        <a:pt x="13050" y="21600"/>
                      </a:lnTo>
                      <a:lnTo>
                        <a:pt x="21600" y="21600"/>
                      </a:lnTo>
                      <a:lnTo>
                        <a:pt x="21038" y="15429"/>
                      </a:lnTo>
                      <a:lnTo>
                        <a:pt x="18225" y="8914"/>
                      </a:lnTo>
                      <a:lnTo>
                        <a:pt x="11138" y="2529"/>
                      </a:lnTo>
                      <a:lnTo>
                        <a:pt x="7088" y="0"/>
                      </a:lnTo>
                      <a:lnTo>
                        <a:pt x="0" y="1157"/>
                      </a:lnTo>
                      <a:close/>
                      <a:moveTo>
                        <a:pt x="0" y="1157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5" name="Google Shape;485;p21"/>
                <p:cNvSpPr/>
                <p:nvPr/>
              </p:nvSpPr>
              <p:spPr>
                <a:xfrm>
                  <a:off x="512762" y="222250"/>
                  <a:ext cx="309562" cy="214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449" y="0"/>
                      </a:moveTo>
                      <a:lnTo>
                        <a:pt x="14234" y="1365"/>
                      </a:lnTo>
                      <a:lnTo>
                        <a:pt x="14012" y="5300"/>
                      </a:lnTo>
                      <a:lnTo>
                        <a:pt x="0" y="13570"/>
                      </a:lnTo>
                      <a:lnTo>
                        <a:pt x="0" y="17826"/>
                      </a:lnTo>
                      <a:lnTo>
                        <a:pt x="15729" y="18147"/>
                      </a:lnTo>
                      <a:lnTo>
                        <a:pt x="17723" y="21600"/>
                      </a:lnTo>
                      <a:lnTo>
                        <a:pt x="21600" y="21359"/>
                      </a:lnTo>
                      <a:lnTo>
                        <a:pt x="21212" y="15257"/>
                      </a:lnTo>
                      <a:lnTo>
                        <a:pt x="6425" y="14132"/>
                      </a:lnTo>
                      <a:lnTo>
                        <a:pt x="18443" y="7146"/>
                      </a:lnTo>
                      <a:lnTo>
                        <a:pt x="16449" y="0"/>
                      </a:lnTo>
                      <a:close/>
                      <a:moveTo>
                        <a:pt x="16449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6" name="Google Shape;486;p21"/>
                <p:cNvSpPr/>
                <p:nvPr/>
              </p:nvSpPr>
              <p:spPr>
                <a:xfrm>
                  <a:off x="1036637" y="76200"/>
                  <a:ext cx="747712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6674"/>
                      </a:moveTo>
                      <a:lnTo>
                        <a:pt x="19810" y="0"/>
                      </a:lnTo>
                      <a:lnTo>
                        <a:pt x="21256" y="3974"/>
                      </a:lnTo>
                      <a:lnTo>
                        <a:pt x="21600" y="9221"/>
                      </a:lnTo>
                      <a:lnTo>
                        <a:pt x="20728" y="14366"/>
                      </a:lnTo>
                      <a:lnTo>
                        <a:pt x="1308" y="21600"/>
                      </a:lnTo>
                      <a:lnTo>
                        <a:pt x="1217" y="19562"/>
                      </a:lnTo>
                      <a:lnTo>
                        <a:pt x="19810" y="12328"/>
                      </a:lnTo>
                      <a:lnTo>
                        <a:pt x="20498" y="7387"/>
                      </a:lnTo>
                      <a:lnTo>
                        <a:pt x="19282" y="2904"/>
                      </a:lnTo>
                      <a:lnTo>
                        <a:pt x="0" y="9425"/>
                      </a:lnTo>
                      <a:lnTo>
                        <a:pt x="0" y="6674"/>
                      </a:lnTo>
                      <a:close/>
                      <a:moveTo>
                        <a:pt x="0" y="667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87" name="Google Shape;487;p21"/>
                <p:cNvSpPr/>
                <p:nvPr/>
              </p:nvSpPr>
              <p:spPr>
                <a:xfrm>
                  <a:off x="1130300" y="184150"/>
                  <a:ext cx="388937" cy="1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15732"/>
                      </a:moveTo>
                      <a:lnTo>
                        <a:pt x="2921" y="21600"/>
                      </a:lnTo>
                      <a:lnTo>
                        <a:pt x="9826" y="20726"/>
                      </a:lnTo>
                      <a:lnTo>
                        <a:pt x="18502" y="14483"/>
                      </a:lnTo>
                      <a:lnTo>
                        <a:pt x="21600" y="5244"/>
                      </a:lnTo>
                      <a:lnTo>
                        <a:pt x="19608" y="250"/>
                      </a:lnTo>
                      <a:lnTo>
                        <a:pt x="11198" y="0"/>
                      </a:lnTo>
                      <a:lnTo>
                        <a:pt x="4869" y="1498"/>
                      </a:lnTo>
                      <a:lnTo>
                        <a:pt x="664" y="9489"/>
                      </a:lnTo>
                      <a:lnTo>
                        <a:pt x="4957" y="11861"/>
                      </a:lnTo>
                      <a:lnTo>
                        <a:pt x="12172" y="6617"/>
                      </a:lnTo>
                      <a:lnTo>
                        <a:pt x="18413" y="6617"/>
                      </a:lnTo>
                      <a:lnTo>
                        <a:pt x="11862" y="13734"/>
                      </a:lnTo>
                      <a:lnTo>
                        <a:pt x="6285" y="15732"/>
                      </a:lnTo>
                      <a:lnTo>
                        <a:pt x="0" y="15732"/>
                      </a:lnTo>
                      <a:close/>
                      <a:moveTo>
                        <a:pt x="0" y="15732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grpSp>
        <p:nvGrpSpPr>
          <p:cNvPr id="488" name="Google Shape;488;p21"/>
          <p:cNvGrpSpPr/>
          <p:nvPr/>
        </p:nvGrpSpPr>
        <p:grpSpPr>
          <a:xfrm>
            <a:off x="8680450" y="2116137"/>
            <a:ext cx="387356" cy="4308474"/>
            <a:chOff x="0" y="0"/>
            <a:chExt cx="385762" cy="4308474"/>
          </a:xfrm>
        </p:grpSpPr>
        <p:sp>
          <p:nvSpPr>
            <p:cNvPr id="489" name="Google Shape;489;p21"/>
            <p:cNvSpPr/>
            <p:nvPr/>
          </p:nvSpPr>
          <p:spPr>
            <a:xfrm flipH="1">
              <a:off x="0" y="2043112"/>
              <a:ext cx="323850" cy="226536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 flipH="1">
              <a:off x="60325" y="0"/>
              <a:ext cx="325437" cy="25923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362" y="20873"/>
                  </a:moveTo>
                  <a:lnTo>
                    <a:pt x="10632" y="19477"/>
                  </a:lnTo>
                  <a:lnTo>
                    <a:pt x="8925" y="18406"/>
                  </a:lnTo>
                  <a:lnTo>
                    <a:pt x="10380" y="16812"/>
                  </a:lnTo>
                  <a:lnTo>
                    <a:pt x="16536" y="14887"/>
                  </a:lnTo>
                  <a:lnTo>
                    <a:pt x="17935" y="13690"/>
                  </a:lnTo>
                  <a:lnTo>
                    <a:pt x="16536" y="12883"/>
                  </a:lnTo>
                  <a:lnTo>
                    <a:pt x="11220" y="12295"/>
                  </a:lnTo>
                  <a:lnTo>
                    <a:pt x="10101" y="11554"/>
                  </a:lnTo>
                  <a:lnTo>
                    <a:pt x="12031" y="10496"/>
                  </a:lnTo>
                  <a:lnTo>
                    <a:pt x="20733" y="7645"/>
                  </a:lnTo>
                  <a:lnTo>
                    <a:pt x="21600" y="6250"/>
                  </a:lnTo>
                  <a:lnTo>
                    <a:pt x="19362" y="4715"/>
                  </a:lnTo>
                  <a:lnTo>
                    <a:pt x="12031" y="3988"/>
                  </a:lnTo>
                  <a:lnTo>
                    <a:pt x="5596" y="2791"/>
                  </a:lnTo>
                  <a:lnTo>
                    <a:pt x="0" y="0"/>
                  </a:lnTo>
                  <a:lnTo>
                    <a:pt x="811" y="2526"/>
                  </a:lnTo>
                  <a:lnTo>
                    <a:pt x="5008" y="4048"/>
                  </a:lnTo>
                  <a:lnTo>
                    <a:pt x="10632" y="4980"/>
                  </a:lnTo>
                  <a:lnTo>
                    <a:pt x="16816" y="5509"/>
                  </a:lnTo>
                  <a:lnTo>
                    <a:pt x="17123" y="6905"/>
                  </a:lnTo>
                  <a:lnTo>
                    <a:pt x="13990" y="8373"/>
                  </a:lnTo>
                  <a:lnTo>
                    <a:pt x="6715" y="10965"/>
                  </a:lnTo>
                  <a:lnTo>
                    <a:pt x="6435" y="12625"/>
                  </a:lnTo>
                  <a:lnTo>
                    <a:pt x="13178" y="13551"/>
                  </a:lnTo>
                  <a:lnTo>
                    <a:pt x="12870" y="14418"/>
                  </a:lnTo>
                  <a:lnTo>
                    <a:pt x="6967" y="16217"/>
                  </a:lnTo>
                  <a:lnTo>
                    <a:pt x="4477" y="17943"/>
                  </a:lnTo>
                  <a:lnTo>
                    <a:pt x="6715" y="19801"/>
                  </a:lnTo>
                  <a:lnTo>
                    <a:pt x="12031" y="20793"/>
                  </a:lnTo>
                  <a:lnTo>
                    <a:pt x="18774" y="21600"/>
                  </a:lnTo>
                  <a:lnTo>
                    <a:pt x="19362" y="20873"/>
                  </a:lnTo>
                  <a:close/>
                  <a:moveTo>
                    <a:pt x="19362" y="20873"/>
                  </a:moveTo>
                </a:path>
              </a:pathLst>
            </a:custGeom>
            <a:solidFill>
              <a:srgbClr val="703D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91" name="Google Shape;491;p21"/>
          <p:cNvGrpSpPr/>
          <p:nvPr/>
        </p:nvGrpSpPr>
        <p:grpSpPr>
          <a:xfrm>
            <a:off x="7169512" y="-85888"/>
            <a:ext cx="2428148" cy="2243462"/>
            <a:chOff x="-1224" y="-163"/>
            <a:chExt cx="2428148" cy="2245051"/>
          </a:xfrm>
        </p:grpSpPr>
        <p:grpSp>
          <p:nvGrpSpPr>
            <p:cNvPr id="492" name="Google Shape;492;p21"/>
            <p:cNvGrpSpPr/>
            <p:nvPr/>
          </p:nvGrpSpPr>
          <p:grpSpPr>
            <a:xfrm>
              <a:off x="-1224" y="-163"/>
              <a:ext cx="2428148" cy="2245051"/>
              <a:chOff x="-1224" y="-163"/>
              <a:chExt cx="2428148" cy="2245051"/>
            </a:xfrm>
          </p:grpSpPr>
          <p:sp>
            <p:nvSpPr>
              <p:cNvPr id="493" name="Google Shape;493;p21"/>
              <p:cNvSpPr/>
              <p:nvPr/>
            </p:nvSpPr>
            <p:spPr>
              <a:xfrm rot="-3180000">
                <a:off x="1447800" y="1809750"/>
                <a:ext cx="98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4" y="241"/>
                    </a:moveTo>
                    <a:lnTo>
                      <a:pt x="11549" y="9165"/>
                    </a:lnTo>
                    <a:lnTo>
                      <a:pt x="0" y="21600"/>
                    </a:lnTo>
                    <a:lnTo>
                      <a:pt x="6965" y="21144"/>
                    </a:lnTo>
                    <a:lnTo>
                      <a:pt x="19220" y="10076"/>
                    </a:lnTo>
                    <a:lnTo>
                      <a:pt x="21600" y="0"/>
                    </a:lnTo>
                    <a:lnTo>
                      <a:pt x="10844" y="241"/>
                    </a:lnTo>
                    <a:close/>
                    <a:moveTo>
                      <a:pt x="10844" y="241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494" name="Google Shape;494;p21"/>
              <p:cNvGrpSpPr/>
              <p:nvPr/>
            </p:nvGrpSpPr>
            <p:grpSpPr>
              <a:xfrm>
                <a:off x="-1224" y="-163"/>
                <a:ext cx="2428148" cy="2245051"/>
                <a:chOff x="-1224" y="-163"/>
                <a:chExt cx="2428148" cy="2245051"/>
              </a:xfrm>
            </p:grpSpPr>
            <p:sp>
              <p:nvSpPr>
                <p:cNvPr id="495" name="Google Shape;495;p21"/>
                <p:cNvSpPr/>
                <p:nvPr/>
              </p:nvSpPr>
              <p:spPr>
                <a:xfrm rot="-3180000">
                  <a:off x="711200" y="198437"/>
                  <a:ext cx="242887" cy="19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657" y="11388"/>
                      </a:lnTo>
                      <a:lnTo>
                        <a:pt x="17881" y="21600"/>
                      </a:lnTo>
                      <a:lnTo>
                        <a:pt x="21600" y="8665"/>
                      </a:lnTo>
                      <a:lnTo>
                        <a:pt x="12838" y="557"/>
                      </a:lnTo>
                      <a:lnTo>
                        <a:pt x="16593" y="11388"/>
                      </a:lnTo>
                      <a:lnTo>
                        <a:pt x="4685" y="1052"/>
                      </a:lnTo>
                      <a:lnTo>
                        <a:pt x="0" y="0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6" name="Google Shape;496;p21"/>
                <p:cNvSpPr/>
                <p:nvPr/>
              </p:nvSpPr>
              <p:spPr>
                <a:xfrm rot="-3180000">
                  <a:off x="843756" y="610393"/>
                  <a:ext cx="427037" cy="69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5043" y="2265"/>
                      </a:moveTo>
                      <a:lnTo>
                        <a:pt x="9846" y="6181"/>
                      </a:lnTo>
                      <a:lnTo>
                        <a:pt x="3309" y="13381"/>
                      </a:lnTo>
                      <a:lnTo>
                        <a:pt x="0" y="19335"/>
                      </a:lnTo>
                      <a:lnTo>
                        <a:pt x="1198" y="21600"/>
                      </a:lnTo>
                      <a:lnTo>
                        <a:pt x="5319" y="21091"/>
                      </a:lnTo>
                      <a:lnTo>
                        <a:pt x="11734" y="16051"/>
                      </a:lnTo>
                      <a:lnTo>
                        <a:pt x="17783" y="9378"/>
                      </a:lnTo>
                      <a:lnTo>
                        <a:pt x="20991" y="4741"/>
                      </a:lnTo>
                      <a:lnTo>
                        <a:pt x="21600" y="1475"/>
                      </a:lnTo>
                      <a:lnTo>
                        <a:pt x="19834" y="0"/>
                      </a:lnTo>
                      <a:lnTo>
                        <a:pt x="16971" y="1141"/>
                      </a:lnTo>
                      <a:lnTo>
                        <a:pt x="19671" y="1879"/>
                      </a:lnTo>
                      <a:lnTo>
                        <a:pt x="17783" y="6181"/>
                      </a:lnTo>
                      <a:lnTo>
                        <a:pt x="14008" y="11520"/>
                      </a:lnTo>
                      <a:lnTo>
                        <a:pt x="7105" y="17701"/>
                      </a:lnTo>
                      <a:lnTo>
                        <a:pt x="2355" y="19563"/>
                      </a:lnTo>
                      <a:lnTo>
                        <a:pt x="2741" y="16560"/>
                      </a:lnTo>
                      <a:lnTo>
                        <a:pt x="8871" y="8851"/>
                      </a:lnTo>
                      <a:lnTo>
                        <a:pt x="16870" y="2072"/>
                      </a:lnTo>
                      <a:lnTo>
                        <a:pt x="15043" y="2265"/>
                      </a:lnTo>
                      <a:close/>
                      <a:moveTo>
                        <a:pt x="15043" y="2265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7" name="Google Shape;497;p21"/>
                <p:cNvSpPr/>
                <p:nvPr/>
              </p:nvSpPr>
              <p:spPr>
                <a:xfrm rot="-3180000">
                  <a:off x="542131" y="370681"/>
                  <a:ext cx="801687" cy="14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20942" y="0"/>
                      </a:moveTo>
                      <a:lnTo>
                        <a:pt x="0" y="21600"/>
                      </a:lnTo>
                      <a:lnTo>
                        <a:pt x="2072" y="20992"/>
                      </a:lnTo>
                      <a:lnTo>
                        <a:pt x="21600" y="523"/>
                      </a:lnTo>
                      <a:lnTo>
                        <a:pt x="20942" y="0"/>
                      </a:lnTo>
                      <a:close/>
                      <a:moveTo>
                        <a:pt x="20942" y="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 rot="-3180000">
                  <a:off x="611187" y="55562"/>
                  <a:ext cx="1203325" cy="21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682" y="16290"/>
                      </a:moveTo>
                      <a:lnTo>
                        <a:pt x="2830" y="16233"/>
                      </a:lnTo>
                      <a:lnTo>
                        <a:pt x="5897" y="17235"/>
                      </a:lnTo>
                      <a:lnTo>
                        <a:pt x="4892" y="16136"/>
                      </a:lnTo>
                      <a:lnTo>
                        <a:pt x="2636" y="15483"/>
                      </a:lnTo>
                      <a:lnTo>
                        <a:pt x="4576" y="15580"/>
                      </a:lnTo>
                      <a:lnTo>
                        <a:pt x="7032" y="16439"/>
                      </a:lnTo>
                      <a:lnTo>
                        <a:pt x="20537" y="2406"/>
                      </a:lnTo>
                      <a:lnTo>
                        <a:pt x="18518" y="848"/>
                      </a:lnTo>
                      <a:lnTo>
                        <a:pt x="16579" y="0"/>
                      </a:lnTo>
                      <a:lnTo>
                        <a:pt x="19337" y="447"/>
                      </a:lnTo>
                      <a:lnTo>
                        <a:pt x="21600" y="2452"/>
                      </a:lnTo>
                      <a:lnTo>
                        <a:pt x="5969" y="18747"/>
                      </a:lnTo>
                      <a:lnTo>
                        <a:pt x="3455" y="19544"/>
                      </a:lnTo>
                      <a:lnTo>
                        <a:pt x="754" y="21600"/>
                      </a:lnTo>
                      <a:lnTo>
                        <a:pt x="0" y="21004"/>
                      </a:lnTo>
                      <a:lnTo>
                        <a:pt x="941" y="20798"/>
                      </a:lnTo>
                      <a:lnTo>
                        <a:pt x="2701" y="19389"/>
                      </a:lnTo>
                      <a:lnTo>
                        <a:pt x="1185" y="18747"/>
                      </a:lnTo>
                      <a:lnTo>
                        <a:pt x="1185" y="18192"/>
                      </a:lnTo>
                      <a:lnTo>
                        <a:pt x="2952" y="18891"/>
                      </a:lnTo>
                      <a:lnTo>
                        <a:pt x="2952" y="18249"/>
                      </a:lnTo>
                      <a:lnTo>
                        <a:pt x="4331" y="18444"/>
                      </a:lnTo>
                      <a:lnTo>
                        <a:pt x="3074" y="17636"/>
                      </a:lnTo>
                      <a:lnTo>
                        <a:pt x="4518" y="17539"/>
                      </a:lnTo>
                      <a:lnTo>
                        <a:pt x="682" y="16290"/>
                      </a:lnTo>
                      <a:close/>
                      <a:moveTo>
                        <a:pt x="682" y="16290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99" name="Google Shape;499;p21"/>
                <p:cNvSpPr/>
                <p:nvPr/>
              </p:nvSpPr>
              <p:spPr>
                <a:xfrm rot="-3180000">
                  <a:off x="1237456" y="1507331"/>
                  <a:ext cx="268287" cy="1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5053"/>
                      </a:moveTo>
                      <a:lnTo>
                        <a:pt x="8184" y="6695"/>
                      </a:lnTo>
                      <a:lnTo>
                        <a:pt x="20509" y="21600"/>
                      </a:lnTo>
                      <a:lnTo>
                        <a:pt x="21600" y="18253"/>
                      </a:lnTo>
                      <a:lnTo>
                        <a:pt x="14347" y="7200"/>
                      </a:lnTo>
                      <a:lnTo>
                        <a:pt x="834" y="0"/>
                      </a:lnTo>
                      <a:lnTo>
                        <a:pt x="0" y="5053"/>
                      </a:lnTo>
                      <a:close/>
                      <a:moveTo>
                        <a:pt x="0" y="5053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00" name="Google Shape;500;p21"/>
                <p:cNvSpPr/>
                <p:nvPr/>
              </p:nvSpPr>
              <p:spPr>
                <a:xfrm rot="-3180000">
                  <a:off x="1166018" y="1362868"/>
                  <a:ext cx="287337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181"/>
                      </a:moveTo>
                      <a:lnTo>
                        <a:pt x="10257" y="7933"/>
                      </a:lnTo>
                      <a:lnTo>
                        <a:pt x="19247" y="21600"/>
                      </a:lnTo>
                      <a:lnTo>
                        <a:pt x="21600" y="15865"/>
                      </a:lnTo>
                      <a:lnTo>
                        <a:pt x="12670" y="6110"/>
                      </a:lnTo>
                      <a:lnTo>
                        <a:pt x="2112" y="0"/>
                      </a:lnTo>
                      <a:lnTo>
                        <a:pt x="0" y="4181"/>
                      </a:lnTo>
                      <a:close/>
                      <a:moveTo>
                        <a:pt x="0" y="4181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 rot="-3180000">
                  <a:off x="741362" y="419100"/>
                  <a:ext cx="287337" cy="23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099"/>
                      </a:moveTo>
                      <a:lnTo>
                        <a:pt x="9520" y="7305"/>
                      </a:lnTo>
                      <a:lnTo>
                        <a:pt x="19551" y="21600"/>
                      </a:lnTo>
                      <a:lnTo>
                        <a:pt x="21600" y="16502"/>
                      </a:lnTo>
                      <a:lnTo>
                        <a:pt x="11869" y="4572"/>
                      </a:lnTo>
                      <a:lnTo>
                        <a:pt x="1627" y="0"/>
                      </a:lnTo>
                      <a:lnTo>
                        <a:pt x="0" y="4099"/>
                      </a:lnTo>
                      <a:close/>
                      <a:moveTo>
                        <a:pt x="0" y="4099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502" name="Google Shape;502;p21"/>
                <p:cNvSpPr/>
                <p:nvPr/>
              </p:nvSpPr>
              <p:spPr>
                <a:xfrm rot="-3180000">
                  <a:off x="683418" y="308768"/>
                  <a:ext cx="284162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0" y="4924"/>
                      </a:moveTo>
                      <a:lnTo>
                        <a:pt x="8287" y="7331"/>
                      </a:lnTo>
                      <a:lnTo>
                        <a:pt x="20260" y="21600"/>
                      </a:lnTo>
                      <a:lnTo>
                        <a:pt x="21600" y="17235"/>
                      </a:lnTo>
                      <a:lnTo>
                        <a:pt x="9322" y="2966"/>
                      </a:lnTo>
                      <a:lnTo>
                        <a:pt x="1310" y="0"/>
                      </a:lnTo>
                      <a:lnTo>
                        <a:pt x="0" y="4924"/>
                      </a:lnTo>
                      <a:close/>
                      <a:moveTo>
                        <a:pt x="0" y="4924"/>
                      </a:move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  <p:cxnSp>
          <p:nvCxnSpPr>
            <p:cNvPr id="503" name="Google Shape;503;p21"/>
            <p:cNvCxnSpPr/>
            <p:nvPr/>
          </p:nvCxnSpPr>
          <p:spPr>
            <a:xfrm>
              <a:off x="558800" y="219075"/>
              <a:ext cx="66675" cy="152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504" name="Google Shape;504;p21"/>
          <p:cNvPicPr preferRelativeResize="0"/>
          <p:nvPr/>
        </p:nvPicPr>
        <p:blipFill rotWithShape="1">
          <a:blip r:embed="rId3">
            <a:alphaModFix/>
          </a:blip>
          <a:srcRect l="4167" t="3332" r="4165" b="6665"/>
          <a:stretch/>
        </p:blipFill>
        <p:spPr>
          <a:xfrm>
            <a:off x="762000" y="762000"/>
            <a:ext cx="7543800" cy="509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Crayons">
  <a:themeElements>
    <a:clrScheme name="">
      <a:dk1>
        <a:srgbClr val="000000"/>
      </a:dk1>
      <a:lt1>
        <a:srgbClr val="FFFFFF"/>
      </a:lt1>
      <a:dk2>
        <a:srgbClr val="000000"/>
      </a:dk2>
      <a:lt2>
        <a:srgbClr val="FFB800"/>
      </a:lt2>
      <a:accent1>
        <a:srgbClr val="FFEF6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6B8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616</Words>
  <Application>Microsoft Office PowerPoint</Application>
  <PresentationFormat>On-screen Show (4:3)</PresentationFormat>
  <Paragraphs>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Comic Sans MS</vt:lpstr>
      <vt:lpstr>Libre Baskerville</vt:lpstr>
      <vt:lpstr>1_Crayons</vt:lpstr>
      <vt:lpstr>PowerPoint Presentation</vt:lpstr>
      <vt:lpstr>What does your brain do?</vt:lpstr>
      <vt:lpstr>What is your brain made of? </vt:lpstr>
      <vt:lpstr>PowerPoint Presentation</vt:lpstr>
      <vt:lpstr>How many neurons do you think are in the brain?</vt:lpstr>
      <vt:lpstr>But there’s more!</vt:lpstr>
      <vt:lpstr>What do the different parts of the brain do?</vt:lpstr>
      <vt:lpstr>PowerPoint Presentation</vt:lpstr>
      <vt:lpstr>PowerPoint Presentation</vt:lpstr>
      <vt:lpstr>Brain control of the body</vt:lpstr>
      <vt:lpstr>As you get bigger, so does your brain!</vt:lpstr>
      <vt:lpstr>How do we know all of this?</vt:lpstr>
      <vt:lpstr>PowerPoint Presentation</vt:lpstr>
      <vt:lpstr>Patient “H.M.”</vt:lpstr>
      <vt:lpstr>The importance of research</vt:lpstr>
      <vt:lpstr>Mammalian Brain Size</vt:lpstr>
      <vt:lpstr>This is an animal you might find around your house, he’s got a great sense of smell and very good hearing… Give up?</vt:lpstr>
      <vt:lpstr>This animal is a great swimmer and communicates using high pitched calls… Figured it out?</vt:lpstr>
      <vt:lpstr>This animal might live in your backyard; they collect nuts and store them in nests inside of trees… Any Guesses? </vt:lpstr>
      <vt:lpstr>PowerPoint Presentation</vt:lpstr>
      <vt:lpstr>Protect your brain!</vt:lpstr>
      <vt:lpstr>More great questions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Brain</dc:title>
  <dc:creator>Mark Beenhakker</dc:creator>
  <cp:lastModifiedBy>Mark Beenhakker</cp:lastModifiedBy>
  <cp:revision>2</cp:revision>
  <dcterms:modified xsi:type="dcterms:W3CDTF">2019-03-07T14:14:48Z</dcterms:modified>
</cp:coreProperties>
</file>