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C0CB-4072-BAC9-CDFA-EFA7A380B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C59BE-C614-BAA9-15B5-EE894D805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C8556-2DD7-8AC8-4954-54A75D9A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8859-67CB-492A-9DC6-DF6D3E8A92D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E1E6C-E12F-7710-2F80-BD842558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0BB3-2876-23F8-666A-03ADB3DB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41B-B43C-4960-B4AB-551D91A4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4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D468-D71A-F64E-A468-CEC9E3AD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C8DD3-6F7B-982E-081E-1614B4E44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17C26-3B4C-BAEF-8ECE-F1BC4DE0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8859-67CB-492A-9DC6-DF6D3E8A92D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66733-53D8-A714-C5DA-80043C97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AB8CD-C89C-B579-0F9B-E8E198FD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41B-B43C-4960-B4AB-551D91A4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5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600BFF-7D2C-7400-EC14-A527A10E8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D36E9-FCD0-D6BF-1C4D-5FEFBDCEC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56272-5FDE-8ECB-7CF9-01914742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8859-67CB-492A-9DC6-DF6D3E8A92D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36492-642B-792E-8310-DE87850D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344BF-79F7-B695-8856-CD892819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41B-B43C-4960-B4AB-551D91A4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09A7-861D-EEFA-45CA-2177419D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C393F-B2E8-37F0-A705-801428F11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3C79E-EC0B-9335-D36A-3F9824B9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8859-67CB-492A-9DC6-DF6D3E8A92D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2F4AD-3500-2B61-8E7E-F7341470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E1683-E4F7-3FC9-3163-3B7106F0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41B-B43C-4960-B4AB-551D91A4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8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A49C-6C16-17DF-86C9-C655CDB81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FB8B6-6C73-3316-C6E0-3004C7F09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1A65B-4A2A-5359-5FFA-B39B6648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8859-67CB-492A-9DC6-DF6D3E8A92D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7A5F7-9719-779C-B249-048C7FE1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40CAF-32C4-61DE-5B80-E3503E53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41B-B43C-4960-B4AB-551D91A4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7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7C4A-6974-73A5-CD3A-C63BC97E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530D9-CA16-3D7D-BFBF-11AB3BEC8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1FD04-E91B-7A83-6CC4-CEFCDB6D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F489D-E2ED-5AA6-26D0-6CF011E6B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8859-67CB-492A-9DC6-DF6D3E8A92D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30105-66B2-FB42-40C5-F45DD78B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B2CBA-BE0A-B136-A6CA-94712EF16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41B-B43C-4960-B4AB-551D91A4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54AE-A748-53DF-35ED-BD16ACD2D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ECD55-BC82-6F23-7480-9B89D50CE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FBBCE-927B-6653-879B-74F583866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080BA-1A30-293E-0913-4A5500EE2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01F2E-CAAF-2F6F-5CEA-9C4D39E91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D8A833-66C4-550D-8720-537FF990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8859-67CB-492A-9DC6-DF6D3E8A92D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5D119-E11E-946A-3176-93B71AEB3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630F2-4B3E-891B-D303-675CC0BA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41B-B43C-4960-B4AB-551D91A4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61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22F8-9BD4-F43D-EBF5-FB444E4D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331EB-69C3-E348-B8C0-15EA77B4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8859-67CB-492A-9DC6-DF6D3E8A92D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921FA-19C1-988D-6E3B-0DAE341E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91D34-8758-773C-BB15-9DC979D6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41B-B43C-4960-B4AB-551D91A4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5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72EA7-DC05-78EE-204D-28E13077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8859-67CB-492A-9DC6-DF6D3E8A92D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E2C95A-034A-4711-385A-8682C32E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66F71-02B9-9176-71BE-C3A0EBA2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41B-B43C-4960-B4AB-551D91A4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7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CF35-EEBA-91B3-1E7D-B0DD03BB4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32CBD-19FD-45FD-46F7-D4F88AB21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8E2CB-8B8E-10DC-2CA5-A7E1F6039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0CB3B-23EE-26AD-B449-30C30FC0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8859-67CB-492A-9DC6-DF6D3E8A92D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63D3A-5884-6FDE-76BC-950B3E93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8DAD-9DCE-1757-3157-A1A7F0AE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41B-B43C-4960-B4AB-551D91A4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7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9973-55CF-A23F-6D25-A14059A58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3C954-AA44-44B6-146C-F378C8F45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D8CCF-40FF-C3BC-B0D3-87967AED8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331DE-C5F6-A22F-5E48-68937D6A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8859-67CB-492A-9DC6-DF6D3E8A92D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A550E-97EE-7A7C-2680-C129D46C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8FF21-B9C9-EA77-390C-DB6BDB65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41B-B43C-4960-B4AB-551D91A4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0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22EBA-D84B-376F-BD17-AC5E7B37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57E7F-163B-3760-03FA-EA5FE35D9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750D0-FFC9-1A71-4A78-DDC87EBD3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8B8859-67CB-492A-9DC6-DF6D3E8A92D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719FC-35B9-9DB2-076A-095249FD8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1F51D-31F5-BE1D-BDB7-20B53C994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45D41B-B43C-4960-B4AB-551D91A4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1621-77DB-238E-7741-02A41645CE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CHAWMP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5F622-340D-1621-B425-AE389532F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/>
              <a:t>C</a:t>
            </a:r>
            <a:r>
              <a:rPr lang="en-US" dirty="0"/>
              <a:t>rew </a:t>
            </a:r>
            <a:r>
              <a:rPr lang="en-US" u="sng" dirty="0"/>
              <a:t>H</a:t>
            </a:r>
            <a:r>
              <a:rPr lang="en-US" dirty="0"/>
              <a:t>ealth </a:t>
            </a:r>
            <a:r>
              <a:rPr lang="en-US" u="sng" dirty="0"/>
              <a:t>A</a:t>
            </a:r>
            <a:r>
              <a:rPr lang="en-US" dirty="0"/>
              <a:t>nd </a:t>
            </a:r>
            <a:r>
              <a:rPr lang="en-US" u="sng" dirty="0"/>
              <a:t>W</a:t>
            </a:r>
            <a:r>
              <a:rPr lang="en-US" dirty="0"/>
              <a:t>ellbeing </a:t>
            </a:r>
            <a:r>
              <a:rPr lang="en-US" u="sng" dirty="0"/>
              <a:t>M</a:t>
            </a:r>
            <a:r>
              <a:rPr lang="en-US" dirty="0"/>
              <a:t>onitor and </a:t>
            </a:r>
            <a:r>
              <a:rPr lang="en-US" u="sng" dirty="0"/>
              <a:t>P</a:t>
            </a:r>
            <a:r>
              <a:rPr lang="en-US" dirty="0"/>
              <a:t>redictor</a:t>
            </a:r>
          </a:p>
        </p:txBody>
      </p:sp>
    </p:spTree>
    <p:extLst>
      <p:ext uri="{BB962C8B-B14F-4D97-AF65-F5344CB8AC3E}">
        <p14:creationId xmlns:p14="http://schemas.microsoft.com/office/powerpoint/2010/main" val="231476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4305-8D2D-C2E0-C9E1-FCC61C3D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F9199-F571-D1B1-4CA6-C0B8992C1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well on sequence-like data</a:t>
            </a:r>
          </a:p>
          <a:p>
            <a:r>
              <a:rPr lang="en-US" dirty="0"/>
              <a:t>Typically seen used in large language models like ChatGPT</a:t>
            </a:r>
          </a:p>
        </p:txBody>
      </p:sp>
    </p:spTree>
    <p:extLst>
      <p:ext uri="{BB962C8B-B14F-4D97-AF65-F5344CB8AC3E}">
        <p14:creationId xmlns:p14="http://schemas.microsoft.com/office/powerpoint/2010/main" val="7433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EE15-B59A-B795-16EF-1EB2BEE7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Natural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884E7-3DD6-138B-F697-7FE74B402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treating words as tokens, we treat a day’s worth of health metrics as a token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6D1967-58AE-AD5C-C574-C0D4C9E7A016}"/>
              </a:ext>
            </a:extLst>
          </p:cNvPr>
          <p:cNvSpPr txBox="1"/>
          <p:nvPr/>
        </p:nvSpPr>
        <p:spPr>
          <a:xfrm>
            <a:off x="8732043" y="3798579"/>
            <a:ext cx="2047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astronaut #1 deep sleep minutes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7394A-703E-2F5E-D0FA-647C5C2A097D}"/>
              </a:ext>
            </a:extLst>
          </p:cNvPr>
          <p:cNvSpPr txBox="1"/>
          <p:nvPr/>
        </p:nvSpPr>
        <p:spPr>
          <a:xfrm>
            <a:off x="6836568" y="3798579"/>
            <a:ext cx="1996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astronaut #1 REM sleep minutes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ABB4F8-5DEE-5781-929F-86EB9BBFF393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7827168" y="3410852"/>
            <a:ext cx="7739" cy="387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9C08B-38C3-20FB-F45A-3C5C4F9FC7D9}"/>
              </a:ext>
            </a:extLst>
          </p:cNvPr>
          <p:cNvCxnSpPr>
            <a:cxnSpLocks/>
          </p:cNvCxnSpPr>
          <p:nvPr/>
        </p:nvCxnSpPr>
        <p:spPr>
          <a:xfrm flipH="1" flipV="1">
            <a:off x="8833246" y="3410852"/>
            <a:ext cx="185738" cy="397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D20BA9-4881-FE70-5B2D-CB9CC25FC653}"/>
              </a:ext>
            </a:extLst>
          </p:cNvPr>
          <p:cNvSpPr txBox="1"/>
          <p:nvPr/>
        </p:nvSpPr>
        <p:spPr>
          <a:xfrm>
            <a:off x="1297782" y="2963554"/>
            <a:ext cx="4417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“bamboozle” -&gt; [0, 1, …]</a:t>
            </a:r>
          </a:p>
          <a:p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F1259C-3416-1BDA-0D09-EF202B27FDC6}"/>
              </a:ext>
            </a:extLst>
          </p:cNvPr>
          <p:cNvSpPr txBox="1"/>
          <p:nvPr/>
        </p:nvSpPr>
        <p:spPr>
          <a:xfrm>
            <a:off x="7347346" y="2963554"/>
            <a:ext cx="3546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[116, 122, …]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572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72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Office Theme</vt:lpstr>
      <vt:lpstr>CHAWMP</vt:lpstr>
      <vt:lpstr>Transformers</vt:lpstr>
      <vt:lpstr>Not Natural Language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Austin, Joshua</dc:creator>
  <cp:lastModifiedBy>Austin, Joshua</cp:lastModifiedBy>
  <cp:revision>10</cp:revision>
  <dcterms:created xsi:type="dcterms:W3CDTF">2024-11-17T03:04:45Z</dcterms:created>
  <dcterms:modified xsi:type="dcterms:W3CDTF">2024-11-17T03:34:20Z</dcterms:modified>
</cp:coreProperties>
</file>