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5667-752C-DB42-8A7F-EFFC65D735AC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4BEE8-AD4C-5B4A-A980-F39E70BE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4BEE8-AD4C-5B4A-A980-F39E70BEB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4BEE8-AD4C-5B4A-A980-F39E70BEB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3348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389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71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45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8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22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62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9A9803-B9CA-EB4F-AC3E-13AB65C632E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AD5A68-34F9-874B-BA07-2E1855123A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28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Game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aperçu de la Data </a:t>
            </a:r>
            <a:r>
              <a:rPr lang="fr-FR" dirty="0" smtClean="0"/>
              <a:t>Science et Du Machine Learning.</a:t>
            </a:r>
          </a:p>
          <a:p>
            <a:r>
              <a:rPr lang="fr-FR" dirty="0" smtClean="0"/>
              <a:t>Qu’est-ce que sont les Data Science Game ?</a:t>
            </a:r>
          </a:p>
          <a:p>
            <a:r>
              <a:rPr lang="fr-FR" dirty="0" smtClean="0"/>
              <a:t>Comment procéder.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que la Data-Science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Science des données</a:t>
            </a:r>
            <a:r>
              <a:rPr lang="fr-FR" dirty="0" smtClean="0"/>
              <a:t> est l'extraction de connaissance des données.</a:t>
            </a:r>
          </a:p>
          <a:p>
            <a:r>
              <a:rPr lang="fr-FR" dirty="0" smtClean="0"/>
              <a:t>Différentes étapes :</a:t>
            </a:r>
          </a:p>
          <a:p>
            <a:pPr lvl="1"/>
            <a:r>
              <a:rPr lang="fr-FR" dirty="0"/>
              <a:t>Poser le problème. (Que cherche t’on a savoir ?)</a:t>
            </a:r>
          </a:p>
          <a:p>
            <a:pPr lvl="1"/>
            <a:r>
              <a:rPr lang="fr-FR" dirty="0"/>
              <a:t>Récupérer les données.(De quoi à t’on besoin ?)</a:t>
            </a:r>
          </a:p>
          <a:p>
            <a:pPr lvl="1"/>
            <a:r>
              <a:rPr lang="fr-FR" dirty="0"/>
              <a:t>Mettre en forme les données. </a:t>
            </a:r>
            <a:r>
              <a:rPr lang="fr-FR" dirty="0" smtClean="0"/>
              <a:t>(*)</a:t>
            </a:r>
          </a:p>
          <a:p>
            <a:pPr lvl="2"/>
            <a:r>
              <a:rPr lang="fr-FR" dirty="0" smtClean="0"/>
              <a:t>Données entrainement/données de test.</a:t>
            </a:r>
            <a:endParaRPr lang="fr-FR" dirty="0"/>
          </a:p>
          <a:p>
            <a:pPr lvl="1"/>
            <a:r>
              <a:rPr lang="fr-FR" dirty="0"/>
              <a:t>Les donner à un algorithme.</a:t>
            </a:r>
          </a:p>
          <a:p>
            <a:pPr lvl="2"/>
            <a:r>
              <a:rPr lang="fr-FR" dirty="0"/>
              <a:t>On l’entraine. (phase de training)</a:t>
            </a:r>
          </a:p>
          <a:p>
            <a:pPr lvl="2"/>
            <a:r>
              <a:rPr lang="fr-FR" dirty="0"/>
              <a:t>On score.</a:t>
            </a:r>
          </a:p>
          <a:p>
            <a:pPr lvl="1"/>
            <a:r>
              <a:rPr lang="fr-FR" dirty="0"/>
              <a:t>Récupérer le(s) résultat(s).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82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QuelQues</a:t>
            </a:r>
            <a:r>
              <a:rPr lang="en-US" dirty="0" smtClean="0"/>
              <a:t> </a:t>
            </a:r>
            <a:r>
              <a:rPr lang="en-US" dirty="0" err="1" smtClean="0"/>
              <a:t>Algorithmes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46" y="1128451"/>
            <a:ext cx="10020786" cy="5561537"/>
          </a:xfrm>
        </p:spPr>
      </p:pic>
    </p:spTree>
    <p:extLst>
      <p:ext uri="{BB962C8B-B14F-4D97-AF65-F5344CB8AC3E}">
        <p14:creationId xmlns:p14="http://schemas.microsoft.com/office/powerpoint/2010/main" val="10107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y a 4 grandes familles :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/>
              <a:t>Classification</a:t>
            </a:r>
          </a:p>
          <a:p>
            <a:pPr lvl="1"/>
            <a:r>
              <a:rPr lang="fr-FR" dirty="0"/>
              <a:t>Visualisation de donnée</a:t>
            </a:r>
          </a:p>
          <a:p>
            <a:pPr lvl="1"/>
            <a:r>
              <a:rPr lang="fr-FR" dirty="0" err="1"/>
              <a:t>Clustering</a:t>
            </a:r>
            <a:r>
              <a:rPr lang="fr-FR" dirty="0"/>
              <a:t> (non-supervisé</a:t>
            </a:r>
            <a:r>
              <a:rPr lang="fr-FR" dirty="0" smtClean="0"/>
              <a:t>)</a:t>
            </a:r>
            <a:endParaRPr lang="en-US" dirty="0" smtClean="0"/>
          </a:p>
          <a:p>
            <a:r>
              <a:rPr lang="en-US" dirty="0" smtClean="0"/>
              <a:t>Titanic.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Data Science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round :</a:t>
            </a:r>
          </a:p>
          <a:p>
            <a:pPr lvl="1"/>
            <a:r>
              <a:rPr lang="fr-FR" dirty="0" smtClean="0"/>
              <a:t>1er Round : Qualifications : juin-début juillet 2017, chez soi. </a:t>
            </a:r>
          </a:p>
          <a:p>
            <a:pPr lvl="1"/>
            <a:r>
              <a:rPr lang="fr-FR" dirty="0" smtClean="0"/>
              <a:t>Finale : 20 meilleures équipes se rendent à Paris en Septembre.</a:t>
            </a:r>
          </a:p>
          <a:p>
            <a:r>
              <a:rPr lang="fr-FR" dirty="0" smtClean="0"/>
              <a:t>Une équipe est constitué de 4 personnes.</a:t>
            </a:r>
          </a:p>
          <a:p>
            <a:pPr lvl="1"/>
            <a:r>
              <a:rPr lang="fr-FR" dirty="0" smtClean="0"/>
              <a:t>Il n’y a pas de nombre limite d’équipe par école.</a:t>
            </a:r>
          </a:p>
        </p:txBody>
      </p:sp>
    </p:spTree>
    <p:extLst>
      <p:ext uri="{BB962C8B-B14F-4D97-AF65-F5344CB8AC3E}">
        <p14:creationId xmlns:p14="http://schemas.microsoft.com/office/powerpoint/2010/main" val="3052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L’année</a:t>
            </a:r>
            <a:r>
              <a:rPr lang="en-US" dirty="0" smtClean="0"/>
              <a:t> </a:t>
            </a:r>
            <a:r>
              <a:rPr lang="fr-FR" dirty="0" smtClean="0"/>
              <a:t>précédente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687" y="2019301"/>
            <a:ext cx="10178322" cy="3593591"/>
          </a:xfrm>
        </p:spPr>
        <p:txBody>
          <a:bodyPr>
            <a:normAutofit/>
          </a:bodyPr>
          <a:lstStyle/>
          <a:p>
            <a:r>
              <a:rPr lang="fr-FR" dirty="0" smtClean="0"/>
              <a:t>Problème de Classification de toit.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22 000 Images.</a:t>
            </a:r>
          </a:p>
          <a:p>
            <a:r>
              <a:rPr lang="fr-FR" dirty="0" smtClean="0"/>
              <a:t>Finale : Assurance.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764" y="2563284"/>
            <a:ext cx="1130300" cy="113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8" y="2563284"/>
            <a:ext cx="1130300" cy="113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2" y="2563284"/>
            <a:ext cx="1130300" cy="113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16" y="2563284"/>
            <a:ext cx="1130300" cy="113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1936" y="4088105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Nord-</a:t>
            </a:r>
            <a:r>
              <a:rPr lang="en-US" dirty="0" err="1" smtClean="0"/>
              <a:t>Sud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94" y="4061911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Autre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0214" y="4088105"/>
            <a:ext cx="54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94100" y="4088105"/>
            <a:ext cx="107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Est-</a:t>
            </a:r>
            <a:r>
              <a:rPr lang="en-US" dirty="0" err="1" smtClean="0"/>
              <a:t>Ouest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01185"/>
            <a:ext cx="10178322" cy="1492132"/>
          </a:xfrm>
        </p:spPr>
        <p:txBody>
          <a:bodyPr/>
          <a:lstStyle/>
          <a:p>
            <a:r>
              <a:rPr lang="en-US" dirty="0" smtClean="0"/>
              <a:t>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47251"/>
            <a:ext cx="10178322" cy="3593591"/>
          </a:xfrm>
        </p:spPr>
        <p:txBody>
          <a:bodyPr/>
          <a:lstStyle/>
          <a:p>
            <a:r>
              <a:rPr lang="fr-FR" dirty="0" smtClean="0"/>
              <a:t>1-2h par semaine idéalement.</a:t>
            </a:r>
          </a:p>
          <a:p>
            <a:r>
              <a:rPr lang="fr-FR" dirty="0" smtClean="0"/>
              <a:t>On va utiliser Kaggle pour apprendre.</a:t>
            </a:r>
          </a:p>
          <a:p>
            <a:r>
              <a:rPr lang="fr-FR" dirty="0" smtClean="0"/>
              <a:t>On peut faire de la data science en R, même avec Excel. Mais on va travailler avec python (Beaucoup plus adapté).</a:t>
            </a:r>
          </a:p>
          <a:p>
            <a:r>
              <a:rPr lang="fr-FR" dirty="0" smtClean="0"/>
              <a:t>L’objectif, contrairement aux cours, et que l’on se diversifie. Il faudra donc apprendre tout seul. </a:t>
            </a:r>
          </a:p>
          <a:p>
            <a:endParaRPr lang="fr-F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0907"/>
              </p:ext>
            </p:extLst>
          </p:nvPr>
        </p:nvGraphicFramePr>
        <p:xfrm>
          <a:off x="1251678" y="3277802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879600"/>
                <a:gridCol w="1371600"/>
              </a:tblGrid>
              <a:tr h="163406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Janvier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Février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Mars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Avril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Mai</a:t>
                      </a:r>
                      <a:endParaRPr lang="fr-F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Mise</a:t>
                      </a:r>
                      <a:r>
                        <a:rPr lang="fr-FR" baseline="0" noProof="0" dirty="0" smtClean="0"/>
                        <a:t> en place des bases. Python. </a:t>
                      </a:r>
                    </a:p>
                    <a:p>
                      <a:r>
                        <a:rPr lang="fr-FR" baseline="0" noProof="0" dirty="0" smtClean="0"/>
                        <a:t>Découvrir les différent algos et la Data </a:t>
                      </a:r>
                      <a:r>
                        <a:rPr lang="fr-FR" baseline="0" noProof="0" dirty="0" err="1" smtClean="0"/>
                        <a:t>Prep</a:t>
                      </a:r>
                      <a:r>
                        <a:rPr lang="fr-FR" baseline="0" noProof="0" dirty="0" smtClean="0"/>
                        <a:t>.</a:t>
                      </a:r>
                    </a:p>
                    <a:p>
                      <a:r>
                        <a:rPr lang="fr-FR" baseline="0" noProof="0" dirty="0" smtClean="0"/>
                        <a:t>Première expérience.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noProof="0" dirty="0" smtClean="0"/>
                        <a:t>Explorer 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noProof="0" dirty="0" smtClean="0"/>
                        <a:t>Différentes façon de paramétrer les algos, On va aller plus loin dans la Data </a:t>
                      </a:r>
                      <a:r>
                        <a:rPr lang="fr-FR" baseline="0" noProof="0" dirty="0" err="1" smtClean="0"/>
                        <a:t>Prep</a:t>
                      </a:r>
                      <a:r>
                        <a:rPr lang="fr-FR" baseline="0" noProof="0" dirty="0" smtClean="0"/>
                        <a:t>.</a:t>
                      </a:r>
                      <a:endParaRPr lang="fr-FR" noProof="0" dirty="0" smtClean="0"/>
                    </a:p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Vérification</a:t>
                      </a:r>
                      <a:r>
                        <a:rPr lang="fr-FR" baseline="0" noProof="0" dirty="0" smtClean="0"/>
                        <a:t> des résultats. </a:t>
                      </a:r>
                    </a:p>
                    <a:p>
                      <a:r>
                        <a:rPr lang="fr-FR" baseline="0" noProof="0" dirty="0" smtClean="0"/>
                        <a:t>AUC.</a:t>
                      </a:r>
                    </a:p>
                    <a:p>
                      <a:r>
                        <a:rPr lang="fr-FR" u="none" noProof="0" dirty="0" smtClean="0"/>
                        <a:t>Combinaisons d’algos</a:t>
                      </a:r>
                      <a:r>
                        <a:rPr lang="is-IS" u="none" noProof="0" dirty="0" smtClean="0"/>
                        <a:t>…</a:t>
                      </a:r>
                      <a:endParaRPr lang="fr-FR" u="none" noProof="0" dirty="0" smtClean="0"/>
                    </a:p>
                    <a:p>
                      <a:r>
                        <a:rPr lang="fr-FR" u="none" noProof="0" dirty="0" smtClean="0"/>
                        <a:t>Data </a:t>
                      </a:r>
                      <a:r>
                        <a:rPr lang="fr-FR" u="none" noProof="0" dirty="0" err="1" smtClean="0"/>
                        <a:t>Prep</a:t>
                      </a:r>
                      <a:r>
                        <a:rPr lang="is-IS" u="none" noProof="0" dirty="0" smtClean="0"/>
                        <a:t>…</a:t>
                      </a:r>
                      <a:endParaRPr lang="fr-FR" u="none" baseline="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Perfectionnement,</a:t>
                      </a:r>
                    </a:p>
                    <a:p>
                      <a:r>
                        <a:rPr lang="fr-FR" noProof="0" dirty="0" smtClean="0"/>
                        <a:t>Diversification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038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1579</TotalTime>
  <Words>311</Words>
  <Application>Microsoft Macintosh PowerPoint</Application>
  <PresentationFormat>Widescreen</PresentationFormat>
  <Paragraphs>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Impact</vt:lpstr>
      <vt:lpstr>Arial</vt:lpstr>
      <vt:lpstr>Badge</vt:lpstr>
      <vt:lpstr>Data Science Game 2017</vt:lpstr>
      <vt:lpstr>Plan</vt:lpstr>
      <vt:lpstr>Qu’est-ce que la Data-Science</vt:lpstr>
      <vt:lpstr>QuelQues Algorithmes…</vt:lpstr>
      <vt:lpstr>Exemple :</vt:lpstr>
      <vt:lpstr>Les Data Science Games</vt:lpstr>
      <vt:lpstr>L’année précédente :</vt:lpstr>
      <vt:lpstr>Nous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Fuccellaro</dc:creator>
  <cp:lastModifiedBy>Maxime Fuccellaro</cp:lastModifiedBy>
  <cp:revision>24</cp:revision>
  <dcterms:created xsi:type="dcterms:W3CDTF">2016-12-13T15:51:50Z</dcterms:created>
  <dcterms:modified xsi:type="dcterms:W3CDTF">2016-12-14T18:11:20Z</dcterms:modified>
</cp:coreProperties>
</file>