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sldIdLst>
    <p:sldId id="256" r:id="rId5"/>
    <p:sldId id="325" r:id="rId6"/>
    <p:sldId id="324" r:id="rId7"/>
    <p:sldId id="32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92A26B4-95E0-4D68-9ECB-7BD923B056B5}">
          <p14:sldIdLst>
            <p14:sldId id="256"/>
            <p14:sldId id="325"/>
            <p14:sldId id="324"/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BCB"/>
    <a:srgbClr val="0A0A0A"/>
    <a:srgbClr val="6E2D9E"/>
    <a:srgbClr val="6BAA40"/>
    <a:srgbClr val="70AD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7A723C-2152-4D85-AE9E-4321C7CF731A}" v="63" dt="2021-08-29T09:04:01.1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332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28" Type="http://schemas.microsoft.com/office/2016/11/relationships/changesInfo" Target="changesInfos/changesInfo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ksei Strashnov" userId="b4bd601a-6256-4a00-90ab-e6738626698e" providerId="ADAL" clId="{397A723C-2152-4D85-AE9E-4321C7CF731A}"/>
    <pc:docChg chg="undo redo custSel addSld delSld modSld sldOrd delSection modSection">
      <pc:chgData name="Aleksei Strashnov" userId="b4bd601a-6256-4a00-90ab-e6738626698e" providerId="ADAL" clId="{397A723C-2152-4D85-AE9E-4321C7CF731A}" dt="2021-08-30T10:43:16.567" v="3722" actId="1076"/>
      <pc:docMkLst>
        <pc:docMk/>
      </pc:docMkLst>
      <pc:sldChg chg="addSp delSp modSp mod setBg setClrOvrMap delDesignElem chgLayout">
        <pc:chgData name="Aleksei Strashnov" userId="b4bd601a-6256-4a00-90ab-e6738626698e" providerId="ADAL" clId="{397A723C-2152-4D85-AE9E-4321C7CF731A}" dt="2021-08-30T10:43:16.567" v="3722" actId="1076"/>
        <pc:sldMkLst>
          <pc:docMk/>
          <pc:sldMk cId="986843714" sldId="256"/>
        </pc:sldMkLst>
        <pc:spChg chg="mod ord">
          <ac:chgData name="Aleksei Strashnov" userId="b4bd601a-6256-4a00-90ab-e6738626698e" providerId="ADAL" clId="{397A723C-2152-4D85-AE9E-4321C7CF731A}" dt="2021-08-29T09:21:31.842" v="3571" actId="12789"/>
          <ac:spMkLst>
            <pc:docMk/>
            <pc:sldMk cId="986843714" sldId="256"/>
            <ac:spMk id="2" creationId="{B0E46C51-8A74-4D7A-B7EE-B7F52439607D}"/>
          </ac:spMkLst>
        </pc:spChg>
        <pc:spChg chg="mod ord">
          <ac:chgData name="Aleksei Strashnov" userId="b4bd601a-6256-4a00-90ab-e6738626698e" providerId="ADAL" clId="{397A723C-2152-4D85-AE9E-4321C7CF731A}" dt="2021-08-30T10:43:16.567" v="3722" actId="1076"/>
          <ac:spMkLst>
            <pc:docMk/>
            <pc:sldMk cId="986843714" sldId="256"/>
            <ac:spMk id="3" creationId="{ABCB10EF-F335-4E5F-A23C-F375866C9A6C}"/>
          </ac:spMkLst>
        </pc:spChg>
        <pc:spChg chg="add del">
          <ac:chgData name="Aleksei Strashnov" userId="b4bd601a-6256-4a00-90ab-e6738626698e" providerId="ADAL" clId="{397A723C-2152-4D85-AE9E-4321C7CF731A}" dt="2021-08-27T21:25:06.327" v="1146" actId="26606"/>
          <ac:spMkLst>
            <pc:docMk/>
            <pc:sldMk cId="986843714" sldId="256"/>
            <ac:spMk id="5" creationId="{9095C1F4-AE7F-44E4-8693-40D3D6831140}"/>
          </ac:spMkLst>
        </pc:spChg>
        <pc:spChg chg="add del">
          <ac:chgData name="Aleksei Strashnov" userId="b4bd601a-6256-4a00-90ab-e6738626698e" providerId="ADAL" clId="{397A723C-2152-4D85-AE9E-4321C7CF731A}" dt="2021-08-27T20:56:19.468" v="910" actId="26606"/>
          <ac:spMkLst>
            <pc:docMk/>
            <pc:sldMk cId="986843714" sldId="256"/>
            <ac:spMk id="8" creationId="{2783C067-F8BF-4755-B516-8A0CD74CF60C}"/>
          </ac:spMkLst>
        </pc:spChg>
        <pc:spChg chg="add del">
          <ac:chgData name="Aleksei Strashnov" userId="b4bd601a-6256-4a00-90ab-e6738626698e" providerId="ADAL" clId="{397A723C-2152-4D85-AE9E-4321C7CF731A}" dt="2021-08-27T21:25:06.327" v="1146" actId="26606"/>
          <ac:spMkLst>
            <pc:docMk/>
            <pc:sldMk cId="986843714" sldId="256"/>
            <ac:spMk id="9" creationId="{871AEA07-1E14-44B4-8E55-64EF049CD66F}"/>
          </ac:spMkLst>
        </pc:spChg>
        <pc:spChg chg="add del">
          <ac:chgData name="Aleksei Strashnov" userId="b4bd601a-6256-4a00-90ab-e6738626698e" providerId="ADAL" clId="{397A723C-2152-4D85-AE9E-4321C7CF731A}" dt="2021-08-27T20:56:19.468" v="910" actId="26606"/>
          <ac:spMkLst>
            <pc:docMk/>
            <pc:sldMk cId="986843714" sldId="256"/>
            <ac:spMk id="10" creationId="{2ED796EC-E7FF-46DB-B912-FB08BF12AA6E}"/>
          </ac:spMkLst>
        </pc:spChg>
        <pc:spChg chg="add">
          <ac:chgData name="Aleksei Strashnov" userId="b4bd601a-6256-4a00-90ab-e6738626698e" providerId="ADAL" clId="{397A723C-2152-4D85-AE9E-4321C7CF731A}" dt="2021-08-27T21:26:10.503" v="1155" actId="26606"/>
          <ac:spMkLst>
            <pc:docMk/>
            <pc:sldMk cId="986843714" sldId="256"/>
            <ac:spMk id="11" creationId="{FBDCECDC-EEE3-4128-AA5E-82A8C08796E8}"/>
          </ac:spMkLst>
        </pc:spChg>
        <pc:spChg chg="add del">
          <ac:chgData name="Aleksei Strashnov" userId="b4bd601a-6256-4a00-90ab-e6738626698e" providerId="ADAL" clId="{397A723C-2152-4D85-AE9E-4321C7CF731A}" dt="2021-08-27T20:56:19.468" v="910" actId="26606"/>
          <ac:spMkLst>
            <pc:docMk/>
            <pc:sldMk cId="986843714" sldId="256"/>
            <ac:spMk id="12" creationId="{549A2DAB-B431-487D-95AD-BB0FECB49E57}"/>
          </ac:spMkLst>
        </pc:spChg>
        <pc:spChg chg="add del">
          <ac:chgData name="Aleksei Strashnov" userId="b4bd601a-6256-4a00-90ab-e6738626698e" providerId="ADAL" clId="{397A723C-2152-4D85-AE9E-4321C7CF731A}" dt="2021-08-27T21:26:01.642" v="1153"/>
          <ac:spMkLst>
            <pc:docMk/>
            <pc:sldMk cId="986843714" sldId="256"/>
            <ac:spMk id="13" creationId="{D3796E02-59E7-4F88-B2DD-21B539B839CF}"/>
          </ac:spMkLst>
        </pc:spChg>
        <pc:spChg chg="add del">
          <ac:chgData name="Aleksei Strashnov" userId="b4bd601a-6256-4a00-90ab-e6738626698e" providerId="ADAL" clId="{397A723C-2152-4D85-AE9E-4321C7CF731A}" dt="2021-08-27T20:56:19.468" v="910" actId="26606"/>
          <ac:spMkLst>
            <pc:docMk/>
            <pc:sldMk cId="986843714" sldId="256"/>
            <ac:spMk id="14" creationId="{0819F787-32B4-46A8-BC57-C6571BCEE243}"/>
          </ac:spMkLst>
        </pc:spChg>
        <pc:spChg chg="add">
          <ac:chgData name="Aleksei Strashnov" userId="b4bd601a-6256-4a00-90ab-e6738626698e" providerId="ADAL" clId="{397A723C-2152-4D85-AE9E-4321C7CF731A}" dt="2021-08-27T21:26:10.503" v="1155" actId="26606"/>
          <ac:spMkLst>
            <pc:docMk/>
            <pc:sldMk cId="986843714" sldId="256"/>
            <ac:spMk id="17" creationId="{4260EDE0-989C-4E16-AF94-F652294D828E}"/>
          </ac:spMkLst>
        </pc:spChg>
        <pc:spChg chg="add">
          <ac:chgData name="Aleksei Strashnov" userId="b4bd601a-6256-4a00-90ab-e6738626698e" providerId="ADAL" clId="{397A723C-2152-4D85-AE9E-4321C7CF731A}" dt="2021-08-27T21:26:10.503" v="1155" actId="26606"/>
          <ac:spMkLst>
            <pc:docMk/>
            <pc:sldMk cId="986843714" sldId="256"/>
            <ac:spMk id="21" creationId="{1F3985C0-E548-44D2-B30E-F3E42DADE133}"/>
          </ac:spMkLst>
        </pc:spChg>
        <pc:spChg chg="add del">
          <ac:chgData name="Aleksei Strashnov" userId="b4bd601a-6256-4a00-90ab-e6738626698e" providerId="ADAL" clId="{397A723C-2152-4D85-AE9E-4321C7CF731A}" dt="2021-08-27T13:49:26.573" v="157" actId="26606"/>
          <ac:spMkLst>
            <pc:docMk/>
            <pc:sldMk cId="986843714" sldId="256"/>
            <ac:spMk id="53" creationId="{84524344-6823-49EA-89D4-E36A82A9FD62}"/>
          </ac:spMkLst>
        </pc:spChg>
        <pc:spChg chg="add del">
          <ac:chgData name="Aleksei Strashnov" userId="b4bd601a-6256-4a00-90ab-e6738626698e" providerId="ADAL" clId="{397A723C-2152-4D85-AE9E-4321C7CF731A}" dt="2021-08-27T13:49:24.379" v="150" actId="26606"/>
          <ac:spMkLst>
            <pc:docMk/>
            <pc:sldMk cId="986843714" sldId="256"/>
            <ac:spMk id="60" creationId="{4FC2883A-A46C-4284-9FA2-5AC0504E0CCC}"/>
          </ac:spMkLst>
        </pc:spChg>
        <pc:spChg chg="add del">
          <ac:chgData name="Aleksei Strashnov" userId="b4bd601a-6256-4a00-90ab-e6738626698e" providerId="ADAL" clId="{397A723C-2152-4D85-AE9E-4321C7CF731A}" dt="2021-08-27T13:40:26.268" v="43" actId="26606"/>
          <ac:spMkLst>
            <pc:docMk/>
            <pc:sldMk cId="986843714" sldId="256"/>
            <ac:spMk id="62" creationId="{DFF2AC85-FAA0-4844-813F-83C04D7382E2}"/>
          </ac:spMkLst>
        </pc:spChg>
        <pc:spChg chg="add del">
          <ac:chgData name="Aleksei Strashnov" userId="b4bd601a-6256-4a00-90ab-e6738626698e" providerId="ADAL" clId="{397A723C-2152-4D85-AE9E-4321C7CF731A}" dt="2021-08-27T13:40:26.268" v="43" actId="26606"/>
          <ac:spMkLst>
            <pc:docMk/>
            <pc:sldMk cId="986843714" sldId="256"/>
            <ac:spMk id="63" creationId="{89CC0F1E-BAA2-47B1-8F83-7ECB9FD9E009}"/>
          </ac:spMkLst>
        </pc:spChg>
        <pc:spChg chg="add del">
          <ac:chgData name="Aleksei Strashnov" userId="b4bd601a-6256-4a00-90ab-e6738626698e" providerId="ADAL" clId="{397A723C-2152-4D85-AE9E-4321C7CF731A}" dt="2021-08-27T13:40:05.366" v="39" actId="26606"/>
          <ac:spMkLst>
            <pc:docMk/>
            <pc:sldMk cId="986843714" sldId="256"/>
            <ac:spMk id="64" creationId="{2643BE6C-86B7-4AB9-91E8-9B5DB45AC8EA}"/>
          </ac:spMkLst>
        </pc:spChg>
        <pc:spChg chg="add del">
          <ac:chgData name="Aleksei Strashnov" userId="b4bd601a-6256-4a00-90ab-e6738626698e" providerId="ADAL" clId="{397A723C-2152-4D85-AE9E-4321C7CF731A}" dt="2021-08-27T13:49:05.665" v="139" actId="26606"/>
          <ac:spMkLst>
            <pc:docMk/>
            <pc:sldMk cId="986843714" sldId="256"/>
            <ac:spMk id="67" creationId="{4FC2883A-A46C-4284-9FA2-5AC0504E0CCC}"/>
          </ac:spMkLst>
        </pc:spChg>
        <pc:spChg chg="add del">
          <ac:chgData name="Aleksei Strashnov" userId="b4bd601a-6256-4a00-90ab-e6738626698e" providerId="ADAL" clId="{397A723C-2152-4D85-AE9E-4321C7CF731A}" dt="2021-08-27T13:49:25.356" v="152" actId="26606"/>
          <ac:spMkLst>
            <pc:docMk/>
            <pc:sldMk cId="986843714" sldId="256"/>
            <ac:spMk id="69" creationId="{4FC2883A-A46C-4284-9FA2-5AC0504E0CCC}"/>
          </ac:spMkLst>
        </pc:spChg>
        <pc:spChg chg="add del">
          <ac:chgData name="Aleksei Strashnov" userId="b4bd601a-6256-4a00-90ab-e6738626698e" providerId="ADAL" clId="{397A723C-2152-4D85-AE9E-4321C7CF731A}" dt="2021-08-27T13:48:52.648" v="132" actId="26606"/>
          <ac:spMkLst>
            <pc:docMk/>
            <pc:sldMk cId="986843714" sldId="256"/>
            <ac:spMk id="70" creationId="{4FC2883A-A46C-4284-9FA2-5AC0504E0CCC}"/>
          </ac:spMkLst>
        </pc:spChg>
        <pc:spChg chg="add del">
          <ac:chgData name="Aleksei Strashnov" userId="b4bd601a-6256-4a00-90ab-e6738626698e" providerId="ADAL" clId="{397A723C-2152-4D85-AE9E-4321C7CF731A}" dt="2021-08-27T13:47:33.197" v="124" actId="26606"/>
          <ac:spMkLst>
            <pc:docMk/>
            <pc:sldMk cId="986843714" sldId="256"/>
            <ac:spMk id="72" creationId="{91F32EBA-ED97-466E-8CFA-8382584155D0}"/>
          </ac:spMkLst>
        </pc:spChg>
        <pc:spChg chg="add del">
          <ac:chgData name="Aleksei Strashnov" userId="b4bd601a-6256-4a00-90ab-e6738626698e" providerId="ADAL" clId="{397A723C-2152-4D85-AE9E-4321C7CF731A}" dt="2021-08-27T13:48:47.119" v="128" actId="26606"/>
          <ac:spMkLst>
            <pc:docMk/>
            <pc:sldMk cId="986843714" sldId="256"/>
            <ac:spMk id="73" creationId="{CDA1A2E9-63FE-408D-A803-8E306ECAB4B3}"/>
          </ac:spMkLst>
        </pc:spChg>
        <pc:spChg chg="add del">
          <ac:chgData name="Aleksei Strashnov" userId="b4bd601a-6256-4a00-90ab-e6738626698e" providerId="ADAL" clId="{397A723C-2152-4D85-AE9E-4321C7CF731A}" dt="2021-08-27T13:48:47.119" v="128" actId="26606"/>
          <ac:spMkLst>
            <pc:docMk/>
            <pc:sldMk cId="986843714" sldId="256"/>
            <ac:spMk id="74" creationId="{927CAFC9-A675-4314-84EF-236FFA58A3F2}"/>
          </ac:spMkLst>
        </pc:spChg>
        <pc:spChg chg="add del">
          <ac:chgData name="Aleksei Strashnov" userId="b4bd601a-6256-4a00-90ab-e6738626698e" providerId="ADAL" clId="{397A723C-2152-4D85-AE9E-4321C7CF731A}" dt="2021-08-27T13:47:31.077" v="120" actId="26606"/>
          <ac:spMkLst>
            <pc:docMk/>
            <pc:sldMk cId="986843714" sldId="256"/>
            <ac:spMk id="75" creationId="{4FC2883A-A46C-4284-9FA2-5AC0504E0CCC}"/>
          </ac:spMkLst>
        </pc:spChg>
        <pc:spChg chg="add del">
          <ac:chgData name="Aleksei Strashnov" userId="b4bd601a-6256-4a00-90ab-e6738626698e" providerId="ADAL" clId="{397A723C-2152-4D85-AE9E-4321C7CF731A}" dt="2021-08-27T13:49:08.315" v="143" actId="26606"/>
          <ac:spMkLst>
            <pc:docMk/>
            <pc:sldMk cId="986843714" sldId="256"/>
            <ac:spMk id="76" creationId="{FF0330B1-AAAC-427D-8A95-40380162BC65}"/>
          </ac:spMkLst>
        </pc:spChg>
        <pc:spChg chg="add del">
          <ac:chgData name="Aleksei Strashnov" userId="b4bd601a-6256-4a00-90ab-e6738626698e" providerId="ADAL" clId="{397A723C-2152-4D85-AE9E-4321C7CF731A}" dt="2021-08-27T13:47:33.197" v="124" actId="26606"/>
          <ac:spMkLst>
            <pc:docMk/>
            <pc:sldMk cId="986843714" sldId="256"/>
            <ac:spMk id="77" creationId="{62A38935-BB53-4DF7-A56E-48DD25B685D7}"/>
          </ac:spMkLst>
        </pc:spChg>
        <pc:spChg chg="add del">
          <ac:chgData name="Aleksei Strashnov" userId="b4bd601a-6256-4a00-90ab-e6738626698e" providerId="ADAL" clId="{397A723C-2152-4D85-AE9E-4321C7CF731A}" dt="2021-08-27T13:48:47.119" v="128" actId="26606"/>
          <ac:spMkLst>
            <pc:docMk/>
            <pc:sldMk cId="986843714" sldId="256"/>
            <ac:spMk id="79" creationId="{FBE9F90C-C163-435B-9A68-D15C92D1CF2B}"/>
          </ac:spMkLst>
        </pc:spChg>
        <pc:spChg chg="add del">
          <ac:chgData name="Aleksei Strashnov" userId="b4bd601a-6256-4a00-90ab-e6738626698e" providerId="ADAL" clId="{397A723C-2152-4D85-AE9E-4321C7CF731A}" dt="2021-08-27T13:48:47.119" v="128" actId="26606"/>
          <ac:spMkLst>
            <pc:docMk/>
            <pc:sldMk cId="986843714" sldId="256"/>
            <ac:spMk id="81" creationId="{1A882A9F-F4E9-4E23-8F0B-20B5DF42EAA9}"/>
          </ac:spMkLst>
        </pc:spChg>
        <pc:spChg chg="add del">
          <ac:chgData name="Aleksei Strashnov" userId="b4bd601a-6256-4a00-90ab-e6738626698e" providerId="ADAL" clId="{397A723C-2152-4D85-AE9E-4321C7CF731A}" dt="2021-08-27T13:49:16.239" v="148" actId="26606"/>
          <ac:spMkLst>
            <pc:docMk/>
            <pc:sldMk cId="986843714" sldId="256"/>
            <ac:spMk id="82" creationId="{4FC2883A-A46C-4284-9FA2-5AC0504E0CCC}"/>
          </ac:spMkLst>
        </pc:spChg>
        <pc:spChg chg="add del">
          <ac:chgData name="Aleksei Strashnov" userId="b4bd601a-6256-4a00-90ab-e6738626698e" providerId="ADAL" clId="{397A723C-2152-4D85-AE9E-4321C7CF731A}" dt="2021-08-27T13:48:52.182" v="130" actId="26606"/>
          <ac:spMkLst>
            <pc:docMk/>
            <pc:sldMk cId="986843714" sldId="256"/>
            <ac:spMk id="83" creationId="{4FC2883A-A46C-4284-9FA2-5AC0504E0CCC}"/>
          </ac:spMkLst>
        </pc:spChg>
        <pc:spChg chg="add del">
          <ac:chgData name="Aleksei Strashnov" userId="b4bd601a-6256-4a00-90ab-e6738626698e" providerId="ADAL" clId="{397A723C-2152-4D85-AE9E-4321C7CF731A}" dt="2021-08-27T13:49:25.995" v="154" actId="26606"/>
          <ac:spMkLst>
            <pc:docMk/>
            <pc:sldMk cId="986843714" sldId="256"/>
            <ac:spMk id="87" creationId="{4FC2883A-A46C-4284-9FA2-5AC0504E0CCC}"/>
          </ac:spMkLst>
        </pc:spChg>
        <pc:spChg chg="add del">
          <ac:chgData name="Aleksei Strashnov" userId="b4bd601a-6256-4a00-90ab-e6738626698e" providerId="ADAL" clId="{397A723C-2152-4D85-AE9E-4321C7CF731A}" dt="2021-08-27T13:49:26.562" v="156" actId="26606"/>
          <ac:spMkLst>
            <pc:docMk/>
            <pc:sldMk cId="986843714" sldId="256"/>
            <ac:spMk id="90" creationId="{4FC2883A-A46C-4284-9FA2-5AC0504E0CCC}"/>
          </ac:spMkLst>
        </pc:spChg>
        <pc:spChg chg="add del">
          <ac:chgData name="Aleksei Strashnov" userId="b4bd601a-6256-4a00-90ab-e6738626698e" providerId="ADAL" clId="{397A723C-2152-4D85-AE9E-4321C7CF731A}" dt="2021-08-27T20:51:41.035" v="834" actId="26606"/>
          <ac:spMkLst>
            <pc:docMk/>
            <pc:sldMk cId="986843714" sldId="256"/>
            <ac:spMk id="93" creationId="{4FC2883A-A46C-4284-9FA2-5AC0504E0CCC}"/>
          </ac:spMkLst>
        </pc:spChg>
        <pc:spChg chg="add del">
          <ac:chgData name="Aleksei Strashnov" userId="b4bd601a-6256-4a00-90ab-e6738626698e" providerId="ADAL" clId="{397A723C-2152-4D85-AE9E-4321C7CF731A}" dt="2021-08-27T18:17:40.659" v="249" actId="26606"/>
          <ac:spMkLst>
            <pc:docMk/>
            <pc:sldMk cId="986843714" sldId="256"/>
            <ac:spMk id="95" creationId="{18873D23-2DCF-4B31-A009-95721C06E8E1}"/>
          </ac:spMkLst>
        </pc:spChg>
        <pc:spChg chg="add del">
          <ac:chgData name="Aleksei Strashnov" userId="b4bd601a-6256-4a00-90ab-e6738626698e" providerId="ADAL" clId="{397A723C-2152-4D85-AE9E-4321C7CF731A}" dt="2021-08-27T18:17:40.659" v="249" actId="26606"/>
          <ac:spMkLst>
            <pc:docMk/>
            <pc:sldMk cId="986843714" sldId="256"/>
            <ac:spMk id="96" creationId="{C13EF075-D4EF-4929-ADBC-91B27DA19955}"/>
          </ac:spMkLst>
        </pc:spChg>
        <pc:spChg chg="add del">
          <ac:chgData name="Aleksei Strashnov" userId="b4bd601a-6256-4a00-90ab-e6738626698e" providerId="ADAL" clId="{397A723C-2152-4D85-AE9E-4321C7CF731A}" dt="2021-08-27T18:17:25.893" v="247" actId="26606"/>
          <ac:spMkLst>
            <pc:docMk/>
            <pc:sldMk cId="986843714" sldId="256"/>
            <ac:spMk id="98" creationId="{B82EE72E-7E8F-4034-A2DE-8B01C722752F}"/>
          </ac:spMkLst>
        </pc:spChg>
        <pc:spChg chg="add del">
          <ac:chgData name="Aleksei Strashnov" userId="b4bd601a-6256-4a00-90ab-e6738626698e" providerId="ADAL" clId="{397A723C-2152-4D85-AE9E-4321C7CF731A}" dt="2021-08-27T13:50:00.586" v="162" actId="26606"/>
          <ac:spMkLst>
            <pc:docMk/>
            <pc:sldMk cId="986843714" sldId="256"/>
            <ac:spMk id="99" creationId="{4FC2883A-A46C-4284-9FA2-5AC0504E0CCC}"/>
          </ac:spMkLst>
        </pc:spChg>
        <pc:spChg chg="add del">
          <ac:chgData name="Aleksei Strashnov" userId="b4bd601a-6256-4a00-90ab-e6738626698e" providerId="ADAL" clId="{397A723C-2152-4D85-AE9E-4321C7CF731A}" dt="2021-08-27T18:17:25.893" v="247" actId="26606"/>
          <ac:spMkLst>
            <pc:docMk/>
            <pc:sldMk cId="986843714" sldId="256"/>
            <ac:spMk id="100" creationId="{02EDC4CB-FA76-4333-89CF-8A2D4F27C633}"/>
          </ac:spMkLst>
        </pc:spChg>
        <pc:spChg chg="add del">
          <ac:chgData name="Aleksei Strashnov" userId="b4bd601a-6256-4a00-90ab-e6738626698e" providerId="ADAL" clId="{397A723C-2152-4D85-AE9E-4321C7CF731A}" dt="2021-08-27T18:17:25.893" v="247" actId="26606"/>
          <ac:spMkLst>
            <pc:docMk/>
            <pc:sldMk cId="986843714" sldId="256"/>
            <ac:spMk id="102" creationId="{277EF58E-5654-4C05-91E1-051658CCCD86}"/>
          </ac:spMkLst>
        </pc:spChg>
        <pc:spChg chg="add del">
          <ac:chgData name="Aleksei Strashnov" userId="b4bd601a-6256-4a00-90ab-e6738626698e" providerId="ADAL" clId="{397A723C-2152-4D85-AE9E-4321C7CF731A}" dt="2021-08-27T20:51:41.025" v="833" actId="26606"/>
          <ac:spMkLst>
            <pc:docMk/>
            <pc:sldMk cId="986843714" sldId="256"/>
            <ac:spMk id="103" creationId="{DBF61EA3-B236-439E-9C0B-340980D56BEE}"/>
          </ac:spMkLst>
        </pc:spChg>
        <pc:spChg chg="add del">
          <ac:chgData name="Aleksei Strashnov" userId="b4bd601a-6256-4a00-90ab-e6738626698e" providerId="ADAL" clId="{397A723C-2152-4D85-AE9E-4321C7CF731A}" dt="2021-08-27T18:17:25.893" v="247" actId="26606"/>
          <ac:spMkLst>
            <pc:docMk/>
            <pc:sldMk cId="986843714" sldId="256"/>
            <ac:spMk id="104" creationId="{EF0486BD-9355-4C9F-B84E-29D308A263BE}"/>
          </ac:spMkLst>
        </pc:spChg>
        <pc:spChg chg="add del">
          <ac:chgData name="Aleksei Strashnov" userId="b4bd601a-6256-4a00-90ab-e6738626698e" providerId="ADAL" clId="{397A723C-2152-4D85-AE9E-4321C7CF731A}" dt="2021-08-27T18:17:25.893" v="247" actId="26606"/>
          <ac:spMkLst>
            <pc:docMk/>
            <pc:sldMk cId="986843714" sldId="256"/>
            <ac:spMk id="106" creationId="{51440359-9D97-4CE1-8BD3-19308E040465}"/>
          </ac:spMkLst>
        </pc:spChg>
        <pc:spChg chg="add del">
          <ac:chgData name="Aleksei Strashnov" userId="b4bd601a-6256-4a00-90ab-e6738626698e" providerId="ADAL" clId="{397A723C-2152-4D85-AE9E-4321C7CF731A}" dt="2021-08-27T18:17:25.893" v="247" actId="26606"/>
          <ac:spMkLst>
            <pc:docMk/>
            <pc:sldMk cId="986843714" sldId="256"/>
            <ac:spMk id="108" creationId="{0C7F9830-10E7-405D-AA27-19575930F15D}"/>
          </ac:spMkLst>
        </pc:spChg>
        <pc:spChg chg="add del">
          <ac:chgData name="Aleksei Strashnov" userId="b4bd601a-6256-4a00-90ab-e6738626698e" providerId="ADAL" clId="{397A723C-2152-4D85-AE9E-4321C7CF731A}" dt="2021-08-27T18:17:48.737" v="251" actId="26606"/>
          <ac:spMkLst>
            <pc:docMk/>
            <pc:sldMk cId="986843714" sldId="256"/>
            <ac:spMk id="109" creationId="{B82EE72E-7E8F-4034-A2DE-8B01C722752F}"/>
          </ac:spMkLst>
        </pc:spChg>
        <pc:spChg chg="add del">
          <ac:chgData name="Aleksei Strashnov" userId="b4bd601a-6256-4a00-90ab-e6738626698e" providerId="ADAL" clId="{397A723C-2152-4D85-AE9E-4321C7CF731A}" dt="2021-08-27T18:17:48.737" v="251" actId="26606"/>
          <ac:spMkLst>
            <pc:docMk/>
            <pc:sldMk cId="986843714" sldId="256"/>
            <ac:spMk id="110" creationId="{02EDC4CB-FA76-4333-89CF-8A2D4F27C633}"/>
          </ac:spMkLst>
        </pc:spChg>
        <pc:spChg chg="add del">
          <ac:chgData name="Aleksei Strashnov" userId="b4bd601a-6256-4a00-90ab-e6738626698e" providerId="ADAL" clId="{397A723C-2152-4D85-AE9E-4321C7CF731A}" dt="2021-08-27T18:17:48.737" v="251" actId="26606"/>
          <ac:spMkLst>
            <pc:docMk/>
            <pc:sldMk cId="986843714" sldId="256"/>
            <ac:spMk id="111" creationId="{277EF58E-5654-4C05-91E1-051658CCCD86}"/>
          </ac:spMkLst>
        </pc:spChg>
        <pc:spChg chg="add del">
          <ac:chgData name="Aleksei Strashnov" userId="b4bd601a-6256-4a00-90ab-e6738626698e" providerId="ADAL" clId="{397A723C-2152-4D85-AE9E-4321C7CF731A}" dt="2021-08-27T18:17:48.737" v="251" actId="26606"/>
          <ac:spMkLst>
            <pc:docMk/>
            <pc:sldMk cId="986843714" sldId="256"/>
            <ac:spMk id="112" creationId="{EF0486BD-9355-4C9F-B84E-29D308A263BE}"/>
          </ac:spMkLst>
        </pc:spChg>
        <pc:spChg chg="add del">
          <ac:chgData name="Aleksei Strashnov" userId="b4bd601a-6256-4a00-90ab-e6738626698e" providerId="ADAL" clId="{397A723C-2152-4D85-AE9E-4321C7CF731A}" dt="2021-08-27T18:17:48.737" v="251" actId="26606"/>
          <ac:spMkLst>
            <pc:docMk/>
            <pc:sldMk cId="986843714" sldId="256"/>
            <ac:spMk id="113" creationId="{51440359-9D97-4CE1-8BD3-19308E040465}"/>
          </ac:spMkLst>
        </pc:spChg>
        <pc:spChg chg="add del">
          <ac:chgData name="Aleksei Strashnov" userId="b4bd601a-6256-4a00-90ab-e6738626698e" providerId="ADAL" clId="{397A723C-2152-4D85-AE9E-4321C7CF731A}" dt="2021-08-27T18:17:48.737" v="251" actId="26606"/>
          <ac:spMkLst>
            <pc:docMk/>
            <pc:sldMk cId="986843714" sldId="256"/>
            <ac:spMk id="114" creationId="{0C7F9830-10E7-405D-AA27-19575930F15D}"/>
          </ac:spMkLst>
        </pc:spChg>
        <pc:spChg chg="add del">
          <ac:chgData name="Aleksei Strashnov" userId="b4bd601a-6256-4a00-90ab-e6738626698e" providerId="ADAL" clId="{397A723C-2152-4D85-AE9E-4321C7CF731A}" dt="2021-08-27T20:51:41.025" v="833" actId="26606"/>
          <ac:spMkLst>
            <pc:docMk/>
            <pc:sldMk cId="986843714" sldId="256"/>
            <ac:spMk id="115" creationId="{E659831F-0D9A-4C63-9EBB-8435B85A440F}"/>
          </ac:spMkLst>
        </pc:spChg>
        <pc:spChg chg="add del">
          <ac:chgData name="Aleksei Strashnov" userId="b4bd601a-6256-4a00-90ab-e6738626698e" providerId="ADAL" clId="{397A723C-2152-4D85-AE9E-4321C7CF731A}" dt="2021-08-27T20:53:46.628" v="851" actId="26606"/>
          <ac:spMkLst>
            <pc:docMk/>
            <pc:sldMk cId="986843714" sldId="256"/>
            <ac:spMk id="117" creationId="{B6CDA21F-E7AF-4C75-8395-33F58D5B0E45}"/>
          </ac:spMkLst>
        </pc:spChg>
        <pc:spChg chg="add del">
          <ac:chgData name="Aleksei Strashnov" userId="b4bd601a-6256-4a00-90ab-e6738626698e" providerId="ADAL" clId="{397A723C-2152-4D85-AE9E-4321C7CF731A}" dt="2021-08-27T20:53:46.628" v="851" actId="26606"/>
          <ac:spMkLst>
            <pc:docMk/>
            <pc:sldMk cId="986843714" sldId="256"/>
            <ac:spMk id="122" creationId="{D5B0017B-2ECA-49AF-B397-DC140825DF8D}"/>
          </ac:spMkLst>
        </pc:spChg>
        <pc:spChg chg="add del">
          <ac:chgData name="Aleksei Strashnov" userId="b4bd601a-6256-4a00-90ab-e6738626698e" providerId="ADAL" clId="{397A723C-2152-4D85-AE9E-4321C7CF731A}" dt="2021-08-27T20:52:09.943" v="841" actId="26606"/>
          <ac:spMkLst>
            <pc:docMk/>
            <pc:sldMk cId="986843714" sldId="256"/>
            <ac:spMk id="125" creationId="{9095C1F4-AE7F-44E4-8693-40D3D6831140}"/>
          </ac:spMkLst>
        </pc:spChg>
        <pc:spChg chg="add del">
          <ac:chgData name="Aleksei Strashnov" userId="b4bd601a-6256-4a00-90ab-e6738626698e" providerId="ADAL" clId="{397A723C-2152-4D85-AE9E-4321C7CF731A}" dt="2021-08-27T20:54:19.093" v="854" actId="26606"/>
          <ac:spMkLst>
            <pc:docMk/>
            <pc:sldMk cId="986843714" sldId="256"/>
            <ac:spMk id="127" creationId="{9095C1F4-AE7F-44E4-8693-40D3D6831140}"/>
          </ac:spMkLst>
        </pc:spChg>
        <pc:spChg chg="add del">
          <ac:chgData name="Aleksei Strashnov" userId="b4bd601a-6256-4a00-90ab-e6738626698e" providerId="ADAL" clId="{397A723C-2152-4D85-AE9E-4321C7CF731A}" dt="2021-08-27T20:52:05.025" v="839" actId="26606"/>
          <ac:spMkLst>
            <pc:docMk/>
            <pc:sldMk cId="986843714" sldId="256"/>
            <ac:spMk id="128" creationId="{4522B21E-B2B9-4C72-9A71-C87EFD137480}"/>
          </ac:spMkLst>
        </pc:spChg>
        <pc:spChg chg="add del">
          <ac:chgData name="Aleksei Strashnov" userId="b4bd601a-6256-4a00-90ab-e6738626698e" providerId="ADAL" clId="{397A723C-2152-4D85-AE9E-4321C7CF731A}" dt="2021-08-27T20:52:09.943" v="841" actId="26606"/>
          <ac:spMkLst>
            <pc:docMk/>
            <pc:sldMk cId="986843714" sldId="256"/>
            <ac:spMk id="129" creationId="{871AEA07-1E14-44B4-8E55-64EF049CD66F}"/>
          </ac:spMkLst>
        </pc:spChg>
        <pc:spChg chg="add del">
          <ac:chgData name="Aleksei Strashnov" userId="b4bd601a-6256-4a00-90ab-e6738626698e" providerId="ADAL" clId="{397A723C-2152-4D85-AE9E-4321C7CF731A}" dt="2021-08-27T20:52:05.025" v="839" actId="26606"/>
          <ac:spMkLst>
            <pc:docMk/>
            <pc:sldMk cId="986843714" sldId="256"/>
            <ac:spMk id="130" creationId="{5EB7D2A2-F448-44D4-938C-DC84CBCB3B1E}"/>
          </ac:spMkLst>
        </pc:spChg>
        <pc:spChg chg="add del">
          <ac:chgData name="Aleksei Strashnov" userId="b4bd601a-6256-4a00-90ab-e6738626698e" providerId="ADAL" clId="{397A723C-2152-4D85-AE9E-4321C7CF731A}" dt="2021-08-27T20:52:05.025" v="839" actId="26606"/>
          <ac:spMkLst>
            <pc:docMk/>
            <pc:sldMk cId="986843714" sldId="256"/>
            <ac:spMk id="132" creationId="{871AEA07-1E14-44B4-8E55-64EF049CD66F}"/>
          </ac:spMkLst>
        </pc:spChg>
        <pc:spChg chg="add del">
          <ac:chgData name="Aleksei Strashnov" userId="b4bd601a-6256-4a00-90ab-e6738626698e" providerId="ADAL" clId="{397A723C-2152-4D85-AE9E-4321C7CF731A}" dt="2021-08-27T20:54:19.093" v="854" actId="26606"/>
          <ac:spMkLst>
            <pc:docMk/>
            <pc:sldMk cId="986843714" sldId="256"/>
            <ac:spMk id="136" creationId="{871AEA07-1E14-44B4-8E55-64EF049CD66F}"/>
          </ac:spMkLst>
        </pc:spChg>
        <pc:spChg chg="add del">
          <ac:chgData name="Aleksei Strashnov" userId="b4bd601a-6256-4a00-90ab-e6738626698e" providerId="ADAL" clId="{397A723C-2152-4D85-AE9E-4321C7CF731A}" dt="2021-08-27T20:55:01.724" v="861" actId="26606"/>
          <ac:spMkLst>
            <pc:docMk/>
            <pc:sldMk cId="986843714" sldId="256"/>
            <ac:spMk id="141" creationId="{943CAA20-3569-4189-9E48-239A229A86CA}"/>
          </ac:spMkLst>
        </pc:spChg>
        <pc:spChg chg="add del">
          <ac:chgData name="Aleksei Strashnov" userId="b4bd601a-6256-4a00-90ab-e6738626698e" providerId="ADAL" clId="{397A723C-2152-4D85-AE9E-4321C7CF731A}" dt="2021-08-27T20:55:01.724" v="861" actId="26606"/>
          <ac:spMkLst>
            <pc:docMk/>
            <pc:sldMk cId="986843714" sldId="256"/>
            <ac:spMk id="143" creationId="{DA542B6D-E775-4832-91DC-2D20F857813A}"/>
          </ac:spMkLst>
        </pc:spChg>
        <pc:spChg chg="add del">
          <ac:chgData name="Aleksei Strashnov" userId="b4bd601a-6256-4a00-90ab-e6738626698e" providerId="ADAL" clId="{397A723C-2152-4D85-AE9E-4321C7CF731A}" dt="2021-08-27T20:54:55.043" v="858" actId="26606"/>
          <ac:spMkLst>
            <pc:docMk/>
            <pc:sldMk cId="986843714" sldId="256"/>
            <ac:spMk id="145" creationId="{9095C1F4-AE7F-44E4-8693-40D3D6831140}"/>
          </ac:spMkLst>
        </pc:spChg>
        <pc:spChg chg="add del">
          <ac:chgData name="Aleksei Strashnov" userId="b4bd601a-6256-4a00-90ab-e6738626698e" providerId="ADAL" clId="{397A723C-2152-4D85-AE9E-4321C7CF731A}" dt="2021-08-27T20:54:55.043" v="858" actId="26606"/>
          <ac:spMkLst>
            <pc:docMk/>
            <pc:sldMk cId="986843714" sldId="256"/>
            <ac:spMk id="148" creationId="{871AEA07-1E14-44B4-8E55-64EF049CD66F}"/>
          </ac:spMkLst>
        </pc:spChg>
        <pc:spChg chg="add del">
          <ac:chgData name="Aleksei Strashnov" userId="b4bd601a-6256-4a00-90ab-e6738626698e" providerId="ADAL" clId="{397A723C-2152-4D85-AE9E-4321C7CF731A}" dt="2021-08-27T20:55:01.716" v="860" actId="26606"/>
          <ac:spMkLst>
            <pc:docMk/>
            <pc:sldMk cId="986843714" sldId="256"/>
            <ac:spMk id="150" creationId="{C4B24C7E-2D5E-4C4E-9CD5-D61F243C9D1B}"/>
          </ac:spMkLst>
        </pc:spChg>
        <pc:spChg chg="add del">
          <ac:chgData name="Aleksei Strashnov" userId="b4bd601a-6256-4a00-90ab-e6738626698e" providerId="ADAL" clId="{397A723C-2152-4D85-AE9E-4321C7CF731A}" dt="2021-08-27T20:55:01.716" v="860" actId="26606"/>
          <ac:spMkLst>
            <pc:docMk/>
            <pc:sldMk cId="986843714" sldId="256"/>
            <ac:spMk id="154" creationId="{3C48EA58-53D6-4E4A-9BDB-087D34617836}"/>
          </ac:spMkLst>
        </pc:spChg>
        <pc:spChg chg="add del">
          <ac:chgData name="Aleksei Strashnov" userId="b4bd601a-6256-4a00-90ab-e6738626698e" providerId="ADAL" clId="{397A723C-2152-4D85-AE9E-4321C7CF731A}" dt="2021-08-27T21:24:16.893" v="1141"/>
          <ac:spMkLst>
            <pc:docMk/>
            <pc:sldMk cId="986843714" sldId="256"/>
            <ac:spMk id="156" creationId="{4DA718D0-4865-4629-8134-44F68D41D574}"/>
          </ac:spMkLst>
        </pc:spChg>
        <pc:spChg chg="add del">
          <ac:chgData name="Aleksei Strashnov" userId="b4bd601a-6256-4a00-90ab-e6738626698e" providerId="ADAL" clId="{397A723C-2152-4D85-AE9E-4321C7CF731A}" dt="2021-08-27T21:24:16.893" v="1141"/>
          <ac:spMkLst>
            <pc:docMk/>
            <pc:sldMk cId="986843714" sldId="256"/>
            <ac:spMk id="160" creationId="{CBC4F608-B4B8-48C3-9572-C0F061B1CD99}"/>
          </ac:spMkLst>
        </pc:spChg>
        <pc:grpChg chg="add del">
          <ac:chgData name="Aleksei Strashnov" userId="b4bd601a-6256-4a00-90ab-e6738626698e" providerId="ADAL" clId="{397A723C-2152-4D85-AE9E-4321C7CF731A}" dt="2021-08-27T21:25:06.327" v="1146" actId="26606"/>
          <ac:grpSpMkLst>
            <pc:docMk/>
            <pc:sldMk cId="986843714" sldId="256"/>
            <ac:grpSpMk id="6" creationId="{8734DDD3-F723-4DD3-8ABE-EC0B2AC87D74}"/>
          </ac:grpSpMkLst>
        </pc:grpChg>
        <pc:grpChg chg="add del">
          <ac:chgData name="Aleksei Strashnov" userId="b4bd601a-6256-4a00-90ab-e6738626698e" providerId="ADAL" clId="{397A723C-2152-4D85-AE9E-4321C7CF731A}" dt="2021-08-27T21:26:01.642" v="1153"/>
          <ac:grpSpMkLst>
            <pc:docMk/>
            <pc:sldMk cId="986843714" sldId="256"/>
            <ac:grpSpMk id="15" creationId="{B6AF563D-E130-4C2A-921F-3B1A31BB3E14}"/>
          </ac:grpSpMkLst>
        </pc:grpChg>
        <pc:grpChg chg="add del">
          <ac:chgData name="Aleksei Strashnov" userId="b4bd601a-6256-4a00-90ab-e6738626698e" providerId="ADAL" clId="{397A723C-2152-4D85-AE9E-4321C7CF731A}" dt="2021-08-27T13:49:26.573" v="157" actId="26606"/>
          <ac:grpSpMkLst>
            <pc:docMk/>
            <pc:sldMk cId="986843714" sldId="256"/>
            <ac:grpSpMk id="54" creationId="{83F0465A-8953-42AC-8F67-7B9A54E660A2}"/>
          </ac:grpSpMkLst>
        </pc:grpChg>
        <pc:grpChg chg="add del">
          <ac:chgData name="Aleksei Strashnov" userId="b4bd601a-6256-4a00-90ab-e6738626698e" providerId="ADAL" clId="{397A723C-2152-4D85-AE9E-4321C7CF731A}" dt="2021-08-27T20:54:55.043" v="858" actId="26606"/>
          <ac:grpSpMkLst>
            <pc:docMk/>
            <pc:sldMk cId="986843714" sldId="256"/>
            <ac:grpSpMk id="86" creationId="{8734DDD3-F723-4DD3-8ABE-EC0B2AC87D74}"/>
          </ac:grpSpMkLst>
        </pc:grpChg>
        <pc:grpChg chg="add del">
          <ac:chgData name="Aleksei Strashnov" userId="b4bd601a-6256-4a00-90ab-e6738626698e" providerId="ADAL" clId="{397A723C-2152-4D85-AE9E-4321C7CF731A}" dt="2021-08-27T18:17:40.659" v="249" actId="26606"/>
          <ac:grpSpMkLst>
            <pc:docMk/>
            <pc:sldMk cId="986843714" sldId="256"/>
            <ac:grpSpMk id="97" creationId="{DAA26DFA-AAB2-4973-9C17-16D587C7B198}"/>
          </ac:grpSpMkLst>
        </pc:grpChg>
        <pc:grpChg chg="add del">
          <ac:chgData name="Aleksei Strashnov" userId="b4bd601a-6256-4a00-90ab-e6738626698e" providerId="ADAL" clId="{397A723C-2152-4D85-AE9E-4321C7CF731A}" dt="2021-08-27T20:51:41.025" v="833" actId="26606"/>
          <ac:grpSpMkLst>
            <pc:docMk/>
            <pc:sldMk cId="986843714" sldId="256"/>
            <ac:grpSpMk id="105" creationId="{28FAF094-D087-493F-8DF9-A486C2D6BBAA}"/>
          </ac:grpSpMkLst>
        </pc:grpChg>
        <pc:grpChg chg="add del">
          <ac:chgData name="Aleksei Strashnov" userId="b4bd601a-6256-4a00-90ab-e6738626698e" providerId="ADAL" clId="{397A723C-2152-4D85-AE9E-4321C7CF731A}" dt="2021-08-27T20:53:46.628" v="851" actId="26606"/>
          <ac:grpSpMkLst>
            <pc:docMk/>
            <pc:sldMk cId="986843714" sldId="256"/>
            <ac:grpSpMk id="118" creationId="{AE1C45F0-260A-458C-96ED-C1F6D2151219}"/>
          </ac:grpSpMkLst>
        </pc:grpChg>
        <pc:grpChg chg="add del">
          <ac:chgData name="Aleksei Strashnov" userId="b4bd601a-6256-4a00-90ab-e6738626698e" providerId="ADAL" clId="{397A723C-2152-4D85-AE9E-4321C7CF731A}" dt="2021-08-27T20:52:09.943" v="841" actId="26606"/>
          <ac:grpSpMkLst>
            <pc:docMk/>
            <pc:sldMk cId="986843714" sldId="256"/>
            <ac:grpSpMk id="126" creationId="{8734DDD3-F723-4DD3-8ABE-EC0B2AC87D74}"/>
          </ac:grpSpMkLst>
        </pc:grpChg>
        <pc:grpChg chg="add del">
          <ac:chgData name="Aleksei Strashnov" userId="b4bd601a-6256-4a00-90ab-e6738626698e" providerId="ADAL" clId="{397A723C-2152-4D85-AE9E-4321C7CF731A}" dt="2021-08-27T20:54:19.093" v="854" actId="26606"/>
          <ac:grpSpMkLst>
            <pc:docMk/>
            <pc:sldMk cId="986843714" sldId="256"/>
            <ac:grpSpMk id="133" creationId="{8734DDD3-F723-4DD3-8ABE-EC0B2AC87D74}"/>
          </ac:grpSpMkLst>
        </pc:grpChg>
        <pc:grpChg chg="add del">
          <ac:chgData name="Aleksei Strashnov" userId="b4bd601a-6256-4a00-90ab-e6738626698e" providerId="ADAL" clId="{397A723C-2152-4D85-AE9E-4321C7CF731A}" dt="2021-08-27T20:55:01.716" v="860" actId="26606"/>
          <ac:grpSpMkLst>
            <pc:docMk/>
            <pc:sldMk cId="986843714" sldId="256"/>
            <ac:grpSpMk id="151" creationId="{99072643-A0EC-42FB-B66A-24C0E6FFDC96}"/>
          </ac:grpSpMkLst>
        </pc:grpChg>
        <pc:grpChg chg="add del">
          <ac:chgData name="Aleksei Strashnov" userId="b4bd601a-6256-4a00-90ab-e6738626698e" providerId="ADAL" clId="{397A723C-2152-4D85-AE9E-4321C7CF731A}" dt="2021-08-27T21:24:16.893" v="1141"/>
          <ac:grpSpMkLst>
            <pc:docMk/>
            <pc:sldMk cId="986843714" sldId="256"/>
            <ac:grpSpMk id="157" creationId="{65167ED7-6315-43AB-B1B6-C326D5FD8F84}"/>
          </ac:grpSpMkLst>
        </pc:grpChg>
        <pc:picChg chg="add del">
          <ac:chgData name="Aleksei Strashnov" userId="b4bd601a-6256-4a00-90ab-e6738626698e" providerId="ADAL" clId="{397A723C-2152-4D85-AE9E-4321C7CF731A}" dt="2021-08-27T13:40:24.564" v="41" actId="26606"/>
          <ac:picMkLst>
            <pc:docMk/>
            <pc:sldMk cId="986843714" sldId="256"/>
            <ac:picMk id="59" creationId="{D294EDB9-3ABC-4885-9452-3B36B64F1BA7}"/>
          </ac:picMkLst>
        </pc:picChg>
        <pc:picChg chg="add del">
          <ac:chgData name="Aleksei Strashnov" userId="b4bd601a-6256-4a00-90ab-e6738626698e" providerId="ADAL" clId="{397A723C-2152-4D85-AE9E-4321C7CF731A}" dt="2021-08-27T13:40:05.366" v="39" actId="26606"/>
          <ac:picMkLst>
            <pc:docMk/>
            <pc:sldMk cId="986843714" sldId="256"/>
            <ac:picMk id="61" creationId="{BF41C218-D8FC-4AE0-A0B2-6C74E2FA8D33}"/>
          </ac:picMkLst>
        </pc:picChg>
        <pc:picChg chg="add del mod">
          <ac:chgData name="Aleksei Strashnov" userId="b4bd601a-6256-4a00-90ab-e6738626698e" providerId="ADAL" clId="{397A723C-2152-4D85-AE9E-4321C7CF731A}" dt="2021-08-27T13:48:55.226" v="137" actId="26606"/>
          <ac:picMkLst>
            <pc:docMk/>
            <pc:sldMk cId="986843714" sldId="256"/>
            <ac:picMk id="65" creationId="{D294EDB9-3ABC-4885-9452-3B36B64F1BA7}"/>
          </ac:picMkLst>
        </pc:picChg>
        <pc:picChg chg="add del">
          <ac:chgData name="Aleksei Strashnov" userId="b4bd601a-6256-4a00-90ab-e6738626698e" providerId="ADAL" clId="{397A723C-2152-4D85-AE9E-4321C7CF731A}" dt="2021-08-27T13:49:24.379" v="150" actId="26606"/>
          <ac:picMkLst>
            <pc:docMk/>
            <pc:sldMk cId="986843714" sldId="256"/>
            <ac:picMk id="66" creationId="{6D5D06D4-DD17-46C5-A47B-9BDD14378CA1}"/>
          </ac:picMkLst>
        </pc:picChg>
        <pc:picChg chg="add del">
          <ac:chgData name="Aleksei Strashnov" userId="b4bd601a-6256-4a00-90ab-e6738626698e" providerId="ADAL" clId="{397A723C-2152-4D85-AE9E-4321C7CF731A}" dt="2021-08-27T13:49:05.665" v="139" actId="26606"/>
          <ac:picMkLst>
            <pc:docMk/>
            <pc:sldMk cId="986843714" sldId="256"/>
            <ac:picMk id="68" creationId="{D294EDB9-3ABC-4885-9452-3B36B64F1BA7}"/>
          </ac:picMkLst>
        </pc:picChg>
        <pc:picChg chg="add del">
          <ac:chgData name="Aleksei Strashnov" userId="b4bd601a-6256-4a00-90ab-e6738626698e" providerId="ADAL" clId="{397A723C-2152-4D85-AE9E-4321C7CF731A}" dt="2021-08-27T13:49:07.033" v="141" actId="26606"/>
          <ac:picMkLst>
            <pc:docMk/>
            <pc:sldMk cId="986843714" sldId="256"/>
            <ac:picMk id="71" creationId="{D294EDB9-3ABC-4885-9452-3B36B64F1BA7}"/>
          </ac:picMkLst>
        </pc:picChg>
        <pc:picChg chg="add del">
          <ac:chgData name="Aleksei Strashnov" userId="b4bd601a-6256-4a00-90ab-e6738626698e" providerId="ADAL" clId="{397A723C-2152-4D85-AE9E-4321C7CF731A}" dt="2021-08-27T13:49:08.315" v="143" actId="26606"/>
          <ac:picMkLst>
            <pc:docMk/>
            <pc:sldMk cId="986843714" sldId="256"/>
            <ac:picMk id="78" creationId="{D294EDB9-3ABC-4885-9452-3B36B64F1BA7}"/>
          </ac:picMkLst>
        </pc:picChg>
        <pc:picChg chg="add del">
          <ac:chgData name="Aleksei Strashnov" userId="b4bd601a-6256-4a00-90ab-e6738626698e" providerId="ADAL" clId="{397A723C-2152-4D85-AE9E-4321C7CF731A}" dt="2021-08-27T13:49:09.538" v="146" actId="26606"/>
          <ac:picMkLst>
            <pc:docMk/>
            <pc:sldMk cId="986843714" sldId="256"/>
            <ac:picMk id="80" creationId="{D294EDB9-3ABC-4885-9452-3B36B64F1BA7}"/>
          </ac:picMkLst>
        </pc:picChg>
        <pc:picChg chg="add del">
          <ac:chgData name="Aleksei Strashnov" userId="b4bd601a-6256-4a00-90ab-e6738626698e" providerId="ADAL" clId="{397A723C-2152-4D85-AE9E-4321C7CF731A}" dt="2021-08-27T13:49:16.239" v="148" actId="26606"/>
          <ac:picMkLst>
            <pc:docMk/>
            <pc:sldMk cId="986843714" sldId="256"/>
            <ac:picMk id="84" creationId="{D294EDB9-3ABC-4885-9452-3B36B64F1BA7}"/>
          </ac:picMkLst>
        </pc:picChg>
        <pc:picChg chg="add del">
          <ac:chgData name="Aleksei Strashnov" userId="b4bd601a-6256-4a00-90ab-e6738626698e" providerId="ADAL" clId="{397A723C-2152-4D85-AE9E-4321C7CF731A}" dt="2021-08-27T13:49:25.356" v="152" actId="26606"/>
          <ac:picMkLst>
            <pc:docMk/>
            <pc:sldMk cId="986843714" sldId="256"/>
            <ac:picMk id="85" creationId="{F940BD24-42EC-4A83-B684-2B065AC51227}"/>
          </ac:picMkLst>
        </pc:picChg>
        <pc:picChg chg="add del">
          <ac:chgData name="Aleksei Strashnov" userId="b4bd601a-6256-4a00-90ab-e6738626698e" providerId="ADAL" clId="{397A723C-2152-4D85-AE9E-4321C7CF731A}" dt="2021-08-27T13:49:25.995" v="154" actId="26606"/>
          <ac:picMkLst>
            <pc:docMk/>
            <pc:sldMk cId="986843714" sldId="256"/>
            <ac:picMk id="88" creationId="{6D5D06D4-DD17-46C5-A47B-9BDD14378CA1}"/>
          </ac:picMkLst>
        </pc:picChg>
        <pc:picChg chg="add del">
          <ac:chgData name="Aleksei Strashnov" userId="b4bd601a-6256-4a00-90ab-e6738626698e" providerId="ADAL" clId="{397A723C-2152-4D85-AE9E-4321C7CF731A}" dt="2021-08-27T13:49:26.562" v="156" actId="26606"/>
          <ac:picMkLst>
            <pc:docMk/>
            <pc:sldMk cId="986843714" sldId="256"/>
            <ac:picMk id="91" creationId="{F940BD24-42EC-4A83-B684-2B065AC51227}"/>
          </ac:picMkLst>
        </pc:picChg>
        <pc:picChg chg="add del mod">
          <ac:chgData name="Aleksei Strashnov" userId="b4bd601a-6256-4a00-90ab-e6738626698e" providerId="ADAL" clId="{397A723C-2152-4D85-AE9E-4321C7CF731A}" dt="2021-08-27T18:15:25.284" v="243" actId="478"/>
          <ac:picMkLst>
            <pc:docMk/>
            <pc:sldMk cId="986843714" sldId="256"/>
            <ac:picMk id="94" creationId="{9A464D19-ECD6-4146-8EE0-8252995A2BAF}"/>
          </ac:picMkLst>
        </pc:picChg>
        <pc:cxnChg chg="add del">
          <ac:chgData name="Aleksei Strashnov" userId="b4bd601a-6256-4a00-90ab-e6738626698e" providerId="ADAL" clId="{397A723C-2152-4D85-AE9E-4321C7CF731A}" dt="2021-08-27T20:56:19.468" v="910" actId="26606"/>
          <ac:cxnSpMkLst>
            <pc:docMk/>
            <pc:sldMk cId="986843714" sldId="256"/>
            <ac:cxnSpMk id="16" creationId="{C5ECDEE1-7093-418F-9CF5-24EEB115C1C1}"/>
          </ac:cxnSpMkLst>
        </pc:cxnChg>
        <pc:cxnChg chg="add del">
          <ac:chgData name="Aleksei Strashnov" userId="b4bd601a-6256-4a00-90ab-e6738626698e" providerId="ADAL" clId="{397A723C-2152-4D85-AE9E-4321C7CF731A}" dt="2021-08-27T20:56:19.468" v="910" actId="26606"/>
          <ac:cxnSpMkLst>
            <pc:docMk/>
            <pc:sldMk cId="986843714" sldId="256"/>
            <ac:cxnSpMk id="18" creationId="{045062AF-EB11-4651-BC4A-4DA21768DE8E}"/>
          </ac:cxnSpMkLst>
        </pc:cxnChg>
        <pc:cxnChg chg="add del">
          <ac:chgData name="Aleksei Strashnov" userId="b4bd601a-6256-4a00-90ab-e6738626698e" providerId="ADAL" clId="{397A723C-2152-4D85-AE9E-4321C7CF731A}" dt="2021-08-27T20:53:46.628" v="851" actId="26606"/>
          <ac:cxnSpMkLst>
            <pc:docMk/>
            <pc:sldMk cId="986843714" sldId="256"/>
            <ac:cxnSpMk id="123" creationId="{6CF1BAF6-AD41-4082-B212-8A1F9A2E8779}"/>
          </ac:cxnSpMkLst>
        </pc:cxnChg>
        <pc:cxnChg chg="add del">
          <ac:chgData name="Aleksei Strashnov" userId="b4bd601a-6256-4a00-90ab-e6738626698e" providerId="ADAL" clId="{397A723C-2152-4D85-AE9E-4321C7CF731A}" dt="2021-08-27T20:52:05.025" v="839" actId="26606"/>
          <ac:cxnSpMkLst>
            <pc:docMk/>
            <pc:sldMk cId="986843714" sldId="256"/>
            <ac:cxnSpMk id="134" creationId="{F7C8EA93-3210-4C62-99E9-153C275E3A87}"/>
          </ac:cxnSpMkLst>
        </pc:cxnChg>
      </pc:sldChg>
      <pc:sldChg chg="addSp delSp modSp del mod delDesignElem">
        <pc:chgData name="Aleksei Strashnov" userId="b4bd601a-6256-4a00-90ab-e6738626698e" providerId="ADAL" clId="{397A723C-2152-4D85-AE9E-4321C7CF731A}" dt="2021-08-27T21:32:26.449" v="1179" actId="47"/>
        <pc:sldMkLst>
          <pc:docMk/>
          <pc:sldMk cId="463881952" sldId="259"/>
        </pc:sldMkLst>
        <pc:spChg chg="mod">
          <ac:chgData name="Aleksei Strashnov" userId="b4bd601a-6256-4a00-90ab-e6738626698e" providerId="ADAL" clId="{397A723C-2152-4D85-AE9E-4321C7CF731A}" dt="2021-08-27T21:24:11.311" v="1102"/>
          <ac:spMkLst>
            <pc:docMk/>
            <pc:sldMk cId="463881952" sldId="259"/>
            <ac:spMk id="2" creationId="{91950BF6-486B-481A-8824-E9851C6BAF3E}"/>
          </ac:spMkLst>
        </pc:spChg>
        <pc:spChg chg="add del">
          <ac:chgData name="Aleksei Strashnov" userId="b4bd601a-6256-4a00-90ab-e6738626698e" providerId="ADAL" clId="{397A723C-2152-4D85-AE9E-4321C7CF731A}" dt="2021-08-27T21:24:16.893" v="1141"/>
          <ac:spMkLst>
            <pc:docMk/>
            <pc:sldMk cId="463881952" sldId="259"/>
            <ac:spMk id="28" creationId="{A4AC5506-6312-4701-8D3C-40187889A947}"/>
          </ac:spMkLst>
        </pc:spChg>
      </pc:sldChg>
      <pc:sldChg chg="addSp delSp modSp del mod ord delDesignElem">
        <pc:chgData name="Aleksei Strashnov" userId="b4bd601a-6256-4a00-90ab-e6738626698e" providerId="ADAL" clId="{397A723C-2152-4D85-AE9E-4321C7CF731A}" dt="2021-08-27T21:32:05.924" v="1178" actId="47"/>
        <pc:sldMkLst>
          <pc:docMk/>
          <pc:sldMk cId="1074809883" sldId="261"/>
        </pc:sldMkLst>
        <pc:spChg chg="mod">
          <ac:chgData name="Aleksei Strashnov" userId="b4bd601a-6256-4a00-90ab-e6738626698e" providerId="ADAL" clId="{397A723C-2152-4D85-AE9E-4321C7CF731A}" dt="2021-08-27T13:50:25.177" v="166" actId="26606"/>
          <ac:spMkLst>
            <pc:docMk/>
            <pc:sldMk cId="1074809883" sldId="261"/>
            <ac:spMk id="2" creationId="{91950BF6-486B-481A-8824-E9851C6BAF3E}"/>
          </ac:spMkLst>
        </pc:spChg>
        <pc:spChg chg="del mod">
          <ac:chgData name="Aleksei Strashnov" userId="b4bd601a-6256-4a00-90ab-e6738626698e" providerId="ADAL" clId="{397A723C-2152-4D85-AE9E-4321C7CF731A}" dt="2021-08-27T13:50:25.177" v="166" actId="26606"/>
          <ac:spMkLst>
            <pc:docMk/>
            <pc:sldMk cId="1074809883" sldId="261"/>
            <ac:spMk id="7" creationId="{E2FC3AC9-00D5-4D24-950C-79BE94B7747C}"/>
          </ac:spMkLst>
        </pc:spChg>
        <pc:spChg chg="add del">
          <ac:chgData name="Aleksei Strashnov" userId="b4bd601a-6256-4a00-90ab-e6738626698e" providerId="ADAL" clId="{397A723C-2152-4D85-AE9E-4321C7CF731A}" dt="2021-08-27T13:50:25.177" v="166" actId="26606"/>
          <ac:spMkLst>
            <pc:docMk/>
            <pc:sldMk cId="1074809883" sldId="261"/>
            <ac:spMk id="33" creationId="{A4AC5506-6312-4701-8D3C-40187889A947}"/>
          </ac:spMkLst>
        </pc:spChg>
        <pc:spChg chg="add del">
          <ac:chgData name="Aleksei Strashnov" userId="b4bd601a-6256-4a00-90ab-e6738626698e" providerId="ADAL" clId="{397A723C-2152-4D85-AE9E-4321C7CF731A}" dt="2021-08-27T21:24:16.893" v="1141"/>
          <ac:spMkLst>
            <pc:docMk/>
            <pc:sldMk cId="1074809883" sldId="261"/>
            <ac:spMk id="39" creationId="{56E9B3E6-E277-4D68-BA48-9CB43FFBD6E2}"/>
          </ac:spMkLst>
        </pc:spChg>
        <pc:spChg chg="add del">
          <ac:chgData name="Aleksei Strashnov" userId="b4bd601a-6256-4a00-90ab-e6738626698e" providerId="ADAL" clId="{397A723C-2152-4D85-AE9E-4321C7CF731A}" dt="2021-08-27T21:24:16.893" v="1141"/>
          <ac:spMkLst>
            <pc:docMk/>
            <pc:sldMk cId="1074809883" sldId="261"/>
            <ac:spMk id="46" creationId="{D5B0017B-2ECA-49AF-B397-DC140825DF8D}"/>
          </ac:spMkLst>
        </pc:spChg>
        <pc:grpChg chg="add del">
          <ac:chgData name="Aleksei Strashnov" userId="b4bd601a-6256-4a00-90ab-e6738626698e" providerId="ADAL" clId="{397A723C-2152-4D85-AE9E-4321C7CF731A}" dt="2021-08-27T21:24:16.893" v="1141"/>
          <ac:grpSpMkLst>
            <pc:docMk/>
            <pc:sldMk cId="1074809883" sldId="261"/>
            <ac:grpSpMk id="41" creationId="{AE1C45F0-260A-458C-96ED-C1F6D2151219}"/>
          </ac:grpSpMkLst>
        </pc:grpChg>
        <pc:graphicFrameChg chg="add">
          <ac:chgData name="Aleksei Strashnov" userId="b4bd601a-6256-4a00-90ab-e6738626698e" providerId="ADAL" clId="{397A723C-2152-4D85-AE9E-4321C7CF731A}" dt="2021-08-27T13:50:25.177" v="166" actId="26606"/>
          <ac:graphicFrameMkLst>
            <pc:docMk/>
            <pc:sldMk cId="1074809883" sldId="261"/>
            <ac:graphicFrameMk id="35" creationId="{C48C162F-0B98-4C8E-8FAE-3A2AA5C017B8}"/>
          </ac:graphicFrameMkLst>
        </pc:graphicFrameChg>
        <pc:cxnChg chg="add del">
          <ac:chgData name="Aleksei Strashnov" userId="b4bd601a-6256-4a00-90ab-e6738626698e" providerId="ADAL" clId="{397A723C-2152-4D85-AE9E-4321C7CF731A}" dt="2021-08-27T21:24:16.893" v="1141"/>
          <ac:cxnSpMkLst>
            <pc:docMk/>
            <pc:sldMk cId="1074809883" sldId="261"/>
            <ac:cxnSpMk id="48" creationId="{6CF1BAF6-AD41-4082-B212-8A1F9A2E8779}"/>
          </ac:cxnSpMkLst>
        </pc:cxnChg>
      </pc:sldChg>
      <pc:sldChg chg="addSp delSp del delDesignElem">
        <pc:chgData name="Aleksei Strashnov" userId="b4bd601a-6256-4a00-90ab-e6738626698e" providerId="ADAL" clId="{397A723C-2152-4D85-AE9E-4321C7CF731A}" dt="2021-08-27T21:32:26.449" v="1179" actId="47"/>
        <pc:sldMkLst>
          <pc:docMk/>
          <pc:sldMk cId="2600413328" sldId="262"/>
        </pc:sldMkLst>
        <pc:spChg chg="add del">
          <ac:chgData name="Aleksei Strashnov" userId="b4bd601a-6256-4a00-90ab-e6738626698e" providerId="ADAL" clId="{397A723C-2152-4D85-AE9E-4321C7CF731A}" dt="2021-08-27T21:24:16.893" v="1141"/>
          <ac:spMkLst>
            <pc:docMk/>
            <pc:sldMk cId="2600413328" sldId="262"/>
            <ac:spMk id="28" creationId="{A4AC5506-6312-4701-8D3C-40187889A947}"/>
          </ac:spMkLst>
        </pc:spChg>
      </pc:sldChg>
      <pc:sldChg chg="addSp delSp del delDesignElem">
        <pc:chgData name="Aleksei Strashnov" userId="b4bd601a-6256-4a00-90ab-e6738626698e" providerId="ADAL" clId="{397A723C-2152-4D85-AE9E-4321C7CF731A}" dt="2021-08-27T21:32:26.449" v="1179" actId="47"/>
        <pc:sldMkLst>
          <pc:docMk/>
          <pc:sldMk cId="3460249127" sldId="263"/>
        </pc:sldMkLst>
        <pc:spChg chg="add del">
          <ac:chgData name="Aleksei Strashnov" userId="b4bd601a-6256-4a00-90ab-e6738626698e" providerId="ADAL" clId="{397A723C-2152-4D85-AE9E-4321C7CF731A}" dt="2021-08-27T21:24:16.893" v="1141"/>
          <ac:spMkLst>
            <pc:docMk/>
            <pc:sldMk cId="3460249127" sldId="263"/>
            <ac:spMk id="28" creationId="{A4AC5506-6312-4701-8D3C-40187889A947}"/>
          </ac:spMkLst>
        </pc:spChg>
      </pc:sldChg>
      <pc:sldChg chg="addSp delSp modSp del mod delDesignElem">
        <pc:chgData name="Aleksei Strashnov" userId="b4bd601a-6256-4a00-90ab-e6738626698e" providerId="ADAL" clId="{397A723C-2152-4D85-AE9E-4321C7CF731A}" dt="2021-08-27T21:32:26.449" v="1179" actId="47"/>
        <pc:sldMkLst>
          <pc:docMk/>
          <pc:sldMk cId="1733592849" sldId="264"/>
        </pc:sldMkLst>
        <pc:spChg chg="mod">
          <ac:chgData name="Aleksei Strashnov" userId="b4bd601a-6256-4a00-90ab-e6738626698e" providerId="ADAL" clId="{397A723C-2152-4D85-AE9E-4321C7CF731A}" dt="2021-08-27T21:24:11.311" v="1102"/>
          <ac:spMkLst>
            <pc:docMk/>
            <pc:sldMk cId="1733592849" sldId="264"/>
            <ac:spMk id="2" creationId="{91950BF6-486B-481A-8824-E9851C6BAF3E}"/>
          </ac:spMkLst>
        </pc:spChg>
        <pc:spChg chg="add del">
          <ac:chgData name="Aleksei Strashnov" userId="b4bd601a-6256-4a00-90ab-e6738626698e" providerId="ADAL" clId="{397A723C-2152-4D85-AE9E-4321C7CF731A}" dt="2021-08-27T21:24:16.893" v="1141"/>
          <ac:spMkLst>
            <pc:docMk/>
            <pc:sldMk cId="1733592849" sldId="264"/>
            <ac:spMk id="28" creationId="{A4AC5506-6312-4701-8D3C-40187889A947}"/>
          </ac:spMkLst>
        </pc:spChg>
      </pc:sldChg>
      <pc:sldChg chg="addSp delSp del delDesignElem">
        <pc:chgData name="Aleksei Strashnov" userId="b4bd601a-6256-4a00-90ab-e6738626698e" providerId="ADAL" clId="{397A723C-2152-4D85-AE9E-4321C7CF731A}" dt="2021-08-27T21:32:26.449" v="1179" actId="47"/>
        <pc:sldMkLst>
          <pc:docMk/>
          <pc:sldMk cId="564146431" sldId="265"/>
        </pc:sldMkLst>
        <pc:spChg chg="add del">
          <ac:chgData name="Aleksei Strashnov" userId="b4bd601a-6256-4a00-90ab-e6738626698e" providerId="ADAL" clId="{397A723C-2152-4D85-AE9E-4321C7CF731A}" dt="2021-08-27T21:24:16.893" v="1141"/>
          <ac:spMkLst>
            <pc:docMk/>
            <pc:sldMk cId="564146431" sldId="265"/>
            <ac:spMk id="38" creationId="{A4AC5506-6312-4701-8D3C-40187889A947}"/>
          </ac:spMkLst>
        </pc:spChg>
      </pc:sldChg>
      <pc:sldChg chg="addSp delSp modSp del mod delDesignElem">
        <pc:chgData name="Aleksei Strashnov" userId="b4bd601a-6256-4a00-90ab-e6738626698e" providerId="ADAL" clId="{397A723C-2152-4D85-AE9E-4321C7CF731A}" dt="2021-08-27T21:32:26.449" v="1179" actId="47"/>
        <pc:sldMkLst>
          <pc:docMk/>
          <pc:sldMk cId="3686381417" sldId="266"/>
        </pc:sldMkLst>
        <pc:spChg chg="mod">
          <ac:chgData name="Aleksei Strashnov" userId="b4bd601a-6256-4a00-90ab-e6738626698e" providerId="ADAL" clId="{397A723C-2152-4D85-AE9E-4321C7CF731A}" dt="2021-08-27T21:24:11.311" v="1102"/>
          <ac:spMkLst>
            <pc:docMk/>
            <pc:sldMk cId="3686381417" sldId="266"/>
            <ac:spMk id="2" creationId="{91950BF6-486B-481A-8824-E9851C6BAF3E}"/>
          </ac:spMkLst>
        </pc:spChg>
        <pc:spChg chg="add del">
          <ac:chgData name="Aleksei Strashnov" userId="b4bd601a-6256-4a00-90ab-e6738626698e" providerId="ADAL" clId="{397A723C-2152-4D85-AE9E-4321C7CF731A}" dt="2021-08-27T21:24:16.893" v="1141"/>
          <ac:spMkLst>
            <pc:docMk/>
            <pc:sldMk cId="3686381417" sldId="266"/>
            <ac:spMk id="33" creationId="{A4AC5506-6312-4701-8D3C-40187889A947}"/>
          </ac:spMkLst>
        </pc:spChg>
      </pc:sldChg>
      <pc:sldChg chg="addSp delSp del delDesignElem">
        <pc:chgData name="Aleksei Strashnov" userId="b4bd601a-6256-4a00-90ab-e6738626698e" providerId="ADAL" clId="{397A723C-2152-4D85-AE9E-4321C7CF731A}" dt="2021-08-27T21:32:26.449" v="1179" actId="47"/>
        <pc:sldMkLst>
          <pc:docMk/>
          <pc:sldMk cId="2396326436" sldId="271"/>
        </pc:sldMkLst>
        <pc:spChg chg="add del">
          <ac:chgData name="Aleksei Strashnov" userId="b4bd601a-6256-4a00-90ab-e6738626698e" providerId="ADAL" clId="{397A723C-2152-4D85-AE9E-4321C7CF731A}" dt="2021-08-27T21:24:16.893" v="1141"/>
          <ac:spMkLst>
            <pc:docMk/>
            <pc:sldMk cId="2396326436" sldId="271"/>
            <ac:spMk id="38" creationId="{A4AC5506-6312-4701-8D3C-40187889A947}"/>
          </ac:spMkLst>
        </pc:spChg>
      </pc:sldChg>
      <pc:sldChg chg="addSp delSp del delDesignElem">
        <pc:chgData name="Aleksei Strashnov" userId="b4bd601a-6256-4a00-90ab-e6738626698e" providerId="ADAL" clId="{397A723C-2152-4D85-AE9E-4321C7CF731A}" dt="2021-08-27T21:32:26.449" v="1179" actId="47"/>
        <pc:sldMkLst>
          <pc:docMk/>
          <pc:sldMk cId="3902954228" sldId="273"/>
        </pc:sldMkLst>
        <pc:spChg chg="add del">
          <ac:chgData name="Aleksei Strashnov" userId="b4bd601a-6256-4a00-90ab-e6738626698e" providerId="ADAL" clId="{397A723C-2152-4D85-AE9E-4321C7CF731A}" dt="2021-08-27T21:24:16.893" v="1141"/>
          <ac:spMkLst>
            <pc:docMk/>
            <pc:sldMk cId="3902954228" sldId="273"/>
            <ac:spMk id="33" creationId="{A4AC5506-6312-4701-8D3C-40187889A947}"/>
          </ac:spMkLst>
        </pc:spChg>
      </pc:sldChg>
      <pc:sldChg chg="addSp delSp modSp del mod delDesignElem">
        <pc:chgData name="Aleksei Strashnov" userId="b4bd601a-6256-4a00-90ab-e6738626698e" providerId="ADAL" clId="{397A723C-2152-4D85-AE9E-4321C7CF731A}" dt="2021-08-27T21:32:26.449" v="1179" actId="47"/>
        <pc:sldMkLst>
          <pc:docMk/>
          <pc:sldMk cId="1446168624" sldId="281"/>
        </pc:sldMkLst>
        <pc:spChg chg="mod">
          <ac:chgData name="Aleksei Strashnov" userId="b4bd601a-6256-4a00-90ab-e6738626698e" providerId="ADAL" clId="{397A723C-2152-4D85-AE9E-4321C7CF731A}" dt="2021-08-27T21:24:11.311" v="1102"/>
          <ac:spMkLst>
            <pc:docMk/>
            <pc:sldMk cId="1446168624" sldId="281"/>
            <ac:spMk id="2" creationId="{91950BF6-486B-481A-8824-E9851C6BAF3E}"/>
          </ac:spMkLst>
        </pc:spChg>
        <pc:spChg chg="add del">
          <ac:chgData name="Aleksei Strashnov" userId="b4bd601a-6256-4a00-90ab-e6738626698e" providerId="ADAL" clId="{397A723C-2152-4D85-AE9E-4321C7CF731A}" dt="2021-08-27T21:24:16.893" v="1141"/>
          <ac:spMkLst>
            <pc:docMk/>
            <pc:sldMk cId="1446168624" sldId="281"/>
            <ac:spMk id="28" creationId="{A4AC5506-6312-4701-8D3C-40187889A947}"/>
          </ac:spMkLst>
        </pc:spChg>
      </pc:sldChg>
      <pc:sldChg chg="addSp delSp modSp del mod delDesignElem">
        <pc:chgData name="Aleksei Strashnov" userId="b4bd601a-6256-4a00-90ab-e6738626698e" providerId="ADAL" clId="{397A723C-2152-4D85-AE9E-4321C7CF731A}" dt="2021-08-27T21:32:26.449" v="1179" actId="47"/>
        <pc:sldMkLst>
          <pc:docMk/>
          <pc:sldMk cId="1415528639" sldId="282"/>
        </pc:sldMkLst>
        <pc:spChg chg="mod">
          <ac:chgData name="Aleksei Strashnov" userId="b4bd601a-6256-4a00-90ab-e6738626698e" providerId="ADAL" clId="{397A723C-2152-4D85-AE9E-4321C7CF731A}" dt="2021-08-27T21:24:11.311" v="1102"/>
          <ac:spMkLst>
            <pc:docMk/>
            <pc:sldMk cId="1415528639" sldId="282"/>
            <ac:spMk id="2" creationId="{91950BF6-486B-481A-8824-E9851C6BAF3E}"/>
          </ac:spMkLst>
        </pc:spChg>
        <pc:spChg chg="add del">
          <ac:chgData name="Aleksei Strashnov" userId="b4bd601a-6256-4a00-90ab-e6738626698e" providerId="ADAL" clId="{397A723C-2152-4D85-AE9E-4321C7CF731A}" dt="2021-08-27T21:24:16.893" v="1141"/>
          <ac:spMkLst>
            <pc:docMk/>
            <pc:sldMk cId="1415528639" sldId="282"/>
            <ac:spMk id="28" creationId="{A4AC5506-6312-4701-8D3C-40187889A947}"/>
          </ac:spMkLst>
        </pc:spChg>
      </pc:sldChg>
      <pc:sldChg chg="addSp delSp modSp del delDesignElem">
        <pc:chgData name="Aleksei Strashnov" userId="b4bd601a-6256-4a00-90ab-e6738626698e" providerId="ADAL" clId="{397A723C-2152-4D85-AE9E-4321C7CF731A}" dt="2021-08-27T21:32:26.449" v="1179" actId="47"/>
        <pc:sldMkLst>
          <pc:docMk/>
          <pc:sldMk cId="385655771" sldId="283"/>
        </pc:sldMkLst>
        <pc:spChg chg="mod">
          <ac:chgData name="Aleksei Strashnov" userId="b4bd601a-6256-4a00-90ab-e6738626698e" providerId="ADAL" clId="{397A723C-2152-4D85-AE9E-4321C7CF731A}" dt="2021-08-27T21:26:01.642" v="1153"/>
          <ac:spMkLst>
            <pc:docMk/>
            <pc:sldMk cId="385655771" sldId="283"/>
            <ac:spMk id="26" creationId="{7A0C254F-D5E1-4E21-B752-30A1F4147959}"/>
          </ac:spMkLst>
        </pc:spChg>
        <pc:spChg chg="add del">
          <ac:chgData name="Aleksei Strashnov" userId="b4bd601a-6256-4a00-90ab-e6738626698e" providerId="ADAL" clId="{397A723C-2152-4D85-AE9E-4321C7CF731A}" dt="2021-08-27T21:24:16.893" v="1141"/>
          <ac:spMkLst>
            <pc:docMk/>
            <pc:sldMk cId="385655771" sldId="283"/>
            <ac:spMk id="28" creationId="{A4AC5506-6312-4701-8D3C-40187889A947}"/>
          </ac:spMkLst>
        </pc:spChg>
      </pc:sldChg>
      <pc:sldChg chg="addSp delSp del delDesignElem">
        <pc:chgData name="Aleksei Strashnov" userId="b4bd601a-6256-4a00-90ab-e6738626698e" providerId="ADAL" clId="{397A723C-2152-4D85-AE9E-4321C7CF731A}" dt="2021-08-27T21:32:26.449" v="1179" actId="47"/>
        <pc:sldMkLst>
          <pc:docMk/>
          <pc:sldMk cId="699410322" sldId="284"/>
        </pc:sldMkLst>
        <pc:spChg chg="add del">
          <ac:chgData name="Aleksei Strashnov" userId="b4bd601a-6256-4a00-90ab-e6738626698e" providerId="ADAL" clId="{397A723C-2152-4D85-AE9E-4321C7CF731A}" dt="2021-08-27T21:24:16.893" v="1141"/>
          <ac:spMkLst>
            <pc:docMk/>
            <pc:sldMk cId="699410322" sldId="284"/>
            <ac:spMk id="28" creationId="{A4AC5506-6312-4701-8D3C-40187889A947}"/>
          </ac:spMkLst>
        </pc:spChg>
      </pc:sldChg>
      <pc:sldChg chg="addSp delSp del delDesignElem">
        <pc:chgData name="Aleksei Strashnov" userId="b4bd601a-6256-4a00-90ab-e6738626698e" providerId="ADAL" clId="{397A723C-2152-4D85-AE9E-4321C7CF731A}" dt="2021-08-27T21:32:26.449" v="1179" actId="47"/>
        <pc:sldMkLst>
          <pc:docMk/>
          <pc:sldMk cId="1718099427" sldId="285"/>
        </pc:sldMkLst>
        <pc:spChg chg="add del">
          <ac:chgData name="Aleksei Strashnov" userId="b4bd601a-6256-4a00-90ab-e6738626698e" providerId="ADAL" clId="{397A723C-2152-4D85-AE9E-4321C7CF731A}" dt="2021-08-27T21:24:16.893" v="1141"/>
          <ac:spMkLst>
            <pc:docMk/>
            <pc:sldMk cId="1718099427" sldId="285"/>
            <ac:spMk id="28" creationId="{A4AC5506-6312-4701-8D3C-40187889A947}"/>
          </ac:spMkLst>
        </pc:spChg>
      </pc:sldChg>
      <pc:sldChg chg="addSp delSp modSp del delDesignElem">
        <pc:chgData name="Aleksei Strashnov" userId="b4bd601a-6256-4a00-90ab-e6738626698e" providerId="ADAL" clId="{397A723C-2152-4D85-AE9E-4321C7CF731A}" dt="2021-08-27T21:32:26.449" v="1179" actId="47"/>
        <pc:sldMkLst>
          <pc:docMk/>
          <pc:sldMk cId="2756711069" sldId="286"/>
        </pc:sldMkLst>
        <pc:spChg chg="add del">
          <ac:chgData name="Aleksei Strashnov" userId="b4bd601a-6256-4a00-90ab-e6738626698e" providerId="ADAL" clId="{397A723C-2152-4D85-AE9E-4321C7CF731A}" dt="2021-08-27T21:24:16.893" v="1141"/>
          <ac:spMkLst>
            <pc:docMk/>
            <pc:sldMk cId="2756711069" sldId="286"/>
            <ac:spMk id="33" creationId="{A4AC5506-6312-4701-8D3C-40187889A947}"/>
          </ac:spMkLst>
        </pc:spChg>
        <pc:picChg chg="mod">
          <ac:chgData name="Aleksei Strashnov" userId="b4bd601a-6256-4a00-90ab-e6738626698e" providerId="ADAL" clId="{397A723C-2152-4D85-AE9E-4321C7CF731A}" dt="2021-08-27T20:56:20.895" v="914"/>
          <ac:picMkLst>
            <pc:docMk/>
            <pc:sldMk cId="2756711069" sldId="286"/>
            <ac:picMk id="8" creationId="{8C256943-6642-4723-8CEC-01E30EFB2509}"/>
          </ac:picMkLst>
        </pc:picChg>
      </pc:sldChg>
      <pc:sldChg chg="addSp delSp del delDesignElem">
        <pc:chgData name="Aleksei Strashnov" userId="b4bd601a-6256-4a00-90ab-e6738626698e" providerId="ADAL" clId="{397A723C-2152-4D85-AE9E-4321C7CF731A}" dt="2021-08-27T21:32:26.449" v="1179" actId="47"/>
        <pc:sldMkLst>
          <pc:docMk/>
          <pc:sldMk cId="3825487468" sldId="287"/>
        </pc:sldMkLst>
        <pc:spChg chg="add del">
          <ac:chgData name="Aleksei Strashnov" userId="b4bd601a-6256-4a00-90ab-e6738626698e" providerId="ADAL" clId="{397A723C-2152-4D85-AE9E-4321C7CF731A}" dt="2021-08-27T21:24:16.893" v="1141"/>
          <ac:spMkLst>
            <pc:docMk/>
            <pc:sldMk cId="3825487468" sldId="287"/>
            <ac:spMk id="33" creationId="{A4AC5506-6312-4701-8D3C-40187889A947}"/>
          </ac:spMkLst>
        </pc:spChg>
      </pc:sldChg>
      <pc:sldChg chg="addSp delSp modSp del mod delDesignElem">
        <pc:chgData name="Aleksei Strashnov" userId="b4bd601a-6256-4a00-90ab-e6738626698e" providerId="ADAL" clId="{397A723C-2152-4D85-AE9E-4321C7CF731A}" dt="2021-08-27T21:32:26.449" v="1179" actId="47"/>
        <pc:sldMkLst>
          <pc:docMk/>
          <pc:sldMk cId="2358725285" sldId="289"/>
        </pc:sldMkLst>
        <pc:spChg chg="mod">
          <ac:chgData name="Aleksei Strashnov" userId="b4bd601a-6256-4a00-90ab-e6738626698e" providerId="ADAL" clId="{397A723C-2152-4D85-AE9E-4321C7CF731A}" dt="2021-08-27T21:24:11.311" v="1102"/>
          <ac:spMkLst>
            <pc:docMk/>
            <pc:sldMk cId="2358725285" sldId="289"/>
            <ac:spMk id="2" creationId="{91950BF6-486B-481A-8824-E9851C6BAF3E}"/>
          </ac:spMkLst>
        </pc:spChg>
        <pc:spChg chg="add del">
          <ac:chgData name="Aleksei Strashnov" userId="b4bd601a-6256-4a00-90ab-e6738626698e" providerId="ADAL" clId="{397A723C-2152-4D85-AE9E-4321C7CF731A}" dt="2021-08-27T21:24:16.893" v="1141"/>
          <ac:spMkLst>
            <pc:docMk/>
            <pc:sldMk cId="2358725285" sldId="289"/>
            <ac:spMk id="38" creationId="{A4AC5506-6312-4701-8D3C-40187889A947}"/>
          </ac:spMkLst>
        </pc:spChg>
      </pc:sldChg>
      <pc:sldChg chg="addSp delSp del delDesignElem">
        <pc:chgData name="Aleksei Strashnov" userId="b4bd601a-6256-4a00-90ab-e6738626698e" providerId="ADAL" clId="{397A723C-2152-4D85-AE9E-4321C7CF731A}" dt="2021-08-27T21:32:26.449" v="1179" actId="47"/>
        <pc:sldMkLst>
          <pc:docMk/>
          <pc:sldMk cId="3776164824" sldId="291"/>
        </pc:sldMkLst>
        <pc:spChg chg="add del">
          <ac:chgData name="Aleksei Strashnov" userId="b4bd601a-6256-4a00-90ab-e6738626698e" providerId="ADAL" clId="{397A723C-2152-4D85-AE9E-4321C7CF731A}" dt="2021-08-27T21:24:16.893" v="1141"/>
          <ac:spMkLst>
            <pc:docMk/>
            <pc:sldMk cId="3776164824" sldId="291"/>
            <ac:spMk id="38" creationId="{A4AC5506-6312-4701-8D3C-40187889A947}"/>
          </ac:spMkLst>
        </pc:spChg>
      </pc:sldChg>
      <pc:sldChg chg="addSp delSp modSp del mod delDesignElem">
        <pc:chgData name="Aleksei Strashnov" userId="b4bd601a-6256-4a00-90ab-e6738626698e" providerId="ADAL" clId="{397A723C-2152-4D85-AE9E-4321C7CF731A}" dt="2021-08-27T21:32:26.449" v="1179" actId="47"/>
        <pc:sldMkLst>
          <pc:docMk/>
          <pc:sldMk cId="1908163945" sldId="293"/>
        </pc:sldMkLst>
        <pc:spChg chg="mod">
          <ac:chgData name="Aleksei Strashnov" userId="b4bd601a-6256-4a00-90ab-e6738626698e" providerId="ADAL" clId="{397A723C-2152-4D85-AE9E-4321C7CF731A}" dt="2021-08-27T21:24:11.311" v="1102"/>
          <ac:spMkLst>
            <pc:docMk/>
            <pc:sldMk cId="1908163945" sldId="293"/>
            <ac:spMk id="2" creationId="{91950BF6-486B-481A-8824-E9851C6BAF3E}"/>
          </ac:spMkLst>
        </pc:spChg>
        <pc:spChg chg="add del">
          <ac:chgData name="Aleksei Strashnov" userId="b4bd601a-6256-4a00-90ab-e6738626698e" providerId="ADAL" clId="{397A723C-2152-4D85-AE9E-4321C7CF731A}" dt="2021-08-27T21:24:16.893" v="1141"/>
          <ac:spMkLst>
            <pc:docMk/>
            <pc:sldMk cId="1908163945" sldId="293"/>
            <ac:spMk id="28" creationId="{A4AC5506-6312-4701-8D3C-40187889A947}"/>
          </ac:spMkLst>
        </pc:spChg>
      </pc:sldChg>
      <pc:sldChg chg="addSp delSp modSp del mod delDesignElem">
        <pc:chgData name="Aleksei Strashnov" userId="b4bd601a-6256-4a00-90ab-e6738626698e" providerId="ADAL" clId="{397A723C-2152-4D85-AE9E-4321C7CF731A}" dt="2021-08-27T21:32:26.449" v="1179" actId="47"/>
        <pc:sldMkLst>
          <pc:docMk/>
          <pc:sldMk cId="2055793986" sldId="294"/>
        </pc:sldMkLst>
        <pc:spChg chg="mod">
          <ac:chgData name="Aleksei Strashnov" userId="b4bd601a-6256-4a00-90ab-e6738626698e" providerId="ADAL" clId="{397A723C-2152-4D85-AE9E-4321C7CF731A}" dt="2021-08-27T21:24:11.311" v="1102"/>
          <ac:spMkLst>
            <pc:docMk/>
            <pc:sldMk cId="2055793986" sldId="294"/>
            <ac:spMk id="2" creationId="{91950BF6-486B-481A-8824-E9851C6BAF3E}"/>
          </ac:spMkLst>
        </pc:spChg>
        <pc:spChg chg="add del">
          <ac:chgData name="Aleksei Strashnov" userId="b4bd601a-6256-4a00-90ab-e6738626698e" providerId="ADAL" clId="{397A723C-2152-4D85-AE9E-4321C7CF731A}" dt="2021-08-27T21:24:16.893" v="1141"/>
          <ac:spMkLst>
            <pc:docMk/>
            <pc:sldMk cId="2055793986" sldId="294"/>
            <ac:spMk id="28" creationId="{A4AC5506-6312-4701-8D3C-40187889A947}"/>
          </ac:spMkLst>
        </pc:spChg>
      </pc:sldChg>
      <pc:sldChg chg="addSp delSp modSp del mod delDesignElem">
        <pc:chgData name="Aleksei Strashnov" userId="b4bd601a-6256-4a00-90ab-e6738626698e" providerId="ADAL" clId="{397A723C-2152-4D85-AE9E-4321C7CF731A}" dt="2021-08-27T21:32:26.449" v="1179" actId="47"/>
        <pc:sldMkLst>
          <pc:docMk/>
          <pc:sldMk cId="3470401942" sldId="295"/>
        </pc:sldMkLst>
        <pc:spChg chg="mod">
          <ac:chgData name="Aleksei Strashnov" userId="b4bd601a-6256-4a00-90ab-e6738626698e" providerId="ADAL" clId="{397A723C-2152-4D85-AE9E-4321C7CF731A}" dt="2021-08-27T21:24:11.311" v="1102"/>
          <ac:spMkLst>
            <pc:docMk/>
            <pc:sldMk cId="3470401942" sldId="295"/>
            <ac:spMk id="2" creationId="{91950BF6-486B-481A-8824-E9851C6BAF3E}"/>
          </ac:spMkLst>
        </pc:spChg>
        <pc:spChg chg="add del">
          <ac:chgData name="Aleksei Strashnov" userId="b4bd601a-6256-4a00-90ab-e6738626698e" providerId="ADAL" clId="{397A723C-2152-4D85-AE9E-4321C7CF731A}" dt="2021-08-27T21:24:16.893" v="1141"/>
          <ac:spMkLst>
            <pc:docMk/>
            <pc:sldMk cId="3470401942" sldId="295"/>
            <ac:spMk id="28" creationId="{A4AC5506-6312-4701-8D3C-40187889A947}"/>
          </ac:spMkLst>
        </pc:spChg>
      </pc:sldChg>
      <pc:sldChg chg="addSp delSp modSp del mod delDesignElem">
        <pc:chgData name="Aleksei Strashnov" userId="b4bd601a-6256-4a00-90ab-e6738626698e" providerId="ADAL" clId="{397A723C-2152-4D85-AE9E-4321C7CF731A}" dt="2021-08-27T21:32:26.449" v="1179" actId="47"/>
        <pc:sldMkLst>
          <pc:docMk/>
          <pc:sldMk cId="2649242853" sldId="296"/>
        </pc:sldMkLst>
        <pc:spChg chg="mod">
          <ac:chgData name="Aleksei Strashnov" userId="b4bd601a-6256-4a00-90ab-e6738626698e" providerId="ADAL" clId="{397A723C-2152-4D85-AE9E-4321C7CF731A}" dt="2021-08-27T21:24:11.311" v="1102"/>
          <ac:spMkLst>
            <pc:docMk/>
            <pc:sldMk cId="2649242853" sldId="296"/>
            <ac:spMk id="2" creationId="{91950BF6-486B-481A-8824-E9851C6BAF3E}"/>
          </ac:spMkLst>
        </pc:spChg>
        <pc:spChg chg="add del">
          <ac:chgData name="Aleksei Strashnov" userId="b4bd601a-6256-4a00-90ab-e6738626698e" providerId="ADAL" clId="{397A723C-2152-4D85-AE9E-4321C7CF731A}" dt="2021-08-27T21:24:16.893" v="1141"/>
          <ac:spMkLst>
            <pc:docMk/>
            <pc:sldMk cId="2649242853" sldId="296"/>
            <ac:spMk id="28" creationId="{A4AC5506-6312-4701-8D3C-40187889A947}"/>
          </ac:spMkLst>
        </pc:spChg>
      </pc:sldChg>
      <pc:sldChg chg="addSp delSp del delDesignElem">
        <pc:chgData name="Aleksei Strashnov" userId="b4bd601a-6256-4a00-90ab-e6738626698e" providerId="ADAL" clId="{397A723C-2152-4D85-AE9E-4321C7CF731A}" dt="2021-08-27T21:32:26.449" v="1179" actId="47"/>
        <pc:sldMkLst>
          <pc:docMk/>
          <pc:sldMk cId="556116265" sldId="297"/>
        </pc:sldMkLst>
        <pc:spChg chg="add del">
          <ac:chgData name="Aleksei Strashnov" userId="b4bd601a-6256-4a00-90ab-e6738626698e" providerId="ADAL" clId="{397A723C-2152-4D85-AE9E-4321C7CF731A}" dt="2021-08-27T21:24:16.893" v="1141"/>
          <ac:spMkLst>
            <pc:docMk/>
            <pc:sldMk cId="556116265" sldId="297"/>
            <ac:spMk id="38" creationId="{A4AC5506-6312-4701-8D3C-40187889A947}"/>
          </ac:spMkLst>
        </pc:spChg>
      </pc:sldChg>
      <pc:sldChg chg="addSp delSp del delDesignElem">
        <pc:chgData name="Aleksei Strashnov" userId="b4bd601a-6256-4a00-90ab-e6738626698e" providerId="ADAL" clId="{397A723C-2152-4D85-AE9E-4321C7CF731A}" dt="2021-08-27T21:32:26.449" v="1179" actId="47"/>
        <pc:sldMkLst>
          <pc:docMk/>
          <pc:sldMk cId="3583071145" sldId="298"/>
        </pc:sldMkLst>
        <pc:spChg chg="add del">
          <ac:chgData name="Aleksei Strashnov" userId="b4bd601a-6256-4a00-90ab-e6738626698e" providerId="ADAL" clId="{397A723C-2152-4D85-AE9E-4321C7CF731A}" dt="2021-08-27T21:24:16.893" v="1141"/>
          <ac:spMkLst>
            <pc:docMk/>
            <pc:sldMk cId="3583071145" sldId="298"/>
            <ac:spMk id="38" creationId="{A4AC5506-6312-4701-8D3C-40187889A947}"/>
          </ac:spMkLst>
        </pc:spChg>
      </pc:sldChg>
      <pc:sldChg chg="addSp delSp del delDesignElem">
        <pc:chgData name="Aleksei Strashnov" userId="b4bd601a-6256-4a00-90ab-e6738626698e" providerId="ADAL" clId="{397A723C-2152-4D85-AE9E-4321C7CF731A}" dt="2021-08-27T21:32:26.449" v="1179" actId="47"/>
        <pc:sldMkLst>
          <pc:docMk/>
          <pc:sldMk cId="3747738723" sldId="299"/>
        </pc:sldMkLst>
        <pc:spChg chg="add del">
          <ac:chgData name="Aleksei Strashnov" userId="b4bd601a-6256-4a00-90ab-e6738626698e" providerId="ADAL" clId="{397A723C-2152-4D85-AE9E-4321C7CF731A}" dt="2021-08-27T21:24:16.893" v="1141"/>
          <ac:spMkLst>
            <pc:docMk/>
            <pc:sldMk cId="3747738723" sldId="299"/>
            <ac:spMk id="38" creationId="{A4AC5506-6312-4701-8D3C-40187889A947}"/>
          </ac:spMkLst>
        </pc:spChg>
      </pc:sldChg>
      <pc:sldChg chg="addSp delSp modSp del mod delDesignElem">
        <pc:chgData name="Aleksei Strashnov" userId="b4bd601a-6256-4a00-90ab-e6738626698e" providerId="ADAL" clId="{397A723C-2152-4D85-AE9E-4321C7CF731A}" dt="2021-08-27T21:32:26.449" v="1179" actId="47"/>
        <pc:sldMkLst>
          <pc:docMk/>
          <pc:sldMk cId="3421389823" sldId="300"/>
        </pc:sldMkLst>
        <pc:spChg chg="mod">
          <ac:chgData name="Aleksei Strashnov" userId="b4bd601a-6256-4a00-90ab-e6738626698e" providerId="ADAL" clId="{397A723C-2152-4D85-AE9E-4321C7CF731A}" dt="2021-08-27T21:24:11.311" v="1102"/>
          <ac:spMkLst>
            <pc:docMk/>
            <pc:sldMk cId="3421389823" sldId="300"/>
            <ac:spMk id="2" creationId="{91950BF6-486B-481A-8824-E9851C6BAF3E}"/>
          </ac:spMkLst>
        </pc:spChg>
        <pc:spChg chg="add del">
          <ac:chgData name="Aleksei Strashnov" userId="b4bd601a-6256-4a00-90ab-e6738626698e" providerId="ADAL" clId="{397A723C-2152-4D85-AE9E-4321C7CF731A}" dt="2021-08-27T21:24:16.893" v="1141"/>
          <ac:spMkLst>
            <pc:docMk/>
            <pc:sldMk cId="3421389823" sldId="300"/>
            <ac:spMk id="38" creationId="{A4AC5506-6312-4701-8D3C-40187889A947}"/>
          </ac:spMkLst>
        </pc:spChg>
      </pc:sldChg>
      <pc:sldChg chg="addSp delSp modSp del mod delDesignElem">
        <pc:chgData name="Aleksei Strashnov" userId="b4bd601a-6256-4a00-90ab-e6738626698e" providerId="ADAL" clId="{397A723C-2152-4D85-AE9E-4321C7CF731A}" dt="2021-08-27T21:32:26.449" v="1179" actId="47"/>
        <pc:sldMkLst>
          <pc:docMk/>
          <pc:sldMk cId="2616125819" sldId="301"/>
        </pc:sldMkLst>
        <pc:spChg chg="mod">
          <ac:chgData name="Aleksei Strashnov" userId="b4bd601a-6256-4a00-90ab-e6738626698e" providerId="ADAL" clId="{397A723C-2152-4D85-AE9E-4321C7CF731A}" dt="2021-08-27T21:24:11.311" v="1102"/>
          <ac:spMkLst>
            <pc:docMk/>
            <pc:sldMk cId="2616125819" sldId="301"/>
            <ac:spMk id="2" creationId="{91950BF6-486B-481A-8824-E9851C6BAF3E}"/>
          </ac:spMkLst>
        </pc:spChg>
        <pc:spChg chg="add del">
          <ac:chgData name="Aleksei Strashnov" userId="b4bd601a-6256-4a00-90ab-e6738626698e" providerId="ADAL" clId="{397A723C-2152-4D85-AE9E-4321C7CF731A}" dt="2021-08-27T21:24:16.893" v="1141"/>
          <ac:spMkLst>
            <pc:docMk/>
            <pc:sldMk cId="2616125819" sldId="301"/>
            <ac:spMk id="28" creationId="{A4AC5506-6312-4701-8D3C-40187889A947}"/>
          </ac:spMkLst>
        </pc:spChg>
      </pc:sldChg>
      <pc:sldChg chg="addSp delSp modSp del mod delDesignElem">
        <pc:chgData name="Aleksei Strashnov" userId="b4bd601a-6256-4a00-90ab-e6738626698e" providerId="ADAL" clId="{397A723C-2152-4D85-AE9E-4321C7CF731A}" dt="2021-08-27T21:32:26.449" v="1179" actId="47"/>
        <pc:sldMkLst>
          <pc:docMk/>
          <pc:sldMk cId="159631654" sldId="302"/>
        </pc:sldMkLst>
        <pc:spChg chg="mod">
          <ac:chgData name="Aleksei Strashnov" userId="b4bd601a-6256-4a00-90ab-e6738626698e" providerId="ADAL" clId="{397A723C-2152-4D85-AE9E-4321C7CF731A}" dt="2021-08-27T21:24:11.311" v="1102"/>
          <ac:spMkLst>
            <pc:docMk/>
            <pc:sldMk cId="159631654" sldId="302"/>
            <ac:spMk id="2" creationId="{91950BF6-486B-481A-8824-E9851C6BAF3E}"/>
          </ac:spMkLst>
        </pc:spChg>
        <pc:spChg chg="add del">
          <ac:chgData name="Aleksei Strashnov" userId="b4bd601a-6256-4a00-90ab-e6738626698e" providerId="ADAL" clId="{397A723C-2152-4D85-AE9E-4321C7CF731A}" dt="2021-08-27T21:24:16.893" v="1141"/>
          <ac:spMkLst>
            <pc:docMk/>
            <pc:sldMk cId="159631654" sldId="302"/>
            <ac:spMk id="28" creationId="{A4AC5506-6312-4701-8D3C-40187889A947}"/>
          </ac:spMkLst>
        </pc:spChg>
      </pc:sldChg>
      <pc:sldChg chg="addSp delSp modSp del mod delDesignElem">
        <pc:chgData name="Aleksei Strashnov" userId="b4bd601a-6256-4a00-90ab-e6738626698e" providerId="ADAL" clId="{397A723C-2152-4D85-AE9E-4321C7CF731A}" dt="2021-08-27T21:32:26.449" v="1179" actId="47"/>
        <pc:sldMkLst>
          <pc:docMk/>
          <pc:sldMk cId="1617485495" sldId="303"/>
        </pc:sldMkLst>
        <pc:spChg chg="mod">
          <ac:chgData name="Aleksei Strashnov" userId="b4bd601a-6256-4a00-90ab-e6738626698e" providerId="ADAL" clId="{397A723C-2152-4D85-AE9E-4321C7CF731A}" dt="2021-08-27T21:24:11.311" v="1102"/>
          <ac:spMkLst>
            <pc:docMk/>
            <pc:sldMk cId="1617485495" sldId="303"/>
            <ac:spMk id="2" creationId="{91950BF6-486B-481A-8824-E9851C6BAF3E}"/>
          </ac:spMkLst>
        </pc:spChg>
        <pc:spChg chg="add del">
          <ac:chgData name="Aleksei Strashnov" userId="b4bd601a-6256-4a00-90ab-e6738626698e" providerId="ADAL" clId="{397A723C-2152-4D85-AE9E-4321C7CF731A}" dt="2021-08-27T21:24:16.893" v="1141"/>
          <ac:spMkLst>
            <pc:docMk/>
            <pc:sldMk cId="1617485495" sldId="303"/>
            <ac:spMk id="28" creationId="{A4AC5506-6312-4701-8D3C-40187889A947}"/>
          </ac:spMkLst>
        </pc:spChg>
      </pc:sldChg>
      <pc:sldChg chg="addSp delSp modSp del mod delDesignElem">
        <pc:chgData name="Aleksei Strashnov" userId="b4bd601a-6256-4a00-90ab-e6738626698e" providerId="ADAL" clId="{397A723C-2152-4D85-AE9E-4321C7CF731A}" dt="2021-08-27T21:32:26.449" v="1179" actId="47"/>
        <pc:sldMkLst>
          <pc:docMk/>
          <pc:sldMk cId="2686475151" sldId="304"/>
        </pc:sldMkLst>
        <pc:spChg chg="mod">
          <ac:chgData name="Aleksei Strashnov" userId="b4bd601a-6256-4a00-90ab-e6738626698e" providerId="ADAL" clId="{397A723C-2152-4D85-AE9E-4321C7CF731A}" dt="2021-08-27T21:24:11.311" v="1102"/>
          <ac:spMkLst>
            <pc:docMk/>
            <pc:sldMk cId="2686475151" sldId="304"/>
            <ac:spMk id="2" creationId="{91950BF6-486B-481A-8824-E9851C6BAF3E}"/>
          </ac:spMkLst>
        </pc:spChg>
        <pc:spChg chg="add del">
          <ac:chgData name="Aleksei Strashnov" userId="b4bd601a-6256-4a00-90ab-e6738626698e" providerId="ADAL" clId="{397A723C-2152-4D85-AE9E-4321C7CF731A}" dt="2021-08-27T21:24:16.893" v="1141"/>
          <ac:spMkLst>
            <pc:docMk/>
            <pc:sldMk cId="2686475151" sldId="304"/>
            <ac:spMk id="28" creationId="{A4AC5506-6312-4701-8D3C-40187889A947}"/>
          </ac:spMkLst>
        </pc:spChg>
      </pc:sldChg>
      <pc:sldChg chg="addSp delSp modSp del mod delDesignElem">
        <pc:chgData name="Aleksei Strashnov" userId="b4bd601a-6256-4a00-90ab-e6738626698e" providerId="ADAL" clId="{397A723C-2152-4D85-AE9E-4321C7CF731A}" dt="2021-08-27T21:32:26.449" v="1179" actId="47"/>
        <pc:sldMkLst>
          <pc:docMk/>
          <pc:sldMk cId="3971747711" sldId="305"/>
        </pc:sldMkLst>
        <pc:spChg chg="mod">
          <ac:chgData name="Aleksei Strashnov" userId="b4bd601a-6256-4a00-90ab-e6738626698e" providerId="ADAL" clId="{397A723C-2152-4D85-AE9E-4321C7CF731A}" dt="2021-08-27T21:24:11.311" v="1102"/>
          <ac:spMkLst>
            <pc:docMk/>
            <pc:sldMk cId="3971747711" sldId="305"/>
            <ac:spMk id="2" creationId="{91950BF6-486B-481A-8824-E9851C6BAF3E}"/>
          </ac:spMkLst>
        </pc:spChg>
        <pc:spChg chg="add del">
          <ac:chgData name="Aleksei Strashnov" userId="b4bd601a-6256-4a00-90ab-e6738626698e" providerId="ADAL" clId="{397A723C-2152-4D85-AE9E-4321C7CF731A}" dt="2021-08-27T21:24:16.893" v="1141"/>
          <ac:spMkLst>
            <pc:docMk/>
            <pc:sldMk cId="3971747711" sldId="305"/>
            <ac:spMk id="28" creationId="{A4AC5506-6312-4701-8D3C-40187889A947}"/>
          </ac:spMkLst>
        </pc:spChg>
      </pc:sldChg>
      <pc:sldChg chg="addSp delSp modSp del mod delDesignElem">
        <pc:chgData name="Aleksei Strashnov" userId="b4bd601a-6256-4a00-90ab-e6738626698e" providerId="ADAL" clId="{397A723C-2152-4D85-AE9E-4321C7CF731A}" dt="2021-08-27T21:32:26.449" v="1179" actId="47"/>
        <pc:sldMkLst>
          <pc:docMk/>
          <pc:sldMk cId="127136277" sldId="306"/>
        </pc:sldMkLst>
        <pc:spChg chg="mod">
          <ac:chgData name="Aleksei Strashnov" userId="b4bd601a-6256-4a00-90ab-e6738626698e" providerId="ADAL" clId="{397A723C-2152-4D85-AE9E-4321C7CF731A}" dt="2021-08-27T21:24:11.311" v="1102"/>
          <ac:spMkLst>
            <pc:docMk/>
            <pc:sldMk cId="127136277" sldId="306"/>
            <ac:spMk id="2" creationId="{91950BF6-486B-481A-8824-E9851C6BAF3E}"/>
          </ac:spMkLst>
        </pc:spChg>
        <pc:spChg chg="add del">
          <ac:chgData name="Aleksei Strashnov" userId="b4bd601a-6256-4a00-90ab-e6738626698e" providerId="ADAL" clId="{397A723C-2152-4D85-AE9E-4321C7CF731A}" dt="2021-08-27T21:24:16.893" v="1141"/>
          <ac:spMkLst>
            <pc:docMk/>
            <pc:sldMk cId="127136277" sldId="306"/>
            <ac:spMk id="28" creationId="{A4AC5506-6312-4701-8D3C-40187889A947}"/>
          </ac:spMkLst>
        </pc:spChg>
      </pc:sldChg>
      <pc:sldChg chg="addSp delSp modSp add del mod delDesignElem">
        <pc:chgData name="Aleksei Strashnov" userId="b4bd601a-6256-4a00-90ab-e6738626698e" providerId="ADAL" clId="{397A723C-2152-4D85-AE9E-4321C7CF731A}" dt="2021-08-27T21:19:59.782" v="991" actId="47"/>
        <pc:sldMkLst>
          <pc:docMk/>
          <pc:sldMk cId="246902488" sldId="307"/>
        </pc:sldMkLst>
        <pc:spChg chg="del">
          <ac:chgData name="Aleksei Strashnov" userId="b4bd601a-6256-4a00-90ab-e6738626698e" providerId="ADAL" clId="{397A723C-2152-4D85-AE9E-4321C7CF731A}" dt="2021-08-27T18:18:42.049" v="253" actId="478"/>
          <ac:spMkLst>
            <pc:docMk/>
            <pc:sldMk cId="246902488" sldId="307"/>
            <ac:spMk id="2" creationId="{B0E46C51-8A74-4D7A-B7EE-B7F52439607D}"/>
          </ac:spMkLst>
        </pc:spChg>
        <pc:spChg chg="del">
          <ac:chgData name="Aleksei Strashnov" userId="b4bd601a-6256-4a00-90ab-e6738626698e" providerId="ADAL" clId="{397A723C-2152-4D85-AE9E-4321C7CF731A}" dt="2021-08-27T18:18:42.049" v="253" actId="478"/>
          <ac:spMkLst>
            <pc:docMk/>
            <pc:sldMk cId="246902488" sldId="307"/>
            <ac:spMk id="3" creationId="{ABCB10EF-F335-4E5F-A23C-F375866C9A6C}"/>
          </ac:spMkLst>
        </pc:spChg>
        <pc:spChg chg="add del mod">
          <ac:chgData name="Aleksei Strashnov" userId="b4bd601a-6256-4a00-90ab-e6738626698e" providerId="ADAL" clId="{397A723C-2152-4D85-AE9E-4321C7CF731A}" dt="2021-08-27T18:18:46.752" v="254" actId="478"/>
          <ac:spMkLst>
            <pc:docMk/>
            <pc:sldMk cId="246902488" sldId="307"/>
            <ac:spMk id="5" creationId="{926D60C8-1D83-451D-B801-20513ECCF156}"/>
          </ac:spMkLst>
        </pc:spChg>
        <pc:spChg chg="add del mod">
          <ac:chgData name="Aleksei Strashnov" userId="b4bd601a-6256-4a00-90ab-e6738626698e" providerId="ADAL" clId="{397A723C-2152-4D85-AE9E-4321C7CF731A}" dt="2021-08-27T18:18:46.752" v="254" actId="478"/>
          <ac:spMkLst>
            <pc:docMk/>
            <pc:sldMk cId="246902488" sldId="307"/>
            <ac:spMk id="7" creationId="{F82443F3-8475-4217-8F44-1F4E14C4101A}"/>
          </ac:spMkLst>
        </pc:spChg>
        <pc:spChg chg="add del mod">
          <ac:chgData name="Aleksei Strashnov" userId="b4bd601a-6256-4a00-90ab-e6738626698e" providerId="ADAL" clId="{397A723C-2152-4D85-AE9E-4321C7CF731A}" dt="2021-08-27T19:41:22.241" v="346"/>
          <ac:spMkLst>
            <pc:docMk/>
            <pc:sldMk cId="246902488" sldId="307"/>
            <ac:spMk id="19" creationId="{654CE81A-B6C7-492B-9893-C48915AA207B}"/>
          </ac:spMkLst>
        </pc:spChg>
        <pc:spChg chg="add del">
          <ac:chgData name="Aleksei Strashnov" userId="b4bd601a-6256-4a00-90ab-e6738626698e" providerId="ADAL" clId="{397A723C-2152-4D85-AE9E-4321C7CF731A}" dt="2021-08-27T20:56:22.504" v="918"/>
          <ac:spMkLst>
            <pc:docMk/>
            <pc:sldMk cId="246902488" sldId="307"/>
            <ac:spMk id="93" creationId="{4FC2883A-A46C-4284-9FA2-5AC0504E0CCC}"/>
          </ac:spMkLst>
        </pc:spChg>
        <pc:grpChg chg="add mod">
          <ac:chgData name="Aleksei Strashnov" userId="b4bd601a-6256-4a00-90ab-e6738626698e" providerId="ADAL" clId="{397A723C-2152-4D85-AE9E-4321C7CF731A}" dt="2021-08-27T19:40:15.885" v="334" actId="1076"/>
          <ac:grpSpMkLst>
            <pc:docMk/>
            <pc:sldMk cId="246902488" sldId="307"/>
            <ac:grpSpMk id="18" creationId="{269ADF1E-F240-4A30-B572-AD36647017E0}"/>
          </ac:grpSpMkLst>
        </pc:grpChg>
        <pc:picChg chg="add mod modCrop">
          <ac:chgData name="Aleksei Strashnov" userId="b4bd601a-6256-4a00-90ab-e6738626698e" providerId="ADAL" clId="{397A723C-2152-4D85-AE9E-4321C7CF731A}" dt="2021-08-27T18:35:31.327" v="328" actId="164"/>
          <ac:picMkLst>
            <pc:docMk/>
            <pc:sldMk cId="246902488" sldId="307"/>
            <ac:picMk id="9" creationId="{D5BB36BA-4843-49E2-826D-56C5F279FF4A}"/>
          </ac:picMkLst>
        </pc:picChg>
        <pc:picChg chg="add mod">
          <ac:chgData name="Aleksei Strashnov" userId="b4bd601a-6256-4a00-90ab-e6738626698e" providerId="ADAL" clId="{397A723C-2152-4D85-AE9E-4321C7CF731A}" dt="2021-08-27T18:35:31.327" v="328" actId="164"/>
          <ac:picMkLst>
            <pc:docMk/>
            <pc:sldMk cId="246902488" sldId="307"/>
            <ac:picMk id="11" creationId="{7E8A8787-1852-4B00-B6D8-8A2D5B7DDBFB}"/>
          </ac:picMkLst>
        </pc:picChg>
        <pc:picChg chg="add mod modCrop">
          <ac:chgData name="Aleksei Strashnov" userId="b4bd601a-6256-4a00-90ab-e6738626698e" providerId="ADAL" clId="{397A723C-2152-4D85-AE9E-4321C7CF731A}" dt="2021-08-27T18:35:31.327" v="328" actId="164"/>
          <ac:picMkLst>
            <pc:docMk/>
            <pc:sldMk cId="246902488" sldId="307"/>
            <ac:picMk id="13" creationId="{47C08B8F-767F-4E8E-ACE6-C2A55D8D4720}"/>
          </ac:picMkLst>
        </pc:picChg>
        <pc:picChg chg="add mod modCrop">
          <ac:chgData name="Aleksei Strashnov" userId="b4bd601a-6256-4a00-90ab-e6738626698e" providerId="ADAL" clId="{397A723C-2152-4D85-AE9E-4321C7CF731A}" dt="2021-08-27T18:35:31.327" v="328" actId="164"/>
          <ac:picMkLst>
            <pc:docMk/>
            <pc:sldMk cId="246902488" sldId="307"/>
            <ac:picMk id="15" creationId="{AEAC036A-DFB7-4B4F-98E8-A4F1EAC2644E}"/>
          </ac:picMkLst>
        </pc:picChg>
        <pc:picChg chg="add del mod modCrop">
          <ac:chgData name="Aleksei Strashnov" userId="b4bd601a-6256-4a00-90ab-e6738626698e" providerId="ADAL" clId="{397A723C-2152-4D85-AE9E-4321C7CF731A}" dt="2021-08-27T18:35:31.327" v="328" actId="164"/>
          <ac:picMkLst>
            <pc:docMk/>
            <pc:sldMk cId="246902488" sldId="307"/>
            <ac:picMk id="17" creationId="{1AAFF106-F75F-45E3-84F3-26A3B80E0364}"/>
          </ac:picMkLst>
        </pc:picChg>
      </pc:sldChg>
      <pc:sldChg chg="add del">
        <pc:chgData name="Aleksei Strashnov" userId="b4bd601a-6256-4a00-90ab-e6738626698e" providerId="ADAL" clId="{397A723C-2152-4D85-AE9E-4321C7CF731A}" dt="2021-08-27T13:52:11.557" v="171" actId="47"/>
        <pc:sldMkLst>
          <pc:docMk/>
          <pc:sldMk cId="2091417344" sldId="307"/>
        </pc:sldMkLst>
      </pc:sldChg>
      <pc:sldChg chg="addSp delSp modSp add del mod delDesignElem">
        <pc:chgData name="Aleksei Strashnov" userId="b4bd601a-6256-4a00-90ab-e6738626698e" providerId="ADAL" clId="{397A723C-2152-4D85-AE9E-4321C7CF731A}" dt="2021-08-27T18:16:18.663" v="245" actId="47"/>
        <pc:sldMkLst>
          <pc:docMk/>
          <pc:sldMk cId="2174504910" sldId="307"/>
        </pc:sldMkLst>
        <pc:spChg chg="del mod">
          <ac:chgData name="Aleksei Strashnov" userId="b4bd601a-6256-4a00-90ab-e6738626698e" providerId="ADAL" clId="{397A723C-2152-4D85-AE9E-4321C7CF731A}" dt="2021-08-27T14:08:16.436" v="176" actId="478"/>
          <ac:spMkLst>
            <pc:docMk/>
            <pc:sldMk cId="2174504910" sldId="307"/>
            <ac:spMk id="2" creationId="{B0E46C51-8A74-4D7A-B7EE-B7F52439607D}"/>
          </ac:spMkLst>
        </pc:spChg>
        <pc:spChg chg="add del mod">
          <ac:chgData name="Aleksei Strashnov" userId="b4bd601a-6256-4a00-90ab-e6738626698e" providerId="ADAL" clId="{397A723C-2152-4D85-AE9E-4321C7CF731A}" dt="2021-08-27T14:08:54.897" v="219" actId="478"/>
          <ac:spMkLst>
            <pc:docMk/>
            <pc:sldMk cId="2174504910" sldId="307"/>
            <ac:spMk id="3" creationId="{ABCB10EF-F335-4E5F-A23C-F375866C9A6C}"/>
          </ac:spMkLst>
        </pc:spChg>
        <pc:spChg chg="add del mod">
          <ac:chgData name="Aleksei Strashnov" userId="b4bd601a-6256-4a00-90ab-e6738626698e" providerId="ADAL" clId="{397A723C-2152-4D85-AE9E-4321C7CF731A}" dt="2021-08-27T14:08:54.897" v="219" actId="478"/>
          <ac:spMkLst>
            <pc:docMk/>
            <pc:sldMk cId="2174504910" sldId="307"/>
            <ac:spMk id="5" creationId="{640FF4C8-D8CA-4075-B79A-27A1E103780A}"/>
          </ac:spMkLst>
        </pc:spChg>
        <pc:spChg chg="add mod">
          <ac:chgData name="Aleksei Strashnov" userId="b4bd601a-6256-4a00-90ab-e6738626698e" providerId="ADAL" clId="{397A723C-2152-4D85-AE9E-4321C7CF731A}" dt="2021-08-27T14:10:23.719" v="237" actId="14100"/>
          <ac:spMkLst>
            <pc:docMk/>
            <pc:sldMk cId="2174504910" sldId="307"/>
            <ac:spMk id="8" creationId="{94F3C30D-B504-42B0-B222-6E2F2B26786E}"/>
          </ac:spMkLst>
        </pc:spChg>
        <pc:spChg chg="add mod">
          <ac:chgData name="Aleksei Strashnov" userId="b4bd601a-6256-4a00-90ab-e6738626698e" providerId="ADAL" clId="{397A723C-2152-4D85-AE9E-4321C7CF731A}" dt="2021-08-27T14:09:41.632" v="223"/>
          <ac:spMkLst>
            <pc:docMk/>
            <pc:sldMk cId="2174504910" sldId="307"/>
            <ac:spMk id="13" creationId="{ECC1BB0C-1356-4B23-8542-BD366E2A3C41}"/>
          </ac:spMkLst>
        </pc:spChg>
        <pc:spChg chg="add mod">
          <ac:chgData name="Aleksei Strashnov" userId="b4bd601a-6256-4a00-90ab-e6738626698e" providerId="ADAL" clId="{397A723C-2152-4D85-AE9E-4321C7CF731A}" dt="2021-08-27T14:09:41.632" v="223"/>
          <ac:spMkLst>
            <pc:docMk/>
            <pc:sldMk cId="2174504910" sldId="307"/>
            <ac:spMk id="14" creationId="{192F4366-AF67-4334-BC43-B1DB54FFD438}"/>
          </ac:spMkLst>
        </pc:spChg>
        <pc:spChg chg="add mod">
          <ac:chgData name="Aleksei Strashnov" userId="b4bd601a-6256-4a00-90ab-e6738626698e" providerId="ADAL" clId="{397A723C-2152-4D85-AE9E-4321C7CF731A}" dt="2021-08-27T14:09:41.632" v="223"/>
          <ac:spMkLst>
            <pc:docMk/>
            <pc:sldMk cId="2174504910" sldId="307"/>
            <ac:spMk id="15" creationId="{1FDF3C49-A2BD-4B9E-8C52-6595A1FD2C17}"/>
          </ac:spMkLst>
        </pc:spChg>
        <pc:spChg chg="add mod">
          <ac:chgData name="Aleksei Strashnov" userId="b4bd601a-6256-4a00-90ab-e6738626698e" providerId="ADAL" clId="{397A723C-2152-4D85-AE9E-4321C7CF731A}" dt="2021-08-27T14:09:41.632" v="223"/>
          <ac:spMkLst>
            <pc:docMk/>
            <pc:sldMk cId="2174504910" sldId="307"/>
            <ac:spMk id="16" creationId="{E690BC47-B82F-49D2-AF2E-2D50512DFFAB}"/>
          </ac:spMkLst>
        </pc:spChg>
        <pc:spChg chg="add mod">
          <ac:chgData name="Aleksei Strashnov" userId="b4bd601a-6256-4a00-90ab-e6738626698e" providerId="ADAL" clId="{397A723C-2152-4D85-AE9E-4321C7CF731A}" dt="2021-08-27T14:09:41.632" v="223"/>
          <ac:spMkLst>
            <pc:docMk/>
            <pc:sldMk cId="2174504910" sldId="307"/>
            <ac:spMk id="17" creationId="{E12016AA-F2B2-414D-8C06-49ACD856ACC8}"/>
          </ac:spMkLst>
        </pc:spChg>
        <pc:spChg chg="add mod">
          <ac:chgData name="Aleksei Strashnov" userId="b4bd601a-6256-4a00-90ab-e6738626698e" providerId="ADAL" clId="{397A723C-2152-4D85-AE9E-4321C7CF731A}" dt="2021-08-27T14:09:41.632" v="223"/>
          <ac:spMkLst>
            <pc:docMk/>
            <pc:sldMk cId="2174504910" sldId="307"/>
            <ac:spMk id="18" creationId="{1FFFF1D1-6A1C-4168-A8F3-19B5B47EDCB8}"/>
          </ac:spMkLst>
        </pc:spChg>
        <pc:spChg chg="add mod">
          <ac:chgData name="Aleksei Strashnov" userId="b4bd601a-6256-4a00-90ab-e6738626698e" providerId="ADAL" clId="{397A723C-2152-4D85-AE9E-4321C7CF731A}" dt="2021-08-27T14:09:47.099" v="225"/>
          <ac:spMkLst>
            <pc:docMk/>
            <pc:sldMk cId="2174504910" sldId="307"/>
            <ac:spMk id="22" creationId="{2B1314B8-6CD5-4793-87E4-E5F057A0D93E}"/>
          </ac:spMkLst>
        </pc:spChg>
        <pc:spChg chg="add mod">
          <ac:chgData name="Aleksei Strashnov" userId="b4bd601a-6256-4a00-90ab-e6738626698e" providerId="ADAL" clId="{397A723C-2152-4D85-AE9E-4321C7CF731A}" dt="2021-08-27T14:09:47.099" v="225"/>
          <ac:spMkLst>
            <pc:docMk/>
            <pc:sldMk cId="2174504910" sldId="307"/>
            <ac:spMk id="23" creationId="{B8D5C46C-3290-498B-95C6-3FE1256D1418}"/>
          </ac:spMkLst>
        </pc:spChg>
        <pc:spChg chg="add mod">
          <ac:chgData name="Aleksei Strashnov" userId="b4bd601a-6256-4a00-90ab-e6738626698e" providerId="ADAL" clId="{397A723C-2152-4D85-AE9E-4321C7CF731A}" dt="2021-08-27T14:09:47.099" v="225"/>
          <ac:spMkLst>
            <pc:docMk/>
            <pc:sldMk cId="2174504910" sldId="307"/>
            <ac:spMk id="24" creationId="{54FC5F84-1D01-4F3C-B13F-6E1318A7F30A}"/>
          </ac:spMkLst>
        </pc:spChg>
        <pc:spChg chg="add mod">
          <ac:chgData name="Aleksei Strashnov" userId="b4bd601a-6256-4a00-90ab-e6738626698e" providerId="ADAL" clId="{397A723C-2152-4D85-AE9E-4321C7CF731A}" dt="2021-08-27T14:09:47.099" v="225"/>
          <ac:spMkLst>
            <pc:docMk/>
            <pc:sldMk cId="2174504910" sldId="307"/>
            <ac:spMk id="25" creationId="{DB72ECB4-9089-4E23-AEB9-86B80B06CBC4}"/>
          </ac:spMkLst>
        </pc:spChg>
        <pc:spChg chg="add mod">
          <ac:chgData name="Aleksei Strashnov" userId="b4bd601a-6256-4a00-90ab-e6738626698e" providerId="ADAL" clId="{397A723C-2152-4D85-AE9E-4321C7CF731A}" dt="2021-08-27T14:09:47.099" v="225"/>
          <ac:spMkLst>
            <pc:docMk/>
            <pc:sldMk cId="2174504910" sldId="307"/>
            <ac:spMk id="26" creationId="{4939C2FD-8B06-42F8-9A17-F13CA2EF7BA6}"/>
          </ac:spMkLst>
        </pc:spChg>
        <pc:spChg chg="add mod">
          <ac:chgData name="Aleksei Strashnov" userId="b4bd601a-6256-4a00-90ab-e6738626698e" providerId="ADAL" clId="{397A723C-2152-4D85-AE9E-4321C7CF731A}" dt="2021-08-27T14:09:47.099" v="225"/>
          <ac:spMkLst>
            <pc:docMk/>
            <pc:sldMk cId="2174504910" sldId="307"/>
            <ac:spMk id="27" creationId="{FAB8DF91-7AF7-492A-8785-2A0A4F0D14F3}"/>
          </ac:spMkLst>
        </pc:spChg>
        <pc:spChg chg="add mod">
          <ac:chgData name="Aleksei Strashnov" userId="b4bd601a-6256-4a00-90ab-e6738626698e" providerId="ADAL" clId="{397A723C-2152-4D85-AE9E-4321C7CF731A}" dt="2021-08-27T18:16:00.395" v="244" actId="1076"/>
          <ac:spMkLst>
            <pc:docMk/>
            <pc:sldMk cId="2174504910" sldId="307"/>
            <ac:spMk id="29" creationId="{C22F5B34-0FE1-438E-B4D0-C39770BCFDF7}"/>
          </ac:spMkLst>
        </pc:spChg>
        <pc:spChg chg="add del">
          <ac:chgData name="Aleksei Strashnov" userId="b4bd601a-6256-4a00-90ab-e6738626698e" providerId="ADAL" clId="{397A723C-2152-4D85-AE9E-4321C7CF731A}" dt="2021-08-27T14:10:15.637" v="235" actId="26606"/>
          <ac:spMkLst>
            <pc:docMk/>
            <pc:sldMk cId="2174504910" sldId="307"/>
            <ac:spMk id="93" creationId="{4FC2883A-A46C-4284-9FA2-5AC0504E0CCC}"/>
          </ac:spMkLst>
        </pc:spChg>
        <pc:spChg chg="add">
          <ac:chgData name="Aleksei Strashnov" userId="b4bd601a-6256-4a00-90ab-e6738626698e" providerId="ADAL" clId="{397A723C-2152-4D85-AE9E-4321C7CF731A}" dt="2021-08-27T14:10:15.637" v="235" actId="26606"/>
          <ac:spMkLst>
            <pc:docMk/>
            <pc:sldMk cId="2174504910" sldId="307"/>
            <ac:spMk id="100" creationId="{BE0C1D5B-DAD5-442B-92B7-5C2B73978D20}"/>
          </ac:spMkLst>
        </pc:spChg>
        <pc:grpChg chg="add mod">
          <ac:chgData name="Aleksei Strashnov" userId="b4bd601a-6256-4a00-90ab-e6738626698e" providerId="ADAL" clId="{397A723C-2152-4D85-AE9E-4321C7CF731A}" dt="2021-08-27T14:09:41.632" v="223"/>
          <ac:grpSpMkLst>
            <pc:docMk/>
            <pc:sldMk cId="2174504910" sldId="307"/>
            <ac:grpSpMk id="10" creationId="{B8374513-370A-498B-97A9-091E030882FB}"/>
          </ac:grpSpMkLst>
        </pc:grpChg>
        <pc:grpChg chg="add mod">
          <ac:chgData name="Aleksei Strashnov" userId="b4bd601a-6256-4a00-90ab-e6738626698e" providerId="ADAL" clId="{397A723C-2152-4D85-AE9E-4321C7CF731A}" dt="2021-08-27T14:09:41.632" v="223"/>
          <ac:grpSpMkLst>
            <pc:docMk/>
            <pc:sldMk cId="2174504910" sldId="307"/>
            <ac:grpSpMk id="11" creationId="{D1708497-864C-4294-BBFD-988B57A9CEBA}"/>
          </ac:grpSpMkLst>
        </pc:grpChg>
        <pc:grpChg chg="add mod">
          <ac:chgData name="Aleksei Strashnov" userId="b4bd601a-6256-4a00-90ab-e6738626698e" providerId="ADAL" clId="{397A723C-2152-4D85-AE9E-4321C7CF731A}" dt="2021-08-27T14:09:41.632" v="223"/>
          <ac:grpSpMkLst>
            <pc:docMk/>
            <pc:sldMk cId="2174504910" sldId="307"/>
            <ac:grpSpMk id="12" creationId="{C4837858-5020-474F-B989-8BCFC51D025B}"/>
          </ac:grpSpMkLst>
        </pc:grpChg>
        <pc:grpChg chg="add mod">
          <ac:chgData name="Aleksei Strashnov" userId="b4bd601a-6256-4a00-90ab-e6738626698e" providerId="ADAL" clId="{397A723C-2152-4D85-AE9E-4321C7CF731A}" dt="2021-08-27T14:09:47.099" v="225"/>
          <ac:grpSpMkLst>
            <pc:docMk/>
            <pc:sldMk cId="2174504910" sldId="307"/>
            <ac:grpSpMk id="19" creationId="{E790C925-2420-40AA-B0B4-B8BC2C35D749}"/>
          </ac:grpSpMkLst>
        </pc:grpChg>
        <pc:grpChg chg="add mod">
          <ac:chgData name="Aleksei Strashnov" userId="b4bd601a-6256-4a00-90ab-e6738626698e" providerId="ADAL" clId="{397A723C-2152-4D85-AE9E-4321C7CF731A}" dt="2021-08-27T14:09:47.099" v="225"/>
          <ac:grpSpMkLst>
            <pc:docMk/>
            <pc:sldMk cId="2174504910" sldId="307"/>
            <ac:grpSpMk id="20" creationId="{486055B7-A630-4926-9398-24764E3124DF}"/>
          </ac:grpSpMkLst>
        </pc:grpChg>
        <pc:grpChg chg="add mod">
          <ac:chgData name="Aleksei Strashnov" userId="b4bd601a-6256-4a00-90ab-e6738626698e" providerId="ADAL" clId="{397A723C-2152-4D85-AE9E-4321C7CF731A}" dt="2021-08-27T14:09:47.099" v="225"/>
          <ac:grpSpMkLst>
            <pc:docMk/>
            <pc:sldMk cId="2174504910" sldId="307"/>
            <ac:grpSpMk id="21" creationId="{5627E059-4856-41BC-8292-D57507619DA5}"/>
          </ac:grpSpMkLst>
        </pc:grpChg>
        <pc:graphicFrameChg chg="add del mod">
          <ac:chgData name="Aleksei Strashnov" userId="b4bd601a-6256-4a00-90ab-e6738626698e" providerId="ADAL" clId="{397A723C-2152-4D85-AE9E-4321C7CF731A}" dt="2021-08-27T14:09:38.393" v="221" actId="478"/>
          <ac:graphicFrameMkLst>
            <pc:docMk/>
            <pc:sldMk cId="2174504910" sldId="307"/>
            <ac:graphicFrameMk id="9" creationId="{D591964B-B49F-4116-BCBF-142CE01917D6}"/>
          </ac:graphicFrameMkLst>
        </pc:graphicFrameChg>
        <pc:picChg chg="add mod">
          <ac:chgData name="Aleksei Strashnov" userId="b4bd601a-6256-4a00-90ab-e6738626698e" providerId="ADAL" clId="{397A723C-2152-4D85-AE9E-4321C7CF731A}" dt="2021-08-27T14:10:58.303" v="240" actId="1076"/>
          <ac:picMkLst>
            <pc:docMk/>
            <pc:sldMk cId="2174504910" sldId="307"/>
            <ac:picMk id="32" creationId="{17889960-5F7A-4845-B952-AD3F3FC9EB8D}"/>
          </ac:picMkLst>
        </pc:picChg>
        <pc:picChg chg="del">
          <ac:chgData name="Aleksei Strashnov" userId="b4bd601a-6256-4a00-90ab-e6738626698e" providerId="ADAL" clId="{397A723C-2152-4D85-AE9E-4321C7CF731A}" dt="2021-08-27T14:08:14.369" v="174" actId="478"/>
          <ac:picMkLst>
            <pc:docMk/>
            <pc:sldMk cId="2174504910" sldId="307"/>
            <ac:picMk id="94" creationId="{9A464D19-ECD6-4146-8EE0-8252995A2BAF}"/>
          </ac:picMkLst>
        </pc:picChg>
        <pc:picChg chg="add del">
          <ac:chgData name="Aleksei Strashnov" userId="b4bd601a-6256-4a00-90ab-e6738626698e" providerId="ADAL" clId="{397A723C-2152-4D85-AE9E-4321C7CF731A}" dt="2021-08-27T14:10:53.370" v="239" actId="478"/>
          <ac:picMkLst>
            <pc:docMk/>
            <pc:sldMk cId="2174504910" sldId="307"/>
            <ac:picMk id="97" creationId="{A8994D95-0ACF-49E4-987F-4778235B34FF}"/>
          </ac:picMkLst>
        </pc:picChg>
      </pc:sldChg>
      <pc:sldChg chg="delSp add del mod">
        <pc:chgData name="Aleksei Strashnov" userId="b4bd601a-6256-4a00-90ab-e6738626698e" providerId="ADAL" clId="{397A723C-2152-4D85-AE9E-4321C7CF731A}" dt="2021-08-27T20:50:42.246" v="825" actId="47"/>
        <pc:sldMkLst>
          <pc:docMk/>
          <pc:sldMk cId="3967320519" sldId="308"/>
        </pc:sldMkLst>
        <pc:grpChg chg="del">
          <ac:chgData name="Aleksei Strashnov" userId="b4bd601a-6256-4a00-90ab-e6738626698e" providerId="ADAL" clId="{397A723C-2152-4D85-AE9E-4321C7CF731A}" dt="2021-08-27T19:41:26.571" v="348" actId="478"/>
          <ac:grpSpMkLst>
            <pc:docMk/>
            <pc:sldMk cId="3967320519" sldId="308"/>
            <ac:grpSpMk id="18" creationId="{269ADF1E-F240-4A30-B572-AD36647017E0}"/>
          </ac:grpSpMkLst>
        </pc:grpChg>
      </pc:sldChg>
      <pc:sldChg chg="addSp delSp modSp new del mod setBg">
        <pc:chgData name="Aleksei Strashnov" userId="b4bd601a-6256-4a00-90ab-e6738626698e" providerId="ADAL" clId="{397A723C-2152-4D85-AE9E-4321C7CF731A}" dt="2021-08-27T20:50:39.292" v="824" actId="47"/>
        <pc:sldMkLst>
          <pc:docMk/>
          <pc:sldMk cId="3616769410" sldId="309"/>
        </pc:sldMkLst>
        <pc:spChg chg="mod">
          <ac:chgData name="Aleksei Strashnov" userId="b4bd601a-6256-4a00-90ab-e6738626698e" providerId="ADAL" clId="{397A723C-2152-4D85-AE9E-4321C7CF731A}" dt="2021-08-27T19:43:01.637" v="376" actId="26606"/>
          <ac:spMkLst>
            <pc:docMk/>
            <pc:sldMk cId="3616769410" sldId="309"/>
            <ac:spMk id="2" creationId="{DFF98683-28DE-4C67-A8B6-B1E3FC89F40D}"/>
          </ac:spMkLst>
        </pc:spChg>
        <pc:spChg chg="mod">
          <ac:chgData name="Aleksei Strashnov" userId="b4bd601a-6256-4a00-90ab-e6738626698e" providerId="ADAL" clId="{397A723C-2152-4D85-AE9E-4321C7CF731A}" dt="2021-08-27T19:43:01.637" v="376" actId="26606"/>
          <ac:spMkLst>
            <pc:docMk/>
            <pc:sldMk cId="3616769410" sldId="309"/>
            <ac:spMk id="3" creationId="{28486FD3-CE04-446F-934F-70380A0B77ED}"/>
          </ac:spMkLst>
        </pc:spChg>
        <pc:spChg chg="mod">
          <ac:chgData name="Aleksei Strashnov" userId="b4bd601a-6256-4a00-90ab-e6738626698e" providerId="ADAL" clId="{397A723C-2152-4D85-AE9E-4321C7CF731A}" dt="2021-08-27T19:43:01.637" v="376" actId="26606"/>
          <ac:spMkLst>
            <pc:docMk/>
            <pc:sldMk cId="3616769410" sldId="309"/>
            <ac:spMk id="4" creationId="{464EAC41-FBBB-44C7-BB5F-AB1603E9FA9A}"/>
          </ac:spMkLst>
        </pc:spChg>
        <pc:spChg chg="add del">
          <ac:chgData name="Aleksei Strashnov" userId="b4bd601a-6256-4a00-90ab-e6738626698e" providerId="ADAL" clId="{397A723C-2152-4D85-AE9E-4321C7CF731A}" dt="2021-08-27T19:43:01.637" v="376" actId="26606"/>
          <ac:spMkLst>
            <pc:docMk/>
            <pc:sldMk cId="3616769410" sldId="309"/>
            <ac:spMk id="9" creationId="{21739CA5-F0F5-48E1-8E8C-F24B71827E46}"/>
          </ac:spMkLst>
        </pc:spChg>
        <pc:spChg chg="add del">
          <ac:chgData name="Aleksei Strashnov" userId="b4bd601a-6256-4a00-90ab-e6738626698e" providerId="ADAL" clId="{397A723C-2152-4D85-AE9E-4321C7CF731A}" dt="2021-08-27T19:43:01.637" v="376" actId="26606"/>
          <ac:spMkLst>
            <pc:docMk/>
            <pc:sldMk cId="3616769410" sldId="309"/>
            <ac:spMk id="11" creationId="{3EAD2937-F230-41D4-B9C5-975B129BFC20}"/>
          </ac:spMkLst>
        </pc:spChg>
        <pc:spChg chg="add del">
          <ac:chgData name="Aleksei Strashnov" userId="b4bd601a-6256-4a00-90ab-e6738626698e" providerId="ADAL" clId="{397A723C-2152-4D85-AE9E-4321C7CF731A}" dt="2021-08-27T19:43:01.637" v="376" actId="26606"/>
          <ac:spMkLst>
            <pc:docMk/>
            <pc:sldMk cId="3616769410" sldId="309"/>
            <ac:spMk id="13" creationId="{CCD444A3-C338-4886-B7F1-4BA2AF46EB64}"/>
          </ac:spMkLst>
        </pc:spChg>
        <pc:spChg chg="add">
          <ac:chgData name="Aleksei Strashnov" userId="b4bd601a-6256-4a00-90ab-e6738626698e" providerId="ADAL" clId="{397A723C-2152-4D85-AE9E-4321C7CF731A}" dt="2021-08-27T19:43:01.637" v="376" actId="26606"/>
          <ac:spMkLst>
            <pc:docMk/>
            <pc:sldMk cId="3616769410" sldId="309"/>
            <ac:spMk id="18" creationId="{B36F400F-DF28-43BC-8D8E-4929793B392A}"/>
          </ac:spMkLst>
        </pc:spChg>
      </pc:sldChg>
      <pc:sldChg chg="addSp delSp modSp new mod ord setBg setClrOvrMap delDesignElem">
        <pc:chgData name="Aleksei Strashnov" userId="b4bd601a-6256-4a00-90ab-e6738626698e" providerId="ADAL" clId="{397A723C-2152-4D85-AE9E-4321C7CF731A}" dt="2021-08-29T18:44:06.054" v="3660" actId="20577"/>
        <pc:sldMkLst>
          <pc:docMk/>
          <pc:sldMk cId="899985610" sldId="310"/>
        </pc:sldMkLst>
        <pc:spChg chg="mod">
          <ac:chgData name="Aleksei Strashnov" userId="b4bd601a-6256-4a00-90ab-e6738626698e" providerId="ADAL" clId="{397A723C-2152-4D85-AE9E-4321C7CF731A}" dt="2021-08-28T15:08:25.844" v="2523" actId="255"/>
          <ac:spMkLst>
            <pc:docMk/>
            <pc:sldMk cId="899985610" sldId="310"/>
            <ac:spMk id="2" creationId="{3EB71792-9967-4A1B-AFD4-63FC09479FE9}"/>
          </ac:spMkLst>
        </pc:spChg>
        <pc:spChg chg="add del mod">
          <ac:chgData name="Aleksei Strashnov" userId="b4bd601a-6256-4a00-90ab-e6738626698e" providerId="ADAL" clId="{397A723C-2152-4D85-AE9E-4321C7CF731A}" dt="2021-08-29T18:44:06.054" v="3660" actId="20577"/>
          <ac:spMkLst>
            <pc:docMk/>
            <pc:sldMk cId="899985610" sldId="310"/>
            <ac:spMk id="3" creationId="{A17DEDAC-C836-4F16-87AC-6B9737E2689C}"/>
          </ac:spMkLst>
        </pc:spChg>
        <pc:spChg chg="add del mod">
          <ac:chgData name="Aleksei Strashnov" userId="b4bd601a-6256-4a00-90ab-e6738626698e" providerId="ADAL" clId="{397A723C-2152-4D85-AE9E-4321C7CF731A}" dt="2021-08-27T19:48:23.444" v="692"/>
          <ac:spMkLst>
            <pc:docMk/>
            <pc:sldMk cId="899985610" sldId="310"/>
            <ac:spMk id="4" creationId="{A004E4A7-BD73-42B6-908B-0EBE8A8F2534}"/>
          </ac:spMkLst>
        </pc:spChg>
        <pc:spChg chg="add del mod">
          <ac:chgData name="Aleksei Strashnov" userId="b4bd601a-6256-4a00-90ab-e6738626698e" providerId="ADAL" clId="{397A723C-2152-4D85-AE9E-4321C7CF731A}" dt="2021-08-27T19:48:23.445" v="694"/>
          <ac:spMkLst>
            <pc:docMk/>
            <pc:sldMk cId="899985610" sldId="310"/>
            <ac:spMk id="5" creationId="{81178B9E-DE59-4FA1-9B4C-B3FCCF13C8B3}"/>
          </ac:spMkLst>
        </pc:spChg>
        <pc:spChg chg="add del">
          <ac:chgData name="Aleksei Strashnov" userId="b4bd601a-6256-4a00-90ab-e6738626698e" providerId="ADAL" clId="{397A723C-2152-4D85-AE9E-4321C7CF731A}" dt="2021-08-27T21:25:24.116" v="1149" actId="26606"/>
          <ac:spMkLst>
            <pc:docMk/>
            <pc:sldMk cId="899985610" sldId="310"/>
            <ac:spMk id="6" creationId="{7FA2962B-21B6-4689-A95D-A8FF6ADE47F1}"/>
          </ac:spMkLst>
        </pc:spChg>
        <pc:spChg chg="add del">
          <ac:chgData name="Aleksei Strashnov" userId="b4bd601a-6256-4a00-90ab-e6738626698e" providerId="ADAL" clId="{397A723C-2152-4D85-AE9E-4321C7CF731A}" dt="2021-08-27T21:24:16.893" v="1141"/>
          <ac:spMkLst>
            <pc:docMk/>
            <pc:sldMk cId="899985610" sldId="310"/>
            <ac:spMk id="8" creationId="{DBF61EA3-B236-439E-9C0B-340980D56BEE}"/>
          </ac:spMkLst>
        </pc:spChg>
        <pc:spChg chg="add del">
          <ac:chgData name="Aleksei Strashnov" userId="b4bd601a-6256-4a00-90ab-e6738626698e" providerId="ADAL" clId="{397A723C-2152-4D85-AE9E-4321C7CF731A}" dt="2021-08-27T21:25:24.116" v="1149" actId="26606"/>
          <ac:spMkLst>
            <pc:docMk/>
            <pc:sldMk cId="899985610" sldId="310"/>
            <ac:spMk id="9" creationId="{A3EFF7B1-6CB7-47D1-AD37-B870CA2B2151}"/>
          </ac:spMkLst>
        </pc:spChg>
        <pc:spChg chg="add del">
          <ac:chgData name="Aleksei Strashnov" userId="b4bd601a-6256-4a00-90ab-e6738626698e" providerId="ADAL" clId="{397A723C-2152-4D85-AE9E-4321C7CF731A}" dt="2021-08-27T21:24:16.893" v="1141"/>
          <ac:spMkLst>
            <pc:docMk/>
            <pc:sldMk cId="899985610" sldId="310"/>
            <ac:spMk id="14" creationId="{E659831F-0D9A-4C63-9EBB-8435B85A440F}"/>
          </ac:spMkLst>
        </pc:spChg>
        <pc:spChg chg="add del">
          <ac:chgData name="Aleksei Strashnov" userId="b4bd601a-6256-4a00-90ab-e6738626698e" providerId="ADAL" clId="{397A723C-2152-4D85-AE9E-4321C7CF731A}" dt="2021-08-27T21:25:24.116" v="1149" actId="26606"/>
          <ac:spMkLst>
            <pc:docMk/>
            <pc:sldMk cId="899985610" sldId="310"/>
            <ac:spMk id="27" creationId="{A00D2CE1-35C1-46E6-BD59-CEE668BD90F4}"/>
          </ac:spMkLst>
        </pc:spChg>
        <pc:spChg chg="add del">
          <ac:chgData name="Aleksei Strashnov" userId="b4bd601a-6256-4a00-90ab-e6738626698e" providerId="ADAL" clId="{397A723C-2152-4D85-AE9E-4321C7CF731A}" dt="2021-08-27T21:25:24.116" v="1149" actId="26606"/>
          <ac:spMkLst>
            <pc:docMk/>
            <pc:sldMk cId="899985610" sldId="310"/>
            <ac:spMk id="35" creationId="{E18403B7-F2C7-4C07-8522-21C31910902C}"/>
          </ac:spMkLst>
        </pc:spChg>
        <pc:spChg chg="add del">
          <ac:chgData name="Aleksei Strashnov" userId="b4bd601a-6256-4a00-90ab-e6738626698e" providerId="ADAL" clId="{397A723C-2152-4D85-AE9E-4321C7CF731A}" dt="2021-08-27T21:25:41.081" v="1151" actId="26606"/>
          <ac:spMkLst>
            <pc:docMk/>
            <pc:sldMk cId="899985610" sldId="310"/>
            <ac:spMk id="43" creationId="{A27089E4-C4B8-47AC-BDA4-294EFA7CB6BF}"/>
          </ac:spMkLst>
        </pc:spChg>
        <pc:spChg chg="add del">
          <ac:chgData name="Aleksei Strashnov" userId="b4bd601a-6256-4a00-90ab-e6738626698e" providerId="ADAL" clId="{397A723C-2152-4D85-AE9E-4321C7CF731A}" dt="2021-08-27T21:25:41.081" v="1151" actId="26606"/>
          <ac:spMkLst>
            <pc:docMk/>
            <pc:sldMk cId="899985610" sldId="310"/>
            <ac:spMk id="44" creationId="{9BAFF925-4C7C-4B71-96F4-8FA90681BBF4}"/>
          </ac:spMkLst>
        </pc:spChg>
        <pc:spChg chg="add del">
          <ac:chgData name="Aleksei Strashnov" userId="b4bd601a-6256-4a00-90ab-e6738626698e" providerId="ADAL" clId="{397A723C-2152-4D85-AE9E-4321C7CF731A}" dt="2021-08-27T21:25:41.081" v="1151" actId="26606"/>
          <ac:spMkLst>
            <pc:docMk/>
            <pc:sldMk cId="899985610" sldId="310"/>
            <ac:spMk id="46" creationId="{A17DEDAC-C836-4F16-87AC-6B9737E2689C}"/>
          </ac:spMkLst>
        </pc:spChg>
        <pc:grpChg chg="add del">
          <ac:chgData name="Aleksei Strashnov" userId="b4bd601a-6256-4a00-90ab-e6738626698e" providerId="ADAL" clId="{397A723C-2152-4D85-AE9E-4321C7CF731A}" dt="2021-08-27T21:24:16.893" v="1141"/>
          <ac:grpSpMkLst>
            <pc:docMk/>
            <pc:sldMk cId="899985610" sldId="310"/>
            <ac:grpSpMk id="10" creationId="{28FAF094-D087-493F-8DF9-A486C2D6BBAA}"/>
          </ac:grpSpMkLst>
        </pc:grpChg>
        <pc:grpChg chg="add del">
          <ac:chgData name="Aleksei Strashnov" userId="b4bd601a-6256-4a00-90ab-e6738626698e" providerId="ADAL" clId="{397A723C-2152-4D85-AE9E-4321C7CF731A}" dt="2021-08-27T21:25:24.116" v="1149" actId="26606"/>
          <ac:grpSpMkLst>
            <pc:docMk/>
            <pc:sldMk cId="899985610" sldId="310"/>
            <ac:grpSpMk id="13" creationId="{A745280D-ED36-41FE-8EB1-CE597C99CFE8}"/>
          </ac:grpSpMkLst>
        </pc:grpChg>
        <pc:grpChg chg="add del">
          <ac:chgData name="Aleksei Strashnov" userId="b4bd601a-6256-4a00-90ab-e6738626698e" providerId="ADAL" clId="{397A723C-2152-4D85-AE9E-4321C7CF731A}" dt="2021-08-27T21:25:41.081" v="1151" actId="26606"/>
          <ac:grpSpMkLst>
            <pc:docMk/>
            <pc:sldMk cId="899985610" sldId="310"/>
            <ac:grpSpMk id="16" creationId="{4BC3ACAC-BA31-4E67-A233-03EF1A10CF15}"/>
          </ac:grpSpMkLst>
        </pc:grpChg>
        <pc:grpChg chg="add del">
          <ac:chgData name="Aleksei Strashnov" userId="b4bd601a-6256-4a00-90ab-e6738626698e" providerId="ADAL" clId="{397A723C-2152-4D85-AE9E-4321C7CF731A}" dt="2021-08-27T21:25:24.116" v="1149" actId="26606"/>
          <ac:grpSpMkLst>
            <pc:docMk/>
            <pc:sldMk cId="899985610" sldId="310"/>
            <ac:grpSpMk id="19" creationId="{80E95A5C-1E97-41C3-9DEC-245FF6DEBF1F}"/>
          </ac:grpSpMkLst>
        </pc:grpChg>
        <pc:grpChg chg="add del">
          <ac:chgData name="Aleksei Strashnov" userId="b4bd601a-6256-4a00-90ab-e6738626698e" providerId="ADAL" clId="{397A723C-2152-4D85-AE9E-4321C7CF731A}" dt="2021-08-27T21:25:24.116" v="1149" actId="26606"/>
          <ac:grpSpMkLst>
            <pc:docMk/>
            <pc:sldMk cId="899985610" sldId="310"/>
            <ac:grpSpMk id="29" creationId="{A58DCE86-9AE1-46D1-96D6-04B8B3EDF6FA}"/>
          </ac:grpSpMkLst>
        </pc:grpChg>
        <pc:grpChg chg="add del">
          <ac:chgData name="Aleksei Strashnov" userId="b4bd601a-6256-4a00-90ab-e6738626698e" providerId="ADAL" clId="{397A723C-2152-4D85-AE9E-4321C7CF731A}" dt="2021-08-27T21:25:24.116" v="1149" actId="26606"/>
          <ac:grpSpMkLst>
            <pc:docMk/>
            <pc:sldMk cId="899985610" sldId="310"/>
            <ac:grpSpMk id="37" creationId="{23B58CC6-A99E-43AF-A467-256F19287FB8}"/>
          </ac:grpSpMkLst>
        </pc:grpChg>
        <pc:graphicFrameChg chg="add del">
          <ac:chgData name="Aleksei Strashnov" userId="b4bd601a-6256-4a00-90ab-e6738626698e" providerId="ADAL" clId="{397A723C-2152-4D85-AE9E-4321C7CF731A}" dt="2021-08-27T21:25:24.116" v="1149" actId="26606"/>
          <ac:graphicFrameMkLst>
            <pc:docMk/>
            <pc:sldMk cId="899985610" sldId="310"/>
            <ac:graphicFrameMk id="18" creationId="{94A1489C-52B2-4D51-BC8D-A31D223AF081}"/>
          </ac:graphicFrameMkLst>
        </pc:graphicFrameChg>
        <pc:cxnChg chg="add del">
          <ac:chgData name="Aleksei Strashnov" userId="b4bd601a-6256-4a00-90ab-e6738626698e" providerId="ADAL" clId="{397A723C-2152-4D85-AE9E-4321C7CF731A}" dt="2021-08-27T21:25:41.081" v="1151" actId="26606"/>
          <ac:cxnSpMkLst>
            <pc:docMk/>
            <pc:sldMk cId="899985610" sldId="310"/>
            <ac:cxnSpMk id="45" creationId="{E653C820-2172-42C6-B50F-FD47A634BCD1}"/>
          </ac:cxnSpMkLst>
        </pc:cxnChg>
        <pc:cxnChg chg="add del">
          <ac:chgData name="Aleksei Strashnov" userId="b4bd601a-6256-4a00-90ab-e6738626698e" providerId="ADAL" clId="{397A723C-2152-4D85-AE9E-4321C7CF731A}" dt="2021-08-27T21:25:41.081" v="1151" actId="26606"/>
          <ac:cxnSpMkLst>
            <pc:docMk/>
            <pc:sldMk cId="899985610" sldId="310"/>
            <ac:cxnSpMk id="47" creationId="{6FC534FC-C775-4490-AC5A-26BD39750A6E}"/>
          </ac:cxnSpMkLst>
        </pc:cxnChg>
      </pc:sldChg>
      <pc:sldChg chg="addSp delSp modSp add del mod ord setBg delDesignElem">
        <pc:chgData name="Aleksei Strashnov" userId="b4bd601a-6256-4a00-90ab-e6738626698e" providerId="ADAL" clId="{397A723C-2152-4D85-AE9E-4321C7CF731A}" dt="2021-08-27T21:32:02.949" v="1177" actId="47"/>
        <pc:sldMkLst>
          <pc:docMk/>
          <pc:sldMk cId="1470722132" sldId="311"/>
        </pc:sldMkLst>
        <pc:spChg chg="mod">
          <ac:chgData name="Aleksei Strashnov" userId="b4bd601a-6256-4a00-90ab-e6738626698e" providerId="ADAL" clId="{397A723C-2152-4D85-AE9E-4321C7CF731A}" dt="2021-08-27T20:53:12.413" v="848" actId="26606"/>
          <ac:spMkLst>
            <pc:docMk/>
            <pc:sldMk cId="1470722132" sldId="311"/>
            <ac:spMk id="2" creationId="{3EB71792-9967-4A1B-AFD4-63FC09479FE9}"/>
          </ac:spMkLst>
        </pc:spChg>
        <pc:spChg chg="del mod">
          <ac:chgData name="Aleksei Strashnov" userId="b4bd601a-6256-4a00-90ab-e6738626698e" providerId="ADAL" clId="{397A723C-2152-4D85-AE9E-4321C7CF731A}" dt="2021-08-27T20:53:06.342" v="846" actId="478"/>
          <ac:spMkLst>
            <pc:docMk/>
            <pc:sldMk cId="1470722132" sldId="311"/>
            <ac:spMk id="3" creationId="{A17DEDAC-C836-4F16-87AC-6B9737E2689C}"/>
          </ac:spMkLst>
        </pc:spChg>
        <pc:spChg chg="add del mod">
          <ac:chgData name="Aleksei Strashnov" userId="b4bd601a-6256-4a00-90ab-e6738626698e" providerId="ADAL" clId="{397A723C-2152-4D85-AE9E-4321C7CF731A}" dt="2021-08-27T20:53:09.576" v="847" actId="478"/>
          <ac:spMkLst>
            <pc:docMk/>
            <pc:sldMk cId="1470722132" sldId="311"/>
            <ac:spMk id="5" creationId="{F7D77FAF-1F06-4858-BC76-3EBB955BFF64}"/>
          </ac:spMkLst>
        </pc:spChg>
        <pc:spChg chg="del">
          <ac:chgData name="Aleksei Strashnov" userId="b4bd601a-6256-4a00-90ab-e6738626698e" providerId="ADAL" clId="{397A723C-2152-4D85-AE9E-4321C7CF731A}" dt="2021-08-27T20:52:49.910" v="843"/>
          <ac:spMkLst>
            <pc:docMk/>
            <pc:sldMk cId="1470722132" sldId="311"/>
            <ac:spMk id="8" creationId="{DBF61EA3-B236-439E-9C0B-340980D56BEE}"/>
          </ac:spMkLst>
        </pc:spChg>
        <pc:spChg chg="del">
          <ac:chgData name="Aleksei Strashnov" userId="b4bd601a-6256-4a00-90ab-e6738626698e" providerId="ADAL" clId="{397A723C-2152-4D85-AE9E-4321C7CF731A}" dt="2021-08-27T20:52:49.910" v="843"/>
          <ac:spMkLst>
            <pc:docMk/>
            <pc:sldMk cId="1470722132" sldId="311"/>
            <ac:spMk id="14" creationId="{E659831F-0D9A-4C63-9EBB-8435B85A440F}"/>
          </ac:spMkLst>
        </pc:spChg>
        <pc:spChg chg="add del">
          <ac:chgData name="Aleksei Strashnov" userId="b4bd601a-6256-4a00-90ab-e6738626698e" providerId="ADAL" clId="{397A723C-2152-4D85-AE9E-4321C7CF731A}" dt="2021-08-27T21:24:16.893" v="1141"/>
          <ac:spMkLst>
            <pc:docMk/>
            <pc:sldMk cId="1470722132" sldId="311"/>
            <ac:spMk id="23" creationId="{56E9B3E6-E277-4D68-BA48-9CB43FFBD6E2}"/>
          </ac:spMkLst>
        </pc:spChg>
        <pc:spChg chg="add del">
          <ac:chgData name="Aleksei Strashnov" userId="b4bd601a-6256-4a00-90ab-e6738626698e" providerId="ADAL" clId="{397A723C-2152-4D85-AE9E-4321C7CF731A}" dt="2021-08-27T21:24:16.893" v="1141"/>
          <ac:spMkLst>
            <pc:docMk/>
            <pc:sldMk cId="1470722132" sldId="311"/>
            <ac:spMk id="30" creationId="{D5B0017B-2ECA-49AF-B397-DC140825DF8D}"/>
          </ac:spMkLst>
        </pc:spChg>
        <pc:grpChg chg="add del mod">
          <ac:chgData name="Aleksei Strashnov" userId="b4bd601a-6256-4a00-90ab-e6738626698e" providerId="ADAL" clId="{397A723C-2152-4D85-AE9E-4321C7CF731A}" dt="2021-08-27T21:11:49.288" v="924" actId="21"/>
          <ac:grpSpMkLst>
            <pc:docMk/>
            <pc:sldMk cId="1470722132" sldId="311"/>
            <ac:grpSpMk id="9" creationId="{F333C57E-9618-4032-9DBB-137DC86C8B06}"/>
          </ac:grpSpMkLst>
        </pc:grpChg>
        <pc:grpChg chg="del">
          <ac:chgData name="Aleksei Strashnov" userId="b4bd601a-6256-4a00-90ab-e6738626698e" providerId="ADAL" clId="{397A723C-2152-4D85-AE9E-4321C7CF731A}" dt="2021-08-27T20:52:49.910" v="843"/>
          <ac:grpSpMkLst>
            <pc:docMk/>
            <pc:sldMk cId="1470722132" sldId="311"/>
            <ac:grpSpMk id="10" creationId="{28FAF094-D087-493F-8DF9-A486C2D6BBAA}"/>
          </ac:grpSpMkLst>
        </pc:grpChg>
        <pc:grpChg chg="add del">
          <ac:chgData name="Aleksei Strashnov" userId="b4bd601a-6256-4a00-90ab-e6738626698e" providerId="ADAL" clId="{397A723C-2152-4D85-AE9E-4321C7CF731A}" dt="2021-08-27T21:24:16.893" v="1141"/>
          <ac:grpSpMkLst>
            <pc:docMk/>
            <pc:sldMk cId="1470722132" sldId="311"/>
            <ac:grpSpMk id="25" creationId="{AE1C45F0-260A-458C-96ED-C1F6D2151219}"/>
          </ac:grpSpMkLst>
        </pc:grpChg>
        <pc:picChg chg="mod">
          <ac:chgData name="Aleksei Strashnov" userId="b4bd601a-6256-4a00-90ab-e6738626698e" providerId="ADAL" clId="{397A723C-2152-4D85-AE9E-4321C7CF731A}" dt="2021-08-27T20:52:53.298" v="844"/>
          <ac:picMkLst>
            <pc:docMk/>
            <pc:sldMk cId="1470722132" sldId="311"/>
            <ac:picMk id="13" creationId="{E2EA51F3-4516-4EF0-92DC-6BDAA1299C4F}"/>
          </ac:picMkLst>
        </pc:picChg>
        <pc:picChg chg="mod">
          <ac:chgData name="Aleksei Strashnov" userId="b4bd601a-6256-4a00-90ab-e6738626698e" providerId="ADAL" clId="{397A723C-2152-4D85-AE9E-4321C7CF731A}" dt="2021-08-27T20:52:53.298" v="844"/>
          <ac:picMkLst>
            <pc:docMk/>
            <pc:sldMk cId="1470722132" sldId="311"/>
            <ac:picMk id="15" creationId="{84CC6DA5-507A-4162-BAF5-4E02470481F4}"/>
          </ac:picMkLst>
        </pc:picChg>
        <pc:picChg chg="mod">
          <ac:chgData name="Aleksei Strashnov" userId="b4bd601a-6256-4a00-90ab-e6738626698e" providerId="ADAL" clId="{397A723C-2152-4D85-AE9E-4321C7CF731A}" dt="2021-08-27T20:52:53.298" v="844"/>
          <ac:picMkLst>
            <pc:docMk/>
            <pc:sldMk cId="1470722132" sldId="311"/>
            <ac:picMk id="16" creationId="{FA23BE18-4752-4BA9-B98C-4DB4E9CA91F5}"/>
          </ac:picMkLst>
        </pc:picChg>
        <pc:picChg chg="mod">
          <ac:chgData name="Aleksei Strashnov" userId="b4bd601a-6256-4a00-90ab-e6738626698e" providerId="ADAL" clId="{397A723C-2152-4D85-AE9E-4321C7CF731A}" dt="2021-08-27T20:52:53.298" v="844"/>
          <ac:picMkLst>
            <pc:docMk/>
            <pc:sldMk cId="1470722132" sldId="311"/>
            <ac:picMk id="17" creationId="{FB80A820-6E50-4324-8DD1-2287C044347E}"/>
          </ac:picMkLst>
        </pc:picChg>
        <pc:picChg chg="mod">
          <ac:chgData name="Aleksei Strashnov" userId="b4bd601a-6256-4a00-90ab-e6738626698e" providerId="ADAL" clId="{397A723C-2152-4D85-AE9E-4321C7CF731A}" dt="2021-08-27T20:52:53.298" v="844"/>
          <ac:picMkLst>
            <pc:docMk/>
            <pc:sldMk cId="1470722132" sldId="311"/>
            <ac:picMk id="18" creationId="{F467CA96-5FA9-4399-BFA1-7F8EBAAA856B}"/>
          </ac:picMkLst>
        </pc:picChg>
        <pc:cxnChg chg="add del">
          <ac:chgData name="Aleksei Strashnov" userId="b4bd601a-6256-4a00-90ab-e6738626698e" providerId="ADAL" clId="{397A723C-2152-4D85-AE9E-4321C7CF731A}" dt="2021-08-27T21:24:16.893" v="1141"/>
          <ac:cxnSpMkLst>
            <pc:docMk/>
            <pc:sldMk cId="1470722132" sldId="311"/>
            <ac:cxnSpMk id="32" creationId="{6CF1BAF6-AD41-4082-B212-8A1F9A2E8779}"/>
          </ac:cxnSpMkLst>
        </pc:cxnChg>
      </pc:sldChg>
      <pc:sldChg chg="addSp delSp modSp add mod ord delDesignElem">
        <pc:chgData name="Aleksei Strashnov" userId="b4bd601a-6256-4a00-90ab-e6738626698e" providerId="ADAL" clId="{397A723C-2152-4D85-AE9E-4321C7CF731A}" dt="2021-08-29T18:50:25.029" v="3683" actId="1076"/>
        <pc:sldMkLst>
          <pc:docMk/>
          <pc:sldMk cId="215912507" sldId="312"/>
        </pc:sldMkLst>
        <pc:spChg chg="mod">
          <ac:chgData name="Aleksei Strashnov" userId="b4bd601a-6256-4a00-90ab-e6738626698e" providerId="ADAL" clId="{397A723C-2152-4D85-AE9E-4321C7CF731A}" dt="2021-08-28T15:08:03.902" v="2520" actId="255"/>
          <ac:spMkLst>
            <pc:docMk/>
            <pc:sldMk cId="215912507" sldId="312"/>
            <ac:spMk id="2" creationId="{3EB71792-9967-4A1B-AFD4-63FC09479FE9}"/>
          </ac:spMkLst>
        </pc:spChg>
        <pc:spChg chg="del">
          <ac:chgData name="Aleksei Strashnov" userId="b4bd601a-6256-4a00-90ab-e6738626698e" providerId="ADAL" clId="{397A723C-2152-4D85-AE9E-4321C7CF731A}" dt="2021-08-27T21:12:05.895" v="927" actId="478"/>
          <ac:spMkLst>
            <pc:docMk/>
            <pc:sldMk cId="215912507" sldId="312"/>
            <ac:spMk id="3" creationId="{A17DEDAC-C836-4F16-87AC-6B9737E2689C}"/>
          </ac:spMkLst>
        </pc:spChg>
        <pc:spChg chg="add del mod">
          <ac:chgData name="Aleksei Strashnov" userId="b4bd601a-6256-4a00-90ab-e6738626698e" providerId="ADAL" clId="{397A723C-2152-4D85-AE9E-4321C7CF731A}" dt="2021-08-27T21:12:08.994" v="928" actId="478"/>
          <ac:spMkLst>
            <pc:docMk/>
            <pc:sldMk cId="215912507" sldId="312"/>
            <ac:spMk id="5" creationId="{D40BFA8E-4425-4C33-A632-8B60F48083E1}"/>
          </ac:spMkLst>
        </pc:spChg>
        <pc:spChg chg="add del">
          <ac:chgData name="Aleksei Strashnov" userId="b4bd601a-6256-4a00-90ab-e6738626698e" providerId="ADAL" clId="{397A723C-2152-4D85-AE9E-4321C7CF731A}" dt="2021-08-27T21:24:16.893" v="1141"/>
          <ac:spMkLst>
            <pc:docMk/>
            <pc:sldMk cId="215912507" sldId="312"/>
            <ac:spMk id="8" creationId="{DBF61EA3-B236-439E-9C0B-340980D56BEE}"/>
          </ac:spMkLst>
        </pc:spChg>
        <pc:spChg chg="add del">
          <ac:chgData name="Aleksei Strashnov" userId="b4bd601a-6256-4a00-90ab-e6738626698e" providerId="ADAL" clId="{397A723C-2152-4D85-AE9E-4321C7CF731A}" dt="2021-08-27T21:24:16.893" v="1141"/>
          <ac:spMkLst>
            <pc:docMk/>
            <pc:sldMk cId="215912507" sldId="312"/>
            <ac:spMk id="14" creationId="{E659831F-0D9A-4C63-9EBB-8435B85A440F}"/>
          </ac:spMkLst>
        </pc:spChg>
        <pc:spChg chg="add mod">
          <ac:chgData name="Aleksei Strashnov" userId="b4bd601a-6256-4a00-90ab-e6738626698e" providerId="ADAL" clId="{397A723C-2152-4D85-AE9E-4321C7CF731A}" dt="2021-08-28T21:08:07.140" v="2909" actId="1076"/>
          <ac:spMkLst>
            <pc:docMk/>
            <pc:sldMk cId="215912507" sldId="312"/>
            <ac:spMk id="19" creationId="{51183CA1-B88C-47A5-8893-0CF8E3A9A271}"/>
          </ac:spMkLst>
        </pc:spChg>
        <pc:spChg chg="add mod">
          <ac:chgData name="Aleksei Strashnov" userId="b4bd601a-6256-4a00-90ab-e6738626698e" providerId="ADAL" clId="{397A723C-2152-4D85-AE9E-4321C7CF731A}" dt="2021-08-28T21:08:07.140" v="2909" actId="1076"/>
          <ac:spMkLst>
            <pc:docMk/>
            <pc:sldMk cId="215912507" sldId="312"/>
            <ac:spMk id="20" creationId="{EB155A84-AEF3-4085-A668-ED7C87C9582D}"/>
          </ac:spMkLst>
        </pc:spChg>
        <pc:spChg chg="add del mod">
          <ac:chgData name="Aleksei Strashnov" userId="b4bd601a-6256-4a00-90ab-e6738626698e" providerId="ADAL" clId="{397A723C-2152-4D85-AE9E-4321C7CF731A}" dt="2021-08-28T10:29:21.144" v="1923" actId="478"/>
          <ac:spMkLst>
            <pc:docMk/>
            <pc:sldMk cId="215912507" sldId="312"/>
            <ac:spMk id="24" creationId="{7B0E73F5-D9FD-47A6-8146-0E3F23FEEF56}"/>
          </ac:spMkLst>
        </pc:spChg>
        <pc:spChg chg="add mod">
          <ac:chgData name="Aleksei Strashnov" userId="b4bd601a-6256-4a00-90ab-e6738626698e" providerId="ADAL" clId="{397A723C-2152-4D85-AE9E-4321C7CF731A}" dt="2021-08-29T18:50:25.029" v="3683" actId="1076"/>
          <ac:spMkLst>
            <pc:docMk/>
            <pc:sldMk cId="215912507" sldId="312"/>
            <ac:spMk id="25" creationId="{94FCA80B-6232-4645-A5D5-3D98B4663C47}"/>
          </ac:spMkLst>
        </pc:spChg>
        <pc:grpChg chg="add mod">
          <ac:chgData name="Aleksei Strashnov" userId="b4bd601a-6256-4a00-90ab-e6738626698e" providerId="ADAL" clId="{397A723C-2152-4D85-AE9E-4321C7CF731A}" dt="2021-08-28T21:08:07.140" v="2909" actId="1076"/>
          <ac:grpSpMkLst>
            <pc:docMk/>
            <pc:sldMk cId="215912507" sldId="312"/>
            <ac:grpSpMk id="9" creationId="{A724DF7B-59C8-4563-9069-B927C1C213FC}"/>
          </ac:grpSpMkLst>
        </pc:grpChg>
        <pc:grpChg chg="add del">
          <ac:chgData name="Aleksei Strashnov" userId="b4bd601a-6256-4a00-90ab-e6738626698e" providerId="ADAL" clId="{397A723C-2152-4D85-AE9E-4321C7CF731A}" dt="2021-08-27T21:24:16.893" v="1141"/>
          <ac:grpSpMkLst>
            <pc:docMk/>
            <pc:sldMk cId="215912507" sldId="312"/>
            <ac:grpSpMk id="10" creationId="{28FAF094-D087-493F-8DF9-A486C2D6BBAA}"/>
          </ac:grpSpMkLst>
        </pc:grpChg>
        <pc:picChg chg="add mod">
          <ac:chgData name="Aleksei Strashnov" userId="b4bd601a-6256-4a00-90ab-e6738626698e" providerId="ADAL" clId="{397A723C-2152-4D85-AE9E-4321C7CF731A}" dt="2021-08-28T21:08:07.140" v="2909" actId="1076"/>
          <ac:picMkLst>
            <pc:docMk/>
            <pc:sldMk cId="215912507" sldId="312"/>
            <ac:picMk id="7" creationId="{5D79870F-2B19-4EAA-9524-73A66BA62889}"/>
          </ac:picMkLst>
        </pc:picChg>
        <pc:picChg chg="mod">
          <ac:chgData name="Aleksei Strashnov" userId="b4bd601a-6256-4a00-90ab-e6738626698e" providerId="ADAL" clId="{397A723C-2152-4D85-AE9E-4321C7CF731A}" dt="2021-08-27T21:11:58.604" v="926"/>
          <ac:picMkLst>
            <pc:docMk/>
            <pc:sldMk cId="215912507" sldId="312"/>
            <ac:picMk id="13" creationId="{46B3FF5A-BFB2-4119-8EC1-1CD93CCFAC45}"/>
          </ac:picMkLst>
        </pc:picChg>
        <pc:picChg chg="mod">
          <ac:chgData name="Aleksei Strashnov" userId="b4bd601a-6256-4a00-90ab-e6738626698e" providerId="ADAL" clId="{397A723C-2152-4D85-AE9E-4321C7CF731A}" dt="2021-08-27T21:11:58.604" v="926"/>
          <ac:picMkLst>
            <pc:docMk/>
            <pc:sldMk cId="215912507" sldId="312"/>
            <ac:picMk id="15" creationId="{1691EF58-7D3B-4DB6-A554-660ED5C93B9B}"/>
          </ac:picMkLst>
        </pc:picChg>
        <pc:picChg chg="mod">
          <ac:chgData name="Aleksei Strashnov" userId="b4bd601a-6256-4a00-90ab-e6738626698e" providerId="ADAL" clId="{397A723C-2152-4D85-AE9E-4321C7CF731A}" dt="2021-08-27T21:11:58.604" v="926"/>
          <ac:picMkLst>
            <pc:docMk/>
            <pc:sldMk cId="215912507" sldId="312"/>
            <ac:picMk id="16" creationId="{E8A41F42-B1B4-43FB-A673-BA8F17B8CCFA}"/>
          </ac:picMkLst>
        </pc:picChg>
        <pc:picChg chg="mod">
          <ac:chgData name="Aleksei Strashnov" userId="b4bd601a-6256-4a00-90ab-e6738626698e" providerId="ADAL" clId="{397A723C-2152-4D85-AE9E-4321C7CF731A}" dt="2021-08-27T21:11:58.604" v="926"/>
          <ac:picMkLst>
            <pc:docMk/>
            <pc:sldMk cId="215912507" sldId="312"/>
            <ac:picMk id="17" creationId="{E8C5B5F4-BCC5-413B-B310-E22BB7E3B545}"/>
          </ac:picMkLst>
        </pc:picChg>
        <pc:picChg chg="mod">
          <ac:chgData name="Aleksei Strashnov" userId="b4bd601a-6256-4a00-90ab-e6738626698e" providerId="ADAL" clId="{397A723C-2152-4D85-AE9E-4321C7CF731A}" dt="2021-08-27T21:11:58.604" v="926"/>
          <ac:picMkLst>
            <pc:docMk/>
            <pc:sldMk cId="215912507" sldId="312"/>
            <ac:picMk id="18" creationId="{4AA4CE0B-E063-445F-B6D4-305C781F876F}"/>
          </ac:picMkLst>
        </pc:picChg>
        <pc:cxnChg chg="add del">
          <ac:chgData name="Aleksei Strashnov" userId="b4bd601a-6256-4a00-90ab-e6738626698e" providerId="ADAL" clId="{397A723C-2152-4D85-AE9E-4321C7CF731A}" dt="2021-08-28T08:49:05.348" v="1711" actId="478"/>
          <ac:cxnSpMkLst>
            <pc:docMk/>
            <pc:sldMk cId="215912507" sldId="312"/>
            <ac:cxnSpMk id="22" creationId="{4EFB46A8-823F-4B4B-B775-875614D2A1B6}"/>
          </ac:cxnSpMkLst>
        </pc:cxnChg>
      </pc:sldChg>
      <pc:sldChg chg="modSp new mod ord">
        <pc:chgData name="Aleksei Strashnov" userId="b4bd601a-6256-4a00-90ab-e6738626698e" providerId="ADAL" clId="{397A723C-2152-4D85-AE9E-4321C7CF731A}" dt="2021-08-28T15:08:36.982" v="2524" actId="255"/>
        <pc:sldMkLst>
          <pc:docMk/>
          <pc:sldMk cId="963490657" sldId="313"/>
        </pc:sldMkLst>
        <pc:spChg chg="mod">
          <ac:chgData name="Aleksei Strashnov" userId="b4bd601a-6256-4a00-90ab-e6738626698e" providerId="ADAL" clId="{397A723C-2152-4D85-AE9E-4321C7CF731A}" dt="2021-08-28T15:08:36.982" v="2524" actId="255"/>
          <ac:spMkLst>
            <pc:docMk/>
            <pc:sldMk cId="963490657" sldId="313"/>
            <ac:spMk id="2" creationId="{5FC896B2-B3FD-463C-B277-ACE30ACDB531}"/>
          </ac:spMkLst>
        </pc:spChg>
        <pc:spChg chg="mod">
          <ac:chgData name="Aleksei Strashnov" userId="b4bd601a-6256-4a00-90ab-e6738626698e" providerId="ADAL" clId="{397A723C-2152-4D85-AE9E-4321C7CF731A}" dt="2021-08-28T13:50:17.397" v="2174" actId="20577"/>
          <ac:spMkLst>
            <pc:docMk/>
            <pc:sldMk cId="963490657" sldId="313"/>
            <ac:spMk id="3" creationId="{15EF6083-D372-4411-A7CA-CFE88DF3673D}"/>
          </ac:spMkLst>
        </pc:spChg>
      </pc:sldChg>
      <pc:sldChg chg="addSp delSp modSp add del mod ord">
        <pc:chgData name="Aleksei Strashnov" userId="b4bd601a-6256-4a00-90ab-e6738626698e" providerId="ADAL" clId="{397A723C-2152-4D85-AE9E-4321C7CF731A}" dt="2021-08-28T15:14:37.729" v="2587" actId="47"/>
        <pc:sldMkLst>
          <pc:docMk/>
          <pc:sldMk cId="702567965" sldId="314"/>
        </pc:sldMkLst>
        <pc:spChg chg="mod">
          <ac:chgData name="Aleksei Strashnov" userId="b4bd601a-6256-4a00-90ab-e6738626698e" providerId="ADAL" clId="{397A723C-2152-4D85-AE9E-4321C7CF731A}" dt="2021-08-28T15:08:11.116" v="2521" actId="255"/>
          <ac:spMkLst>
            <pc:docMk/>
            <pc:sldMk cId="702567965" sldId="314"/>
            <ac:spMk id="2" creationId="{3EB71792-9967-4A1B-AFD4-63FC09479FE9}"/>
          </ac:spMkLst>
        </pc:spChg>
        <pc:spChg chg="add mod">
          <ac:chgData name="Aleksei Strashnov" userId="b4bd601a-6256-4a00-90ab-e6738626698e" providerId="ADAL" clId="{397A723C-2152-4D85-AE9E-4321C7CF731A}" dt="2021-08-28T14:02:34.953" v="2248" actId="5793"/>
          <ac:spMkLst>
            <pc:docMk/>
            <pc:sldMk cId="702567965" sldId="314"/>
            <ac:spMk id="14" creationId="{78898E3E-E3C6-4A42-9684-5F85FE4CD7FC}"/>
          </ac:spMkLst>
        </pc:spChg>
        <pc:spChg chg="del">
          <ac:chgData name="Aleksei Strashnov" userId="b4bd601a-6256-4a00-90ab-e6738626698e" providerId="ADAL" clId="{397A723C-2152-4D85-AE9E-4321C7CF731A}" dt="2021-08-28T13:50:58.555" v="2175" actId="478"/>
          <ac:spMkLst>
            <pc:docMk/>
            <pc:sldMk cId="702567965" sldId="314"/>
            <ac:spMk id="19" creationId="{51183CA1-B88C-47A5-8893-0CF8E3A9A271}"/>
          </ac:spMkLst>
        </pc:spChg>
        <pc:spChg chg="del">
          <ac:chgData name="Aleksei Strashnov" userId="b4bd601a-6256-4a00-90ab-e6738626698e" providerId="ADAL" clId="{397A723C-2152-4D85-AE9E-4321C7CF731A}" dt="2021-08-28T13:50:58.555" v="2175" actId="478"/>
          <ac:spMkLst>
            <pc:docMk/>
            <pc:sldMk cId="702567965" sldId="314"/>
            <ac:spMk id="20" creationId="{EB155A84-AEF3-4085-A668-ED7C87C9582D}"/>
          </ac:spMkLst>
        </pc:spChg>
        <pc:spChg chg="del mod">
          <ac:chgData name="Aleksei Strashnov" userId="b4bd601a-6256-4a00-90ab-e6738626698e" providerId="ADAL" clId="{397A723C-2152-4D85-AE9E-4321C7CF731A}" dt="2021-08-28T13:51:07.171" v="2177" actId="478"/>
          <ac:spMkLst>
            <pc:docMk/>
            <pc:sldMk cId="702567965" sldId="314"/>
            <ac:spMk id="25" creationId="{94FCA80B-6232-4645-A5D5-3D98B4663C47}"/>
          </ac:spMkLst>
        </pc:spChg>
        <pc:grpChg chg="del">
          <ac:chgData name="Aleksei Strashnov" userId="b4bd601a-6256-4a00-90ab-e6738626698e" providerId="ADAL" clId="{397A723C-2152-4D85-AE9E-4321C7CF731A}" dt="2021-08-28T13:50:58.555" v="2175" actId="478"/>
          <ac:grpSpMkLst>
            <pc:docMk/>
            <pc:sldMk cId="702567965" sldId="314"/>
            <ac:grpSpMk id="9" creationId="{A724DF7B-59C8-4563-9069-B927C1C213FC}"/>
          </ac:grpSpMkLst>
        </pc:grpChg>
        <pc:picChg chg="del">
          <ac:chgData name="Aleksei Strashnov" userId="b4bd601a-6256-4a00-90ab-e6738626698e" providerId="ADAL" clId="{397A723C-2152-4D85-AE9E-4321C7CF731A}" dt="2021-08-28T13:50:58.555" v="2175" actId="478"/>
          <ac:picMkLst>
            <pc:docMk/>
            <pc:sldMk cId="702567965" sldId="314"/>
            <ac:picMk id="7" creationId="{5D79870F-2B19-4EAA-9524-73A66BA62889}"/>
          </ac:picMkLst>
        </pc:picChg>
      </pc:sldChg>
      <pc:sldChg chg="addSp delSp modSp add del mod">
        <pc:chgData name="Aleksei Strashnov" userId="b4bd601a-6256-4a00-90ab-e6738626698e" providerId="ADAL" clId="{397A723C-2152-4D85-AE9E-4321C7CF731A}" dt="2021-08-28T14:50:41.317" v="2281" actId="47"/>
        <pc:sldMkLst>
          <pc:docMk/>
          <pc:sldMk cId="3651421343" sldId="315"/>
        </pc:sldMkLst>
        <pc:spChg chg="del">
          <ac:chgData name="Aleksei Strashnov" userId="b4bd601a-6256-4a00-90ab-e6738626698e" providerId="ADAL" clId="{397A723C-2152-4D85-AE9E-4321C7CF731A}" dt="2021-08-28T14:49:25.505" v="2250" actId="478"/>
          <ac:spMkLst>
            <pc:docMk/>
            <pc:sldMk cId="3651421343" sldId="315"/>
            <ac:spMk id="3" creationId="{15EF6083-D372-4411-A7CA-CFE88DF3673D}"/>
          </ac:spMkLst>
        </pc:spChg>
        <pc:spChg chg="add mod">
          <ac:chgData name="Aleksei Strashnov" userId="b4bd601a-6256-4a00-90ab-e6738626698e" providerId="ADAL" clId="{397A723C-2152-4D85-AE9E-4321C7CF731A}" dt="2021-08-28T14:49:25.505" v="2250" actId="478"/>
          <ac:spMkLst>
            <pc:docMk/>
            <pc:sldMk cId="3651421343" sldId="315"/>
            <ac:spMk id="5" creationId="{8A2F4AC7-B69D-4908-B7F1-DA6C09E0204A}"/>
          </ac:spMkLst>
        </pc:spChg>
      </pc:sldChg>
      <pc:sldChg chg="addSp modSp new mod">
        <pc:chgData name="Aleksei Strashnov" userId="b4bd601a-6256-4a00-90ab-e6738626698e" providerId="ADAL" clId="{397A723C-2152-4D85-AE9E-4321C7CF731A}" dt="2021-08-28T14:50:33.348" v="2280" actId="12788"/>
        <pc:sldMkLst>
          <pc:docMk/>
          <pc:sldMk cId="1892157581" sldId="316"/>
        </pc:sldMkLst>
        <pc:spChg chg="add mod">
          <ac:chgData name="Aleksei Strashnov" userId="b4bd601a-6256-4a00-90ab-e6738626698e" providerId="ADAL" clId="{397A723C-2152-4D85-AE9E-4321C7CF731A}" dt="2021-08-28T14:50:33.348" v="2280" actId="12788"/>
          <ac:spMkLst>
            <pc:docMk/>
            <pc:sldMk cId="1892157581" sldId="316"/>
            <ac:spMk id="2" creationId="{13384F4D-E547-4877-81C2-8CE1B2E85309}"/>
          </ac:spMkLst>
        </pc:spChg>
      </pc:sldChg>
      <pc:sldChg chg="addSp delSp modSp add mod">
        <pc:chgData name="Aleksei Strashnov" userId="b4bd601a-6256-4a00-90ab-e6738626698e" providerId="ADAL" clId="{397A723C-2152-4D85-AE9E-4321C7CF731A}" dt="2021-08-29T18:55:58.100" v="3712" actId="3064"/>
        <pc:sldMkLst>
          <pc:docMk/>
          <pc:sldMk cId="3044544867" sldId="317"/>
        </pc:sldMkLst>
        <pc:spChg chg="mod">
          <ac:chgData name="Aleksei Strashnov" userId="b4bd601a-6256-4a00-90ab-e6738626698e" providerId="ADAL" clId="{397A723C-2152-4D85-AE9E-4321C7CF731A}" dt="2021-08-28T15:01:00.584" v="2292" actId="20577"/>
          <ac:spMkLst>
            <pc:docMk/>
            <pc:sldMk cId="3044544867" sldId="317"/>
            <ac:spMk id="2" creationId="{3EB71792-9967-4A1B-AFD4-63FC09479FE9}"/>
          </ac:spMkLst>
        </pc:spChg>
        <pc:spChg chg="add mod">
          <ac:chgData name="Aleksei Strashnov" userId="b4bd601a-6256-4a00-90ab-e6738626698e" providerId="ADAL" clId="{397A723C-2152-4D85-AE9E-4321C7CF731A}" dt="2021-08-29T18:51:12.375" v="3687" actId="255"/>
          <ac:spMkLst>
            <pc:docMk/>
            <pc:sldMk cId="3044544867" sldId="317"/>
            <ac:spMk id="3" creationId="{7E23CB87-CCA0-4EE2-9501-60EB68C1FF82}"/>
          </ac:spMkLst>
        </pc:spChg>
        <pc:spChg chg="del mod">
          <ac:chgData name="Aleksei Strashnov" userId="b4bd601a-6256-4a00-90ab-e6738626698e" providerId="ADAL" clId="{397A723C-2152-4D85-AE9E-4321C7CF731A}" dt="2021-08-28T15:01:19.483" v="2295" actId="3680"/>
          <ac:spMkLst>
            <pc:docMk/>
            <pc:sldMk cId="3044544867" sldId="317"/>
            <ac:spMk id="3" creationId="{A17DEDAC-C836-4F16-87AC-6B9737E2689C}"/>
          </ac:spMkLst>
        </pc:spChg>
        <pc:spChg chg="add mod">
          <ac:chgData name="Aleksei Strashnov" userId="b4bd601a-6256-4a00-90ab-e6738626698e" providerId="ADAL" clId="{397A723C-2152-4D85-AE9E-4321C7CF731A}" dt="2021-08-29T09:06:23.598" v="3476" actId="1035"/>
          <ac:spMkLst>
            <pc:docMk/>
            <pc:sldMk cId="3044544867" sldId="317"/>
            <ac:spMk id="6" creationId="{D036EABD-88E1-42A3-9DAE-D76A72D61C0E}"/>
          </ac:spMkLst>
        </pc:spChg>
        <pc:graphicFrameChg chg="add mod ord modGraphic">
          <ac:chgData name="Aleksei Strashnov" userId="b4bd601a-6256-4a00-90ab-e6738626698e" providerId="ADAL" clId="{397A723C-2152-4D85-AE9E-4321C7CF731A}" dt="2021-08-29T18:55:58.100" v="3712" actId="3064"/>
          <ac:graphicFrameMkLst>
            <pc:docMk/>
            <pc:sldMk cId="3044544867" sldId="317"/>
            <ac:graphicFrameMk id="4" creationId="{CB590232-4CC8-4419-8193-AFE02FBF7C51}"/>
          </ac:graphicFrameMkLst>
        </pc:graphicFrameChg>
      </pc:sldChg>
      <pc:sldChg chg="addSp delSp modSp new mod">
        <pc:chgData name="Aleksei Strashnov" userId="b4bd601a-6256-4a00-90ab-e6738626698e" providerId="ADAL" clId="{397A723C-2152-4D85-AE9E-4321C7CF731A}" dt="2021-08-29T18:50:53.254" v="3686" actId="123"/>
        <pc:sldMkLst>
          <pc:docMk/>
          <pc:sldMk cId="3809709039" sldId="318"/>
        </pc:sldMkLst>
        <pc:spChg chg="mod">
          <ac:chgData name="Aleksei Strashnov" userId="b4bd601a-6256-4a00-90ab-e6738626698e" providerId="ADAL" clId="{397A723C-2152-4D85-AE9E-4321C7CF731A}" dt="2021-08-28T15:14:08.331" v="2552"/>
          <ac:spMkLst>
            <pc:docMk/>
            <pc:sldMk cId="3809709039" sldId="318"/>
            <ac:spMk id="2" creationId="{DB0D690C-18B1-44AA-B716-68715255D0FE}"/>
          </ac:spMkLst>
        </pc:spChg>
        <pc:spChg chg="mod">
          <ac:chgData name="Aleksei Strashnov" userId="b4bd601a-6256-4a00-90ab-e6738626698e" providerId="ADAL" clId="{397A723C-2152-4D85-AE9E-4321C7CF731A}" dt="2021-08-29T18:38:12.023" v="3601" actId="27636"/>
          <ac:spMkLst>
            <pc:docMk/>
            <pc:sldMk cId="3809709039" sldId="318"/>
            <ac:spMk id="3" creationId="{27A05D50-1175-4122-8D05-4CD8119C75F1}"/>
          </ac:spMkLst>
        </pc:spChg>
        <pc:spChg chg="add del mod">
          <ac:chgData name="Aleksei Strashnov" userId="b4bd601a-6256-4a00-90ab-e6738626698e" providerId="ADAL" clId="{397A723C-2152-4D85-AE9E-4321C7CF731A}" dt="2021-08-29T18:50:53.254" v="3686" actId="123"/>
          <ac:spMkLst>
            <pc:docMk/>
            <pc:sldMk cId="3809709039" sldId="318"/>
            <ac:spMk id="4" creationId="{CA25BEF2-2F02-4EB0-9DDD-D876F8DF6BFA}"/>
          </ac:spMkLst>
        </pc:spChg>
        <pc:spChg chg="mod">
          <ac:chgData name="Aleksei Strashnov" userId="b4bd601a-6256-4a00-90ab-e6738626698e" providerId="ADAL" clId="{397A723C-2152-4D85-AE9E-4321C7CF731A}" dt="2021-08-29T18:38:12.023" v="3600" actId="27636"/>
          <ac:spMkLst>
            <pc:docMk/>
            <pc:sldMk cId="3809709039" sldId="318"/>
            <ac:spMk id="5" creationId="{B8EFABA5-501E-4BC4-88E2-AC43BB97CF66}"/>
          </ac:spMkLst>
        </pc:spChg>
        <pc:spChg chg="mod">
          <ac:chgData name="Aleksei Strashnov" userId="b4bd601a-6256-4a00-90ab-e6738626698e" providerId="ADAL" clId="{397A723C-2152-4D85-AE9E-4321C7CF731A}" dt="2021-08-29T18:50:46.246" v="3684" actId="255"/>
          <ac:spMkLst>
            <pc:docMk/>
            <pc:sldMk cId="3809709039" sldId="318"/>
            <ac:spMk id="6" creationId="{AD815C56-0F53-49C8-9C69-F80FE022C4A3}"/>
          </ac:spMkLst>
        </pc:spChg>
        <pc:spChg chg="add del mod">
          <ac:chgData name="Aleksei Strashnov" userId="b4bd601a-6256-4a00-90ab-e6738626698e" providerId="ADAL" clId="{397A723C-2152-4D85-AE9E-4321C7CF731A}" dt="2021-08-29T09:10:14.803" v="3533" actId="21"/>
          <ac:spMkLst>
            <pc:docMk/>
            <pc:sldMk cId="3809709039" sldId="318"/>
            <ac:spMk id="8" creationId="{1653FAB3-6C2D-4832-BA70-65CCE827AAE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9936A-8D36-443D-A38F-4FA365C88704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5ACE-4957-4444-AD77-E31C17DD17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25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C7B7-01A9-41BA-B309-FCFFCD7D81C8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48F9-CD52-4CB5-8653-BE996E7D3D9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62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C7B7-01A9-41BA-B309-FCFFCD7D81C8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48F9-CD52-4CB5-8653-BE996E7D3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138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C7B7-01A9-41BA-B309-FCFFCD7D81C8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48F9-CD52-4CB5-8653-BE996E7D3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089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C7B7-01A9-41BA-B309-FCFFCD7D81C8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48F9-CD52-4CB5-8653-BE996E7D3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30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C7B7-01A9-41BA-B309-FCFFCD7D81C8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48F9-CD52-4CB5-8653-BE996E7D3D9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73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C7B7-01A9-41BA-B309-FCFFCD7D81C8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48F9-CD52-4CB5-8653-BE996E7D3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60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C7B7-01A9-41BA-B309-FCFFCD7D81C8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48F9-CD52-4CB5-8653-BE996E7D3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6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C7B7-01A9-41BA-B309-FCFFCD7D81C8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48F9-CD52-4CB5-8653-BE996E7D3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845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C7B7-01A9-41BA-B309-FCFFCD7D81C8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48F9-CD52-4CB5-8653-BE996E7D3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23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44BC7B7-01A9-41BA-B309-FCFFCD7D81C8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F948F9-CD52-4CB5-8653-BE996E7D3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334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C7B7-01A9-41BA-B309-FCFFCD7D81C8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48F9-CD52-4CB5-8653-BE996E7D3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07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44BC7B7-01A9-41BA-B309-FCFFCD7D81C8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F948F9-CD52-4CB5-8653-BE996E7D3D90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39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46C51-8A74-4D7A-B7EE-B7F524396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697" y="2311338"/>
            <a:ext cx="10158571" cy="1414043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TAKES TWO TO TANGO: MIXUP FOR DEEP METRIC LEARNING</a:t>
            </a:r>
            <a:endParaRPr lang="en-US" sz="54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B10EF-F335-4E5F-A23C-F375866C9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771" y="5509265"/>
            <a:ext cx="10058400" cy="76091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800" b="1" dirty="0" smtClean="0">
                <a:solidFill>
                  <a:srgbClr val="FFFFFF"/>
                </a:solidFill>
              </a:rPr>
              <a:t>Страшнов Алексей</a:t>
            </a:r>
          </a:p>
          <a:p>
            <a:r>
              <a:rPr lang="ru-RU" sz="1800" b="1" dirty="0" smtClean="0">
                <a:solidFill>
                  <a:srgbClr val="FFFFFF"/>
                </a:solidFill>
              </a:rPr>
              <a:t>Группа М05-216</a:t>
            </a:r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684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71792-9967-4A1B-AFD4-63FC09479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356" y="552671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In-shop Clothes Retrieval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980" y="2550608"/>
            <a:ext cx="2053216" cy="205321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551" y="2550608"/>
            <a:ext cx="2053216" cy="2053216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4323102" y="4951146"/>
            <a:ext cx="32968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изображений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1342" y="2511760"/>
            <a:ext cx="2092063" cy="2092063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4162" y="2511761"/>
            <a:ext cx="2092063" cy="209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3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71792-9967-4A1B-AFD4-63FC09479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356" y="552671"/>
            <a:ext cx="9236700" cy="1188950"/>
          </a:xfrm>
        </p:spPr>
        <p:txBody>
          <a:bodyPr anchor="b"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идея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15" y="2394846"/>
            <a:ext cx="4647895" cy="280416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244709" y="5291872"/>
            <a:ext cx="15937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 Mix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265" y="4525539"/>
            <a:ext cx="5241881" cy="63863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2745" y="2273213"/>
            <a:ext cx="3624824" cy="673597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7388437" y="5318591"/>
            <a:ext cx="21855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Предложенный подход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978672" y="3683541"/>
                <a:ext cx="30050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1 − </m:t>
                          </m:r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72" y="3683541"/>
                <a:ext cx="3005062" cy="276999"/>
              </a:xfrm>
              <a:prstGeom prst="rect">
                <a:avLst/>
              </a:prstGeom>
              <a:blipFill>
                <a:blip r:embed="rId5"/>
                <a:stretch>
                  <a:fillRect l="-609" t="-6522" r="-1623" b="-347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/>
          <p:cNvSpPr/>
          <p:nvPr/>
        </p:nvSpPr>
        <p:spPr>
          <a:xfrm>
            <a:off x="7494331" y="3981047"/>
            <a:ext cx="19737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классификации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7812173" y="2967317"/>
            <a:ext cx="13380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Аугментация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98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71792-9967-4A1B-AFD4-63FC09479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356" y="552671"/>
            <a:ext cx="9236700" cy="1188950"/>
          </a:xfrm>
        </p:spPr>
        <p:txBody>
          <a:bodyPr anchor="b"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План работы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119356" y="2060991"/>
            <a:ext cx="821064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стандартного цикла обучения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PML)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Mixup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 learning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модели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результатов, сравнение со статьёй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97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0FBCF351CA964EADCA281E7155839A" ma:contentTypeVersion="9" ma:contentTypeDescription="Create a new document." ma:contentTypeScope="" ma:versionID="8447d188172935b5aea2d248f0c2991c">
  <xsd:schema xmlns:xsd="http://www.w3.org/2001/XMLSchema" xmlns:xs="http://www.w3.org/2001/XMLSchema" xmlns:p="http://schemas.microsoft.com/office/2006/metadata/properties" xmlns:ns3="813527cb-931a-465b-a1fb-ef74ae315e28" xmlns:ns4="b7846433-1583-4ed7-8dc3-cf2f3419cbf3" targetNamespace="http://schemas.microsoft.com/office/2006/metadata/properties" ma:root="true" ma:fieldsID="b7c3ba1b2f430b72eda89d1b6a2ed445" ns3:_="" ns4:_="">
    <xsd:import namespace="813527cb-931a-465b-a1fb-ef74ae315e28"/>
    <xsd:import namespace="b7846433-1583-4ed7-8dc3-cf2f3419cbf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3527cb-931a-465b-a1fb-ef74ae315e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846433-1583-4ed7-8dc3-cf2f3419cb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E0A9C9-611A-456F-8710-956FCD211F6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9478EB-FFEB-4076-962F-02FAAC96B049}">
  <ds:schemaRefs>
    <ds:schemaRef ds:uri="http://purl.org/dc/dcmitype/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www.w3.org/XML/1998/namespace"/>
    <ds:schemaRef ds:uri="b7846433-1583-4ed7-8dc3-cf2f3419cbf3"/>
    <ds:schemaRef ds:uri="http://schemas.microsoft.com/office/infopath/2007/PartnerControls"/>
    <ds:schemaRef ds:uri="813527cb-931a-465b-a1fb-ef74ae315e28"/>
  </ds:schemaRefs>
</ds:datastoreItem>
</file>

<file path=customXml/itemProps3.xml><?xml version="1.0" encoding="utf-8"?>
<ds:datastoreItem xmlns:ds="http://schemas.openxmlformats.org/officeDocument/2006/customXml" ds:itemID="{FE98D48B-2CC3-47CA-86D2-CD6F4E38DF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3527cb-931a-465b-a1fb-ef74ae315e28"/>
    <ds:schemaRef ds:uri="b7846433-1583-4ed7-8dc3-cf2f3419cb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16100</TotalTime>
  <Words>54</Words>
  <Application>Microsoft Office PowerPoint</Application>
  <PresentationFormat>Широкоэкранный</PresentationFormat>
  <Paragraphs>16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Cambria Math</vt:lpstr>
      <vt:lpstr>Times New Roman</vt:lpstr>
      <vt:lpstr>Retrospect</vt:lpstr>
      <vt:lpstr>IT TAKES TWO TO TANGO: MIXUP FOR DEEP METRIC LEARNING</vt:lpstr>
      <vt:lpstr>In-shop Clothes Retrieval</vt:lpstr>
      <vt:lpstr>Основная идея</vt:lpstr>
      <vt:lpstr>План работы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Reasoning Network</dc:title>
  <dc:creator>Aleksei Strashnov</dc:creator>
  <cp:lastModifiedBy>Alexey Dumbia</cp:lastModifiedBy>
  <cp:revision>185</cp:revision>
  <dcterms:created xsi:type="dcterms:W3CDTF">2021-08-05T06:29:04Z</dcterms:created>
  <dcterms:modified xsi:type="dcterms:W3CDTF">2022-11-15T08:48:15Z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0x0101008E0FBCF351CA964EADCA281E7155839A</vt:lpwstr>
  </property>
</Properties>
</file>