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66" d="100"/>
          <a:sy n="66" d="100"/>
        </p:scale>
        <p:origin x="2309" y="11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CF856-8ADF-48BD-8ED1-4680E7237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576A39-DB46-4A67-B175-D44596370A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A65F9-6763-4A71-938B-08BED2AAF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8EEC3-7858-4EA9-A824-C86A3988B098}" type="datetimeFigureOut">
              <a:rPr lang="en-GB" smtClean="0"/>
              <a:t>03/07/2018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36F0D-27E9-460F-82BF-F65DE216A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5C0F1-AF54-4AA4-808D-37233A7F2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22F53-FBCB-4BE4-8D21-82171F2573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8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B666B-18DF-47FB-AA7D-8DC35DE62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D4BC2D-F8E3-4C0E-BD5A-324121EE7A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89959-9B1B-4D06-9531-7F18DE982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8EEC3-7858-4EA9-A824-C86A3988B098}" type="datetimeFigureOut">
              <a:rPr lang="en-GB" smtClean="0"/>
              <a:t>03/07/2018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72780-7CEC-48F1-A879-C6EAB7F90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61BE1-5C1B-4858-8A38-A720E4EF2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22F53-FBCB-4BE4-8D21-82171F2573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1114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981970-AAE0-4540-B433-03B12D45C0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C13C43-9ACC-4590-A891-3157C7F4F5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11A89-12F1-4D1F-B457-D85AB64C6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8EEC3-7858-4EA9-A824-C86A3988B098}" type="datetimeFigureOut">
              <a:rPr lang="en-GB" smtClean="0"/>
              <a:t>03/07/2018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5B423-B10C-4EC7-AE24-832CBC1C8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87957-AA08-4261-B6BA-C741B6FD0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22F53-FBCB-4BE4-8D21-82171F2573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9775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AF9DC-76CA-4935-BEA1-E8868AB9C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D0E42-A878-4E0E-828B-C11F44E21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26226-3E79-4F9E-9C64-97F330DDE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8EEC3-7858-4EA9-A824-C86A3988B098}" type="datetimeFigureOut">
              <a:rPr lang="en-GB" smtClean="0"/>
              <a:t>03/07/2018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07FF5-F4E2-4345-8F71-4988A072F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A2460-CEF7-4F73-84E6-4FB26B74E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22F53-FBCB-4BE4-8D21-82171F2573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1327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3F4DB-DC9B-4226-8733-11AD83644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5E3D4-013A-4604-A9B2-B0133DAB1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2A346-E27C-4D7A-A521-D40E47D93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8EEC3-7858-4EA9-A824-C86A3988B098}" type="datetimeFigureOut">
              <a:rPr lang="en-GB" smtClean="0"/>
              <a:t>03/07/2018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60351-B9D3-4E0B-A904-8C465E7F2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79AA8-CC5B-47BB-91DE-9F763CE4E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22F53-FBCB-4BE4-8D21-82171F2573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7848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4A765-DEF2-4429-899F-CE98DC3AA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DB444-69B3-4A13-A76E-BFE7F147CF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DC43EB-C03A-4947-B853-D298229AE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878542-F982-479A-AD85-B304E2762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8EEC3-7858-4EA9-A824-C86A3988B098}" type="datetimeFigureOut">
              <a:rPr lang="en-GB" smtClean="0"/>
              <a:t>03/07/2018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E06E53-B4EB-4226-9E90-AAF36E88E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906DD0-5FD0-4C5A-8F7A-9E7680E6E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22F53-FBCB-4BE4-8D21-82171F2573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144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64909-A345-479B-B1F5-99651F007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FB0175-2786-469D-8145-15ADB9C52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4BA088-0BA1-4576-80BD-192C848AB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6A06CC-B802-402A-83FB-C0CA67284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B41855-6A5D-4356-9B39-31A8788E8B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F650B0-84BF-4161-9A22-A6BE749ED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8EEC3-7858-4EA9-A824-C86A3988B098}" type="datetimeFigureOut">
              <a:rPr lang="en-GB" smtClean="0"/>
              <a:t>03/07/2018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E10A59-D127-426B-992D-784AAE6C2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AB0DA1-0F3E-49D3-828F-84EEC2B1C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22F53-FBCB-4BE4-8D21-82171F2573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8048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DB2E7-3114-4BCD-9CC7-54A4685B4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C36985-F1D8-4A0A-9260-2283BD630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8EEC3-7858-4EA9-A824-C86A3988B098}" type="datetimeFigureOut">
              <a:rPr lang="en-GB" smtClean="0"/>
              <a:t>03/07/2018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A82B48-D1A3-4CEF-AB61-8F9682710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EAC26-804E-4303-8315-695C9FFE9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22F53-FBCB-4BE4-8D21-82171F2573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443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E0BBD8-5D8E-4761-89EB-6112BB97E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8EEC3-7858-4EA9-A824-C86A3988B098}" type="datetimeFigureOut">
              <a:rPr lang="en-GB" smtClean="0"/>
              <a:t>03/07/2018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181775-B2A5-42AA-9CAF-46B188F76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E624B-ED1A-46BD-B7AC-9A5638DAD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22F53-FBCB-4BE4-8D21-82171F2573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5383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DE2C4-C1E1-4865-8B9A-1321C572A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4ADD6-38E4-496D-BD8E-AB6D1AD8F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1F2623-689C-4493-B1CE-C37487575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C1B0D8-5291-4850-93F1-11FE37576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8EEC3-7858-4EA9-A824-C86A3988B098}" type="datetimeFigureOut">
              <a:rPr lang="en-GB" smtClean="0"/>
              <a:t>03/07/2018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1A12A2-29BB-4BA1-BD3B-DF0D2065E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B590FB-3B8B-4891-83DD-394CA3184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22F53-FBCB-4BE4-8D21-82171F2573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685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22873-27C6-4515-9B43-5B41BC504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E97200-C77C-4B95-8D46-08CED27B00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D098E9-15A4-4150-B2E1-A49309982C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516A09-B158-4F75-8086-3202CAE6C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8EEC3-7858-4EA9-A824-C86A3988B098}" type="datetimeFigureOut">
              <a:rPr lang="en-GB" smtClean="0"/>
              <a:t>03/07/2018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3D140-D435-4BD4-9179-C90E1EBF1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6C5B4-67E5-4FFF-AE32-70574D470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22F53-FBCB-4BE4-8D21-82171F2573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8914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939A9E-4767-4E6B-9948-1074D4E83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4FCEB-F11D-4517-B2DB-910DE5932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C8D80-366E-495A-946D-62677BFA13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8EEC3-7858-4EA9-A824-C86A3988B098}" type="datetimeFigureOut">
              <a:rPr lang="en-GB" smtClean="0"/>
              <a:t>03/07/2018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55D50-6757-46BC-B478-E07BF66716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82EBB-5244-4968-B958-F84984F3A3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22F53-FBCB-4BE4-8D21-82171F2573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240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:\Black Cat Gaming\Logo\Temp Logo - Jan 2018.PNG">
            <a:extLst>
              <a:ext uri="{FF2B5EF4-FFF2-40B4-BE49-F238E27FC236}">
                <a16:creationId xmlns:a16="http://schemas.microsoft.com/office/drawing/2014/main" id="{2EF05B70-23EA-45C4-B495-A31FF63DE3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l="987" r="67163"/>
          <a:stretch/>
        </p:blipFill>
        <p:spPr bwMode="auto">
          <a:xfrm>
            <a:off x="6208781" y="27539"/>
            <a:ext cx="5983219" cy="65050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0725F61A-69B8-4E5A-8866-550B5CEA1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301" y="3795746"/>
            <a:ext cx="9144000" cy="2639171"/>
          </a:xfrm>
        </p:spPr>
        <p:txBody>
          <a:bodyPr>
            <a:normAutofit/>
          </a:bodyPr>
          <a:lstStyle/>
          <a:p>
            <a:pPr algn="l"/>
            <a:r>
              <a:rPr lang="en-GB" sz="2800" dirty="0"/>
              <a:t>Jonathan Reid</a:t>
            </a:r>
          </a:p>
          <a:p>
            <a:pPr algn="l"/>
            <a:r>
              <a:rPr lang="en-GB" sz="2800" dirty="0"/>
              <a:t>Project Manager</a:t>
            </a:r>
          </a:p>
          <a:p>
            <a:pPr algn="l"/>
            <a:r>
              <a:rPr lang="en-GB" sz="2800" dirty="0"/>
              <a:t>Black Cat Gaming</a:t>
            </a:r>
          </a:p>
          <a:p>
            <a:pPr algn="l"/>
            <a:r>
              <a:rPr lang="en-GB" sz="2800" dirty="0"/>
              <a:t>Tel: +44 (0)7779729598</a:t>
            </a:r>
          </a:p>
          <a:p>
            <a:pPr algn="l"/>
            <a:r>
              <a:rPr lang="en-GB" sz="2800" dirty="0"/>
              <a:t>Email: jr.blackcatgaming@gmail.com</a:t>
            </a:r>
          </a:p>
        </p:txBody>
      </p:sp>
      <p:pic>
        <p:nvPicPr>
          <p:cNvPr id="5" name="Picture 4" descr="D:\Black Cat Gaming\Logo\Temp Logo - Jan 2018.PNG">
            <a:extLst>
              <a:ext uri="{FF2B5EF4-FFF2-40B4-BE49-F238E27FC236}">
                <a16:creationId xmlns:a16="http://schemas.microsoft.com/office/drawing/2014/main" id="{ECA5BCC4-0CC5-4A9C-AD75-FBC47EA218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l="36683" t="912" r="3955" b="37341"/>
          <a:stretch/>
        </p:blipFill>
        <p:spPr bwMode="auto">
          <a:xfrm>
            <a:off x="281391" y="254974"/>
            <a:ext cx="6620952" cy="23848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953127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22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Reid</dc:creator>
  <cp:lastModifiedBy>Jon Reid</cp:lastModifiedBy>
  <cp:revision>3</cp:revision>
  <dcterms:created xsi:type="dcterms:W3CDTF">2018-07-03T22:52:29Z</dcterms:created>
  <dcterms:modified xsi:type="dcterms:W3CDTF">2018-07-03T23:03:01Z</dcterms:modified>
</cp:coreProperties>
</file>