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4.xml" ContentType="application/vnd.openxmlformats-officedocument.presentationml.notesSlide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6"/>
  </p:notesMasterIdLst>
  <p:sldIdLst>
    <p:sldId id="256" r:id="rId2"/>
    <p:sldId id="257" r:id="rId3"/>
    <p:sldId id="258" r:id="rId4"/>
    <p:sldId id="286" r:id="rId5"/>
    <p:sldId id="309" r:id="rId6"/>
    <p:sldId id="287" r:id="rId7"/>
    <p:sldId id="268" r:id="rId8"/>
    <p:sldId id="288" r:id="rId9"/>
    <p:sldId id="272" r:id="rId10"/>
    <p:sldId id="290" r:id="rId11"/>
    <p:sldId id="282" r:id="rId12"/>
    <p:sldId id="289" r:id="rId13"/>
    <p:sldId id="277" r:id="rId14"/>
    <p:sldId id="310" r:id="rId15"/>
    <p:sldId id="298" r:id="rId16"/>
    <p:sldId id="294" r:id="rId17"/>
    <p:sldId id="295" r:id="rId18"/>
    <p:sldId id="296" r:id="rId19"/>
    <p:sldId id="305" r:id="rId20"/>
    <p:sldId id="307" r:id="rId21"/>
    <p:sldId id="312" r:id="rId22"/>
    <p:sldId id="311" r:id="rId23"/>
    <p:sldId id="302" r:id="rId24"/>
    <p:sldId id="274" r:id="rId25"/>
  </p:sldIdLst>
  <p:sldSz cx="18288000" cy="10287000"/>
  <p:notesSz cx="6858000" cy="9144000"/>
  <p:embeddedFontLst>
    <p:embeddedFont>
      <p:font typeface="Archivo Black" panose="020B0604020202020204" charset="0"/>
      <p:regular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eem will" initials="tw" lastIdx="3" clrIdx="0">
    <p:extLst>
      <p:ext uri="{19B8F6BF-5375-455C-9EA6-DF929625EA0E}">
        <p15:presenceInfo xmlns:p15="http://schemas.microsoft.com/office/powerpoint/2012/main" userId="00296b542a176c0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3333FF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82692B0-DC04-4750-A100-9D9F37C0A4DF}">
  <a:tblStyle styleId="{782692B0-DC04-4750-A100-9D9F37C0A4D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3" d="100"/>
          <a:sy n="53" d="100"/>
        </p:scale>
        <p:origin x="110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6-27T10:00:22.938" idx="3">
    <p:pos x="3744" y="2383"/>
    <p:text>Mental stress refers to a state of emotional or psychological tension due to difficult or adverse circumstances, which affects an individual's health and can, affects their cognitive and emotional functioning .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6-27T09:58:17.081" idx="1">
    <p:pos x="5132" y="2749"/>
    <p:text>. It involves formulating equations, mathematical relationships, or algorithms to simulate, analyze, and predict the behavior or outcomes of the system being studied.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6-27T09:59:29.414" idx="2">
    <p:pos x="11101" y="2697"/>
    <p:text>In this context, it is the process of identifying the most effective ways to analyze and address the effect of mental stress on university students</p:text>
    <p:extLst>
      <p:ext uri="{C676402C-5697-4E1C-873F-D02D1690AC5C}">
        <p15:threadingInfo xmlns:p15="http://schemas.microsoft.com/office/powerpoint/2012/main" timeZoneBias="-6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880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1" name="Google Shape;881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806747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3" name="Google Shape;663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313750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143272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226493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178596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359259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0547788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78802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4" name="Google Shape;594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290515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150998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927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1" name="Google Shape;551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1" name="Google Shape;551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351150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13" Type="http://schemas.openxmlformats.org/officeDocument/2006/relationships/image" Target="../media/image22.wmf"/><Relationship Id="rId18" Type="http://schemas.openxmlformats.org/officeDocument/2006/relationships/image" Target="../media/image27.wmf"/><Relationship Id="rId3" Type="http://schemas.openxmlformats.org/officeDocument/2006/relationships/image" Target="../media/image12.wmf"/><Relationship Id="rId21" Type="http://schemas.openxmlformats.org/officeDocument/2006/relationships/image" Target="../media/image30.wmf"/><Relationship Id="rId7" Type="http://schemas.openxmlformats.org/officeDocument/2006/relationships/image" Target="../media/image16.wmf"/><Relationship Id="rId12" Type="http://schemas.openxmlformats.org/officeDocument/2006/relationships/image" Target="../media/image21.wmf"/><Relationship Id="rId17" Type="http://schemas.openxmlformats.org/officeDocument/2006/relationships/image" Target="../media/image26.wmf"/><Relationship Id="rId25" Type="http://schemas.openxmlformats.org/officeDocument/2006/relationships/image" Target="../media/image34.png"/><Relationship Id="rId2" Type="http://schemas.openxmlformats.org/officeDocument/2006/relationships/notesSlide" Target="../notesSlides/notesSlide14.xml"/><Relationship Id="rId16" Type="http://schemas.openxmlformats.org/officeDocument/2006/relationships/image" Target="../media/image25.wmf"/><Relationship Id="rId20" Type="http://schemas.openxmlformats.org/officeDocument/2006/relationships/image" Target="../media/image29.w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wmf"/><Relationship Id="rId11" Type="http://schemas.openxmlformats.org/officeDocument/2006/relationships/image" Target="../media/image20.wmf"/><Relationship Id="rId24" Type="http://schemas.openxmlformats.org/officeDocument/2006/relationships/image" Target="../media/image33.wmf"/><Relationship Id="rId5" Type="http://schemas.openxmlformats.org/officeDocument/2006/relationships/image" Target="../media/image14.wmf"/><Relationship Id="rId15" Type="http://schemas.openxmlformats.org/officeDocument/2006/relationships/image" Target="../media/image24.wmf"/><Relationship Id="rId23" Type="http://schemas.openxmlformats.org/officeDocument/2006/relationships/image" Target="../media/image32.wmf"/><Relationship Id="rId10" Type="http://schemas.openxmlformats.org/officeDocument/2006/relationships/image" Target="../media/image19.wmf"/><Relationship Id="rId19" Type="http://schemas.openxmlformats.org/officeDocument/2006/relationships/image" Target="../media/image28.wmf"/><Relationship Id="rId4" Type="http://schemas.openxmlformats.org/officeDocument/2006/relationships/image" Target="../media/image13.wmf"/><Relationship Id="rId9" Type="http://schemas.openxmlformats.org/officeDocument/2006/relationships/image" Target="../media/image18.wmf"/><Relationship Id="rId14" Type="http://schemas.openxmlformats.org/officeDocument/2006/relationships/image" Target="../media/image23.wmf"/><Relationship Id="rId22" Type="http://schemas.openxmlformats.org/officeDocument/2006/relationships/image" Target="../media/image31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13" Type="http://schemas.openxmlformats.org/officeDocument/2006/relationships/image" Target="../media/image22.wmf"/><Relationship Id="rId18" Type="http://schemas.openxmlformats.org/officeDocument/2006/relationships/image" Target="../media/image27.wmf"/><Relationship Id="rId3" Type="http://schemas.openxmlformats.org/officeDocument/2006/relationships/image" Target="../media/image12.wmf"/><Relationship Id="rId21" Type="http://schemas.openxmlformats.org/officeDocument/2006/relationships/image" Target="../media/image30.wmf"/><Relationship Id="rId7" Type="http://schemas.openxmlformats.org/officeDocument/2006/relationships/image" Target="../media/image16.wmf"/><Relationship Id="rId12" Type="http://schemas.openxmlformats.org/officeDocument/2006/relationships/image" Target="../media/image21.wmf"/><Relationship Id="rId17" Type="http://schemas.openxmlformats.org/officeDocument/2006/relationships/image" Target="../media/image26.wmf"/><Relationship Id="rId25" Type="http://schemas.openxmlformats.org/officeDocument/2006/relationships/image" Target="../media/image35.png"/><Relationship Id="rId2" Type="http://schemas.openxmlformats.org/officeDocument/2006/relationships/notesSlide" Target="../notesSlides/notesSlide15.xml"/><Relationship Id="rId16" Type="http://schemas.openxmlformats.org/officeDocument/2006/relationships/image" Target="../media/image25.wmf"/><Relationship Id="rId20" Type="http://schemas.openxmlformats.org/officeDocument/2006/relationships/image" Target="../media/image29.w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wmf"/><Relationship Id="rId11" Type="http://schemas.openxmlformats.org/officeDocument/2006/relationships/image" Target="../media/image20.wmf"/><Relationship Id="rId24" Type="http://schemas.openxmlformats.org/officeDocument/2006/relationships/image" Target="../media/image33.wmf"/><Relationship Id="rId5" Type="http://schemas.openxmlformats.org/officeDocument/2006/relationships/image" Target="../media/image14.wmf"/><Relationship Id="rId15" Type="http://schemas.openxmlformats.org/officeDocument/2006/relationships/image" Target="../media/image24.wmf"/><Relationship Id="rId23" Type="http://schemas.openxmlformats.org/officeDocument/2006/relationships/image" Target="../media/image32.wmf"/><Relationship Id="rId10" Type="http://schemas.openxmlformats.org/officeDocument/2006/relationships/image" Target="../media/image19.wmf"/><Relationship Id="rId19" Type="http://schemas.openxmlformats.org/officeDocument/2006/relationships/image" Target="../media/image28.wmf"/><Relationship Id="rId4" Type="http://schemas.openxmlformats.org/officeDocument/2006/relationships/image" Target="../media/image13.wmf"/><Relationship Id="rId9" Type="http://schemas.openxmlformats.org/officeDocument/2006/relationships/image" Target="../media/image18.wmf"/><Relationship Id="rId14" Type="http://schemas.openxmlformats.org/officeDocument/2006/relationships/image" Target="../media/image23.wmf"/><Relationship Id="rId22" Type="http://schemas.openxmlformats.org/officeDocument/2006/relationships/image" Target="../media/image31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13" Type="http://schemas.openxmlformats.org/officeDocument/2006/relationships/image" Target="../media/image22.wmf"/><Relationship Id="rId18" Type="http://schemas.openxmlformats.org/officeDocument/2006/relationships/image" Target="../media/image27.wmf"/><Relationship Id="rId3" Type="http://schemas.openxmlformats.org/officeDocument/2006/relationships/image" Target="../media/image12.wmf"/><Relationship Id="rId21" Type="http://schemas.openxmlformats.org/officeDocument/2006/relationships/image" Target="../media/image30.wmf"/><Relationship Id="rId7" Type="http://schemas.openxmlformats.org/officeDocument/2006/relationships/image" Target="../media/image16.wmf"/><Relationship Id="rId12" Type="http://schemas.openxmlformats.org/officeDocument/2006/relationships/image" Target="../media/image21.wmf"/><Relationship Id="rId17" Type="http://schemas.openxmlformats.org/officeDocument/2006/relationships/image" Target="../media/image26.wmf"/><Relationship Id="rId2" Type="http://schemas.openxmlformats.org/officeDocument/2006/relationships/notesSlide" Target="../notesSlides/notesSlide16.xml"/><Relationship Id="rId16" Type="http://schemas.openxmlformats.org/officeDocument/2006/relationships/image" Target="../media/image25.wmf"/><Relationship Id="rId20" Type="http://schemas.openxmlformats.org/officeDocument/2006/relationships/image" Target="../media/image29.w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wmf"/><Relationship Id="rId11" Type="http://schemas.openxmlformats.org/officeDocument/2006/relationships/image" Target="../media/image20.wmf"/><Relationship Id="rId24" Type="http://schemas.openxmlformats.org/officeDocument/2006/relationships/image" Target="../media/image33.wmf"/><Relationship Id="rId5" Type="http://schemas.openxmlformats.org/officeDocument/2006/relationships/image" Target="../media/image14.wmf"/><Relationship Id="rId15" Type="http://schemas.openxmlformats.org/officeDocument/2006/relationships/image" Target="../media/image24.wmf"/><Relationship Id="rId23" Type="http://schemas.openxmlformats.org/officeDocument/2006/relationships/image" Target="../media/image32.wmf"/><Relationship Id="rId10" Type="http://schemas.openxmlformats.org/officeDocument/2006/relationships/image" Target="../media/image19.wmf"/><Relationship Id="rId19" Type="http://schemas.openxmlformats.org/officeDocument/2006/relationships/image" Target="../media/image28.wmf"/><Relationship Id="rId4" Type="http://schemas.openxmlformats.org/officeDocument/2006/relationships/image" Target="../media/image13.wmf"/><Relationship Id="rId9" Type="http://schemas.openxmlformats.org/officeDocument/2006/relationships/image" Target="../media/image18.wmf"/><Relationship Id="rId14" Type="http://schemas.openxmlformats.org/officeDocument/2006/relationships/image" Target="../media/image23.wmf"/><Relationship Id="rId22" Type="http://schemas.openxmlformats.org/officeDocument/2006/relationships/image" Target="../media/image31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13" Type="http://schemas.openxmlformats.org/officeDocument/2006/relationships/image" Target="../media/image22.wmf"/><Relationship Id="rId18" Type="http://schemas.openxmlformats.org/officeDocument/2006/relationships/image" Target="../media/image27.wmf"/><Relationship Id="rId26" Type="http://schemas.openxmlformats.org/officeDocument/2006/relationships/image" Target="../media/image37.png"/><Relationship Id="rId3" Type="http://schemas.openxmlformats.org/officeDocument/2006/relationships/image" Target="../media/image12.wmf"/><Relationship Id="rId21" Type="http://schemas.openxmlformats.org/officeDocument/2006/relationships/image" Target="../media/image30.wmf"/><Relationship Id="rId7" Type="http://schemas.openxmlformats.org/officeDocument/2006/relationships/image" Target="../media/image16.wmf"/><Relationship Id="rId12" Type="http://schemas.openxmlformats.org/officeDocument/2006/relationships/image" Target="../media/image21.wmf"/><Relationship Id="rId17" Type="http://schemas.openxmlformats.org/officeDocument/2006/relationships/image" Target="../media/image26.wmf"/><Relationship Id="rId25" Type="http://schemas.openxmlformats.org/officeDocument/2006/relationships/image" Target="../media/image36.png"/><Relationship Id="rId2" Type="http://schemas.openxmlformats.org/officeDocument/2006/relationships/notesSlide" Target="../notesSlides/notesSlide17.xml"/><Relationship Id="rId16" Type="http://schemas.openxmlformats.org/officeDocument/2006/relationships/image" Target="../media/image25.wmf"/><Relationship Id="rId20" Type="http://schemas.openxmlformats.org/officeDocument/2006/relationships/image" Target="../media/image29.w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wmf"/><Relationship Id="rId11" Type="http://schemas.openxmlformats.org/officeDocument/2006/relationships/image" Target="../media/image20.wmf"/><Relationship Id="rId24" Type="http://schemas.openxmlformats.org/officeDocument/2006/relationships/image" Target="../media/image33.wmf"/><Relationship Id="rId5" Type="http://schemas.openxmlformats.org/officeDocument/2006/relationships/image" Target="../media/image14.wmf"/><Relationship Id="rId15" Type="http://schemas.openxmlformats.org/officeDocument/2006/relationships/image" Target="../media/image24.wmf"/><Relationship Id="rId23" Type="http://schemas.openxmlformats.org/officeDocument/2006/relationships/image" Target="../media/image32.wmf"/><Relationship Id="rId10" Type="http://schemas.openxmlformats.org/officeDocument/2006/relationships/image" Target="../media/image19.wmf"/><Relationship Id="rId19" Type="http://schemas.openxmlformats.org/officeDocument/2006/relationships/image" Target="../media/image28.wmf"/><Relationship Id="rId4" Type="http://schemas.openxmlformats.org/officeDocument/2006/relationships/image" Target="../media/image13.wmf"/><Relationship Id="rId9" Type="http://schemas.openxmlformats.org/officeDocument/2006/relationships/image" Target="../media/image18.wmf"/><Relationship Id="rId14" Type="http://schemas.openxmlformats.org/officeDocument/2006/relationships/image" Target="../media/image23.wmf"/><Relationship Id="rId22" Type="http://schemas.openxmlformats.org/officeDocument/2006/relationships/image" Target="../media/image31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13" Type="http://schemas.openxmlformats.org/officeDocument/2006/relationships/image" Target="../media/image22.wmf"/><Relationship Id="rId18" Type="http://schemas.openxmlformats.org/officeDocument/2006/relationships/image" Target="../media/image27.wmf"/><Relationship Id="rId26" Type="http://schemas.openxmlformats.org/officeDocument/2006/relationships/image" Target="../media/image39.png"/><Relationship Id="rId3" Type="http://schemas.openxmlformats.org/officeDocument/2006/relationships/image" Target="../media/image12.wmf"/><Relationship Id="rId21" Type="http://schemas.openxmlformats.org/officeDocument/2006/relationships/image" Target="../media/image30.wmf"/><Relationship Id="rId7" Type="http://schemas.openxmlformats.org/officeDocument/2006/relationships/image" Target="../media/image16.wmf"/><Relationship Id="rId12" Type="http://schemas.openxmlformats.org/officeDocument/2006/relationships/image" Target="../media/image21.wmf"/><Relationship Id="rId17" Type="http://schemas.openxmlformats.org/officeDocument/2006/relationships/image" Target="../media/image26.wmf"/><Relationship Id="rId25" Type="http://schemas.openxmlformats.org/officeDocument/2006/relationships/image" Target="../media/image38.png"/><Relationship Id="rId2" Type="http://schemas.openxmlformats.org/officeDocument/2006/relationships/notesSlide" Target="../notesSlides/notesSlide18.xml"/><Relationship Id="rId16" Type="http://schemas.openxmlformats.org/officeDocument/2006/relationships/image" Target="../media/image25.wmf"/><Relationship Id="rId20" Type="http://schemas.openxmlformats.org/officeDocument/2006/relationships/image" Target="../media/image29.w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wmf"/><Relationship Id="rId11" Type="http://schemas.openxmlformats.org/officeDocument/2006/relationships/image" Target="../media/image20.wmf"/><Relationship Id="rId24" Type="http://schemas.openxmlformats.org/officeDocument/2006/relationships/image" Target="../media/image33.wmf"/><Relationship Id="rId5" Type="http://schemas.openxmlformats.org/officeDocument/2006/relationships/image" Target="../media/image14.wmf"/><Relationship Id="rId15" Type="http://schemas.openxmlformats.org/officeDocument/2006/relationships/image" Target="../media/image24.wmf"/><Relationship Id="rId23" Type="http://schemas.openxmlformats.org/officeDocument/2006/relationships/image" Target="../media/image32.wmf"/><Relationship Id="rId10" Type="http://schemas.openxmlformats.org/officeDocument/2006/relationships/image" Target="../media/image19.wmf"/><Relationship Id="rId19" Type="http://schemas.openxmlformats.org/officeDocument/2006/relationships/image" Target="../media/image28.wmf"/><Relationship Id="rId4" Type="http://schemas.openxmlformats.org/officeDocument/2006/relationships/image" Target="../media/image13.wmf"/><Relationship Id="rId9" Type="http://schemas.openxmlformats.org/officeDocument/2006/relationships/image" Target="../media/image18.wmf"/><Relationship Id="rId14" Type="http://schemas.openxmlformats.org/officeDocument/2006/relationships/image" Target="../media/image23.wmf"/><Relationship Id="rId22" Type="http://schemas.openxmlformats.org/officeDocument/2006/relationships/image" Target="../media/image31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4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13" Type="http://schemas.openxmlformats.org/officeDocument/2006/relationships/image" Target="../media/image22.wmf"/><Relationship Id="rId18" Type="http://schemas.openxmlformats.org/officeDocument/2006/relationships/image" Target="../media/image27.wmf"/><Relationship Id="rId26" Type="http://schemas.openxmlformats.org/officeDocument/2006/relationships/hyperlink" Target="https://doi.org/10.1007/s10464-008-9165-3" TargetMode="External"/><Relationship Id="rId3" Type="http://schemas.openxmlformats.org/officeDocument/2006/relationships/image" Target="../media/image12.wmf"/><Relationship Id="rId21" Type="http://schemas.openxmlformats.org/officeDocument/2006/relationships/image" Target="../media/image30.wmf"/><Relationship Id="rId7" Type="http://schemas.openxmlformats.org/officeDocument/2006/relationships/image" Target="../media/image16.wmf"/><Relationship Id="rId12" Type="http://schemas.openxmlformats.org/officeDocument/2006/relationships/image" Target="../media/image21.wmf"/><Relationship Id="rId17" Type="http://schemas.openxmlformats.org/officeDocument/2006/relationships/image" Target="../media/image26.wmf"/><Relationship Id="rId25" Type="http://schemas.openxmlformats.org/officeDocument/2006/relationships/hyperlink" Target="https://doi.org/10.3389/fpsyg.2023.905260" TargetMode="External"/><Relationship Id="rId2" Type="http://schemas.openxmlformats.org/officeDocument/2006/relationships/notesSlide" Target="../notesSlides/notesSlide19.xml"/><Relationship Id="rId16" Type="http://schemas.openxmlformats.org/officeDocument/2006/relationships/image" Target="../media/image25.wmf"/><Relationship Id="rId20" Type="http://schemas.openxmlformats.org/officeDocument/2006/relationships/image" Target="../media/image29.w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wmf"/><Relationship Id="rId11" Type="http://schemas.openxmlformats.org/officeDocument/2006/relationships/image" Target="../media/image20.wmf"/><Relationship Id="rId24" Type="http://schemas.openxmlformats.org/officeDocument/2006/relationships/image" Target="../media/image33.wmf"/><Relationship Id="rId5" Type="http://schemas.openxmlformats.org/officeDocument/2006/relationships/image" Target="../media/image14.wmf"/><Relationship Id="rId15" Type="http://schemas.openxmlformats.org/officeDocument/2006/relationships/image" Target="../media/image24.wmf"/><Relationship Id="rId23" Type="http://schemas.openxmlformats.org/officeDocument/2006/relationships/image" Target="../media/image32.wmf"/><Relationship Id="rId10" Type="http://schemas.openxmlformats.org/officeDocument/2006/relationships/image" Target="../media/image19.wmf"/><Relationship Id="rId19" Type="http://schemas.openxmlformats.org/officeDocument/2006/relationships/image" Target="../media/image28.wmf"/><Relationship Id="rId4" Type="http://schemas.openxmlformats.org/officeDocument/2006/relationships/image" Target="../media/image13.wmf"/><Relationship Id="rId9" Type="http://schemas.openxmlformats.org/officeDocument/2006/relationships/image" Target="../media/image18.wmf"/><Relationship Id="rId14" Type="http://schemas.openxmlformats.org/officeDocument/2006/relationships/image" Target="../media/image23.wmf"/><Relationship Id="rId22" Type="http://schemas.openxmlformats.org/officeDocument/2006/relationships/image" Target="../media/image31.wmf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oogle Shape;84;p13"/>
          <p:cNvGrpSpPr/>
          <p:nvPr/>
        </p:nvGrpSpPr>
        <p:grpSpPr>
          <a:xfrm rot="-1755808">
            <a:off x="-6100920" y="-3644441"/>
            <a:ext cx="22715268" cy="9723307"/>
            <a:chOff x="0" y="-57150"/>
            <a:chExt cx="5982662" cy="2560888"/>
          </a:xfrm>
        </p:grpSpPr>
        <p:sp>
          <p:nvSpPr>
            <p:cNvPr id="85" name="Google Shape;85;p13"/>
            <p:cNvSpPr/>
            <p:nvPr/>
          </p:nvSpPr>
          <p:spPr>
            <a:xfrm>
              <a:off x="0" y="0"/>
              <a:ext cx="5982662" cy="2503738"/>
            </a:xfrm>
            <a:custGeom>
              <a:avLst/>
              <a:gdLst/>
              <a:ahLst/>
              <a:cxnLst/>
              <a:rect l="l" t="t" r="r" b="b"/>
              <a:pathLst>
                <a:path w="5982662" h="2503738" extrusionOk="0">
                  <a:moveTo>
                    <a:pt x="0" y="0"/>
                  </a:moveTo>
                  <a:lnTo>
                    <a:pt x="5982662" y="0"/>
                  </a:lnTo>
                  <a:lnTo>
                    <a:pt x="5982662" y="2503738"/>
                  </a:lnTo>
                  <a:lnTo>
                    <a:pt x="0" y="25037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/>
            <a:lstStyle/>
            <a:p>
              <a:endParaRPr lang="en-NG" dirty="0"/>
            </a:p>
          </p:txBody>
        </p:sp>
        <p:sp>
          <p:nvSpPr>
            <p:cNvPr id="86" name="Google Shape;86;p13"/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7" name="Google Shape;87;p13"/>
          <p:cNvGrpSpPr/>
          <p:nvPr/>
        </p:nvGrpSpPr>
        <p:grpSpPr>
          <a:xfrm>
            <a:off x="-3758268" y="-61756"/>
            <a:ext cx="1364231" cy="1193702"/>
            <a:chOff x="0" y="0"/>
            <a:chExt cx="812800" cy="711200"/>
          </a:xfrm>
        </p:grpSpPr>
        <p:sp>
          <p:nvSpPr>
            <p:cNvPr id="88" name="Google Shape;88;p13"/>
            <p:cNvSpPr/>
            <p:nvPr/>
          </p:nvSpPr>
          <p:spPr>
            <a:xfrm>
              <a:off x="0" y="0"/>
              <a:ext cx="812800" cy="711200"/>
            </a:xfrm>
            <a:custGeom>
              <a:avLst/>
              <a:gdLst/>
              <a:ahLst/>
              <a:cxnLst/>
              <a:rect l="l" t="t" r="r" b="b"/>
              <a:pathLst>
                <a:path w="812800" h="711200" extrusionOk="0">
                  <a:moveTo>
                    <a:pt x="406400" y="0"/>
                  </a:moveTo>
                  <a:lnTo>
                    <a:pt x="812800" y="711200"/>
                  </a:lnTo>
                  <a:lnTo>
                    <a:pt x="0" y="7112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89" name="Google Shape;89;p13"/>
            <p:cNvSpPr txBox="1"/>
            <p:nvPr/>
          </p:nvSpPr>
          <p:spPr>
            <a:xfrm>
              <a:off x="127000" y="273050"/>
              <a:ext cx="558800" cy="3873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0" name="Google Shape;90;p13"/>
          <p:cNvGrpSpPr/>
          <p:nvPr/>
        </p:nvGrpSpPr>
        <p:grpSpPr>
          <a:xfrm>
            <a:off x="-2406090" y="-63422"/>
            <a:ext cx="1364231" cy="1193702"/>
            <a:chOff x="0" y="0"/>
            <a:chExt cx="812800" cy="711200"/>
          </a:xfrm>
        </p:grpSpPr>
        <p:sp>
          <p:nvSpPr>
            <p:cNvPr id="91" name="Google Shape;91;p13"/>
            <p:cNvSpPr/>
            <p:nvPr/>
          </p:nvSpPr>
          <p:spPr>
            <a:xfrm>
              <a:off x="0" y="0"/>
              <a:ext cx="812800" cy="711200"/>
            </a:xfrm>
            <a:custGeom>
              <a:avLst/>
              <a:gdLst/>
              <a:ahLst/>
              <a:cxnLst/>
              <a:rect l="l" t="t" r="r" b="b"/>
              <a:pathLst>
                <a:path w="812800" h="711200" extrusionOk="0">
                  <a:moveTo>
                    <a:pt x="406400" y="0"/>
                  </a:moveTo>
                  <a:lnTo>
                    <a:pt x="812800" y="711200"/>
                  </a:lnTo>
                  <a:lnTo>
                    <a:pt x="0" y="7112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1649FF"/>
            </a:solidFill>
            <a:ln>
              <a:noFill/>
            </a:ln>
          </p:spPr>
        </p:sp>
        <p:sp>
          <p:nvSpPr>
            <p:cNvPr id="92" name="Google Shape;92;p13"/>
            <p:cNvSpPr txBox="1"/>
            <p:nvPr/>
          </p:nvSpPr>
          <p:spPr>
            <a:xfrm>
              <a:off x="127000" y="273050"/>
              <a:ext cx="558800" cy="3873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3" name="Google Shape;93;p13"/>
          <p:cNvGrpSpPr/>
          <p:nvPr/>
        </p:nvGrpSpPr>
        <p:grpSpPr>
          <a:xfrm>
            <a:off x="-3079547" y="1116056"/>
            <a:ext cx="1364231" cy="1193702"/>
            <a:chOff x="0" y="0"/>
            <a:chExt cx="812800" cy="711200"/>
          </a:xfrm>
        </p:grpSpPr>
        <p:sp>
          <p:nvSpPr>
            <p:cNvPr id="94" name="Google Shape;94;p13"/>
            <p:cNvSpPr/>
            <p:nvPr/>
          </p:nvSpPr>
          <p:spPr>
            <a:xfrm>
              <a:off x="0" y="0"/>
              <a:ext cx="812800" cy="711200"/>
            </a:xfrm>
            <a:custGeom>
              <a:avLst/>
              <a:gdLst/>
              <a:ahLst/>
              <a:cxnLst/>
              <a:rect l="l" t="t" r="r" b="b"/>
              <a:pathLst>
                <a:path w="812800" h="711200" extrusionOk="0">
                  <a:moveTo>
                    <a:pt x="406400" y="0"/>
                  </a:moveTo>
                  <a:lnTo>
                    <a:pt x="812800" y="711200"/>
                  </a:lnTo>
                  <a:lnTo>
                    <a:pt x="0" y="7112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95" name="Google Shape;95;p13"/>
            <p:cNvSpPr txBox="1"/>
            <p:nvPr/>
          </p:nvSpPr>
          <p:spPr>
            <a:xfrm>
              <a:off x="127000" y="273050"/>
              <a:ext cx="558800" cy="3873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6" name="Google Shape;96;p13"/>
          <p:cNvGrpSpPr/>
          <p:nvPr/>
        </p:nvGrpSpPr>
        <p:grpSpPr>
          <a:xfrm>
            <a:off x="-1741812" y="1116056"/>
            <a:ext cx="1364231" cy="1193702"/>
            <a:chOff x="0" y="0"/>
            <a:chExt cx="812800" cy="711200"/>
          </a:xfrm>
        </p:grpSpPr>
        <p:sp>
          <p:nvSpPr>
            <p:cNvPr id="97" name="Google Shape;97;p13"/>
            <p:cNvSpPr/>
            <p:nvPr/>
          </p:nvSpPr>
          <p:spPr>
            <a:xfrm>
              <a:off x="0" y="0"/>
              <a:ext cx="812800" cy="711200"/>
            </a:xfrm>
            <a:custGeom>
              <a:avLst/>
              <a:gdLst/>
              <a:ahLst/>
              <a:cxnLst/>
              <a:rect l="l" t="t" r="r" b="b"/>
              <a:pathLst>
                <a:path w="812800" h="711200" extrusionOk="0">
                  <a:moveTo>
                    <a:pt x="406400" y="0"/>
                  </a:moveTo>
                  <a:lnTo>
                    <a:pt x="812800" y="711200"/>
                  </a:lnTo>
                  <a:lnTo>
                    <a:pt x="0" y="7112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98" name="Google Shape;98;p13"/>
            <p:cNvSpPr txBox="1"/>
            <p:nvPr/>
          </p:nvSpPr>
          <p:spPr>
            <a:xfrm>
              <a:off x="127000" y="273050"/>
              <a:ext cx="558800" cy="3873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9" name="Google Shape;99;p13"/>
          <p:cNvGrpSpPr/>
          <p:nvPr/>
        </p:nvGrpSpPr>
        <p:grpSpPr>
          <a:xfrm>
            <a:off x="-951883" y="-61756"/>
            <a:ext cx="1364231" cy="1193702"/>
            <a:chOff x="0" y="0"/>
            <a:chExt cx="812800" cy="711200"/>
          </a:xfrm>
        </p:grpSpPr>
        <p:sp>
          <p:nvSpPr>
            <p:cNvPr id="100" name="Google Shape;100;p13"/>
            <p:cNvSpPr/>
            <p:nvPr/>
          </p:nvSpPr>
          <p:spPr>
            <a:xfrm>
              <a:off x="0" y="0"/>
              <a:ext cx="812800" cy="711200"/>
            </a:xfrm>
            <a:custGeom>
              <a:avLst/>
              <a:gdLst/>
              <a:ahLst/>
              <a:cxnLst/>
              <a:rect l="l" t="t" r="r" b="b"/>
              <a:pathLst>
                <a:path w="812800" h="711200" extrusionOk="0">
                  <a:moveTo>
                    <a:pt x="406400" y="0"/>
                  </a:moveTo>
                  <a:lnTo>
                    <a:pt x="812800" y="711200"/>
                  </a:lnTo>
                  <a:lnTo>
                    <a:pt x="0" y="7112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101" name="Google Shape;101;p13"/>
            <p:cNvSpPr txBox="1"/>
            <p:nvPr/>
          </p:nvSpPr>
          <p:spPr>
            <a:xfrm>
              <a:off x="127000" y="273050"/>
              <a:ext cx="558800" cy="3873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102" name="Google Shape;102;p13"/>
          <p:cNvCxnSpPr>
            <a:cxnSpLocks/>
          </p:cNvCxnSpPr>
          <p:nvPr/>
        </p:nvCxnSpPr>
        <p:spPr>
          <a:xfrm>
            <a:off x="-4005937" y="2611940"/>
            <a:ext cx="4528250" cy="0"/>
          </a:xfrm>
          <a:prstGeom prst="straightConnector1">
            <a:avLst/>
          </a:prstGeom>
          <a:noFill/>
          <a:ln w="50800" cap="flat" cmpd="sng">
            <a:solidFill>
              <a:srgbClr val="000000"/>
            </a:solidFill>
            <a:prstDash val="solid"/>
            <a:round/>
            <a:headEnd type="diamond" w="lg" len="lg"/>
            <a:tailEnd type="diamond" w="lg" len="lg"/>
          </a:ln>
        </p:spPr>
      </p:cxnSp>
      <p:cxnSp>
        <p:nvCxnSpPr>
          <p:cNvPr id="103" name="Google Shape;103;p13"/>
          <p:cNvCxnSpPr/>
          <p:nvPr/>
        </p:nvCxnSpPr>
        <p:spPr>
          <a:xfrm rot="-5400000">
            <a:off x="-1242005" y="847377"/>
            <a:ext cx="3613200" cy="0"/>
          </a:xfrm>
          <a:prstGeom prst="straightConnector1">
            <a:avLst/>
          </a:prstGeom>
          <a:noFill/>
          <a:ln w="50800" cap="flat" cmpd="sng">
            <a:solidFill>
              <a:srgbClr val="000000"/>
            </a:solidFill>
            <a:prstDash val="solid"/>
            <a:round/>
            <a:headEnd type="diamond" w="lg" len="lg"/>
            <a:tailEnd type="diamond" w="lg" len="lg"/>
          </a:ln>
        </p:spPr>
      </p:cxnSp>
      <p:grpSp>
        <p:nvGrpSpPr>
          <p:cNvPr id="104" name="Google Shape;104;p13"/>
          <p:cNvGrpSpPr/>
          <p:nvPr/>
        </p:nvGrpSpPr>
        <p:grpSpPr>
          <a:xfrm>
            <a:off x="13929043" y="7835296"/>
            <a:ext cx="5418540" cy="3160815"/>
            <a:chOff x="0" y="0"/>
            <a:chExt cx="7224720" cy="4214420"/>
          </a:xfrm>
        </p:grpSpPr>
        <p:grpSp>
          <p:nvGrpSpPr>
            <p:cNvPr id="105" name="Google Shape;105;p13"/>
            <p:cNvGrpSpPr/>
            <p:nvPr/>
          </p:nvGrpSpPr>
          <p:grpSpPr>
            <a:xfrm>
              <a:off x="0" y="0"/>
              <a:ext cx="2408240" cy="2107210"/>
              <a:chOff x="0" y="0"/>
              <a:chExt cx="812800" cy="711200"/>
            </a:xfrm>
          </p:grpSpPr>
          <p:sp>
            <p:nvSpPr>
              <p:cNvPr id="106" name="Google Shape;106;p13"/>
              <p:cNvSpPr/>
              <p:nvPr/>
            </p:nvSpPr>
            <p:spPr>
              <a:xfrm>
                <a:off x="0" y="0"/>
                <a:ext cx="812800" cy="7112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711200" extrusionOk="0">
                    <a:moveTo>
                      <a:pt x="406400" y="0"/>
                    </a:moveTo>
                    <a:lnTo>
                      <a:pt x="812800" y="711200"/>
                    </a:lnTo>
                    <a:lnTo>
                      <a:pt x="0" y="711200"/>
                    </a:lnTo>
                    <a:lnTo>
                      <a:pt x="40640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</p:sp>
          <p:sp>
            <p:nvSpPr>
              <p:cNvPr id="107" name="Google Shape;107;p13"/>
              <p:cNvSpPr txBox="1"/>
              <p:nvPr/>
            </p:nvSpPr>
            <p:spPr>
              <a:xfrm>
                <a:off x="127000" y="273050"/>
                <a:ext cx="558800" cy="3873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8" name="Google Shape;108;p13"/>
            <p:cNvGrpSpPr/>
            <p:nvPr/>
          </p:nvGrpSpPr>
          <p:grpSpPr>
            <a:xfrm>
              <a:off x="2408240" y="0"/>
              <a:ext cx="2408240" cy="2107210"/>
              <a:chOff x="0" y="0"/>
              <a:chExt cx="812800" cy="711200"/>
            </a:xfrm>
          </p:grpSpPr>
          <p:sp>
            <p:nvSpPr>
              <p:cNvPr id="109" name="Google Shape;109;p13"/>
              <p:cNvSpPr/>
              <p:nvPr/>
            </p:nvSpPr>
            <p:spPr>
              <a:xfrm>
                <a:off x="0" y="0"/>
                <a:ext cx="812800" cy="7112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711200" extrusionOk="0">
                    <a:moveTo>
                      <a:pt x="406400" y="0"/>
                    </a:moveTo>
                    <a:lnTo>
                      <a:pt x="812800" y="711200"/>
                    </a:lnTo>
                    <a:lnTo>
                      <a:pt x="0" y="711200"/>
                    </a:lnTo>
                    <a:lnTo>
                      <a:pt x="406400" y="0"/>
                    </a:lnTo>
                    <a:close/>
                  </a:path>
                </a:pathLst>
              </a:custGeom>
              <a:solidFill>
                <a:srgbClr val="1649FF"/>
              </a:solidFill>
              <a:ln>
                <a:noFill/>
              </a:ln>
            </p:spPr>
          </p:sp>
          <p:sp>
            <p:nvSpPr>
              <p:cNvPr id="110" name="Google Shape;110;p13"/>
              <p:cNvSpPr txBox="1"/>
              <p:nvPr/>
            </p:nvSpPr>
            <p:spPr>
              <a:xfrm>
                <a:off x="127000" y="273050"/>
                <a:ext cx="558800" cy="3873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1" name="Google Shape;111;p13"/>
            <p:cNvGrpSpPr/>
            <p:nvPr/>
          </p:nvGrpSpPr>
          <p:grpSpPr>
            <a:xfrm>
              <a:off x="1204120" y="2107210"/>
              <a:ext cx="2408240" cy="2107210"/>
              <a:chOff x="0" y="0"/>
              <a:chExt cx="812800" cy="711200"/>
            </a:xfrm>
          </p:grpSpPr>
          <p:sp>
            <p:nvSpPr>
              <p:cNvPr id="112" name="Google Shape;112;p13"/>
              <p:cNvSpPr/>
              <p:nvPr/>
            </p:nvSpPr>
            <p:spPr>
              <a:xfrm>
                <a:off x="0" y="0"/>
                <a:ext cx="812800" cy="7112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711200" extrusionOk="0">
                    <a:moveTo>
                      <a:pt x="406400" y="0"/>
                    </a:moveTo>
                    <a:lnTo>
                      <a:pt x="812800" y="711200"/>
                    </a:lnTo>
                    <a:lnTo>
                      <a:pt x="0" y="711200"/>
                    </a:lnTo>
                    <a:lnTo>
                      <a:pt x="406400" y="0"/>
                    </a:lnTo>
                    <a:close/>
                  </a:path>
                </a:pathLst>
              </a:custGeom>
              <a:solidFill>
                <a:srgbClr val="1649FF"/>
              </a:solidFill>
              <a:ln>
                <a:noFill/>
              </a:ln>
            </p:spPr>
          </p:sp>
          <p:sp>
            <p:nvSpPr>
              <p:cNvPr id="113" name="Google Shape;113;p13"/>
              <p:cNvSpPr txBox="1"/>
              <p:nvPr/>
            </p:nvSpPr>
            <p:spPr>
              <a:xfrm>
                <a:off x="127000" y="273050"/>
                <a:ext cx="558800" cy="3873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4" name="Google Shape;114;p13"/>
            <p:cNvGrpSpPr/>
            <p:nvPr/>
          </p:nvGrpSpPr>
          <p:grpSpPr>
            <a:xfrm>
              <a:off x="3612360" y="2107210"/>
              <a:ext cx="2408240" cy="2107210"/>
              <a:chOff x="0" y="0"/>
              <a:chExt cx="812800" cy="711200"/>
            </a:xfrm>
          </p:grpSpPr>
          <p:sp>
            <p:nvSpPr>
              <p:cNvPr id="115" name="Google Shape;115;p13"/>
              <p:cNvSpPr/>
              <p:nvPr/>
            </p:nvSpPr>
            <p:spPr>
              <a:xfrm>
                <a:off x="0" y="0"/>
                <a:ext cx="812800" cy="7112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711200" extrusionOk="0">
                    <a:moveTo>
                      <a:pt x="406400" y="0"/>
                    </a:moveTo>
                    <a:lnTo>
                      <a:pt x="812800" y="711200"/>
                    </a:lnTo>
                    <a:lnTo>
                      <a:pt x="0" y="711200"/>
                    </a:lnTo>
                    <a:lnTo>
                      <a:pt x="406400" y="0"/>
                    </a:lnTo>
                    <a:close/>
                  </a:path>
                </a:pathLst>
              </a:custGeom>
              <a:solidFill>
                <a:srgbClr val="1649FF"/>
              </a:solidFill>
              <a:ln>
                <a:noFill/>
              </a:ln>
            </p:spPr>
          </p:sp>
          <p:sp>
            <p:nvSpPr>
              <p:cNvPr id="116" name="Google Shape;116;p13"/>
              <p:cNvSpPr txBox="1"/>
              <p:nvPr/>
            </p:nvSpPr>
            <p:spPr>
              <a:xfrm>
                <a:off x="127000" y="273050"/>
                <a:ext cx="558800" cy="3873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7" name="Google Shape;117;p13"/>
            <p:cNvGrpSpPr/>
            <p:nvPr/>
          </p:nvGrpSpPr>
          <p:grpSpPr>
            <a:xfrm>
              <a:off x="4816480" y="0"/>
              <a:ext cx="2408240" cy="2107210"/>
              <a:chOff x="0" y="0"/>
              <a:chExt cx="812800" cy="711200"/>
            </a:xfrm>
          </p:grpSpPr>
          <p:sp>
            <p:nvSpPr>
              <p:cNvPr id="118" name="Google Shape;118;p13"/>
              <p:cNvSpPr/>
              <p:nvPr/>
            </p:nvSpPr>
            <p:spPr>
              <a:xfrm>
                <a:off x="0" y="0"/>
                <a:ext cx="812800" cy="7112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711200" extrusionOk="0">
                    <a:moveTo>
                      <a:pt x="406400" y="0"/>
                    </a:moveTo>
                    <a:lnTo>
                      <a:pt x="812800" y="711200"/>
                    </a:lnTo>
                    <a:lnTo>
                      <a:pt x="0" y="711200"/>
                    </a:lnTo>
                    <a:lnTo>
                      <a:pt x="40640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</p:sp>
          <p:sp>
            <p:nvSpPr>
              <p:cNvPr id="119" name="Google Shape;119;p13"/>
              <p:cNvSpPr txBox="1"/>
              <p:nvPr/>
            </p:nvSpPr>
            <p:spPr>
              <a:xfrm>
                <a:off x="127000" y="273050"/>
                <a:ext cx="558800" cy="3873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20" name="Google Shape;120;p13"/>
          <p:cNvSpPr txBox="1"/>
          <p:nvPr/>
        </p:nvSpPr>
        <p:spPr>
          <a:xfrm>
            <a:off x="586846" y="42103"/>
            <a:ext cx="13719397" cy="126650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numCol="1" anchor="t" anchorCtr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Mathematical Modeling and Optimal Analysis of the Effect of Mental Stress Among University Students</a:t>
            </a:r>
            <a:endParaRPr lang="en-US" sz="4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200000"/>
              </a:lnSpc>
            </a:pPr>
            <a:r>
              <a:rPr lang="en-US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 study: AUL, UNILAG and LASU</a:t>
            </a:r>
          </a:p>
          <a:p>
            <a:pPr algn="ctr">
              <a:lnSpc>
                <a:spcPct val="200000"/>
              </a:lnSpc>
            </a:pPr>
            <a:r>
              <a:rPr lang="en-US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en-NG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algn="ctr">
              <a:lnSpc>
                <a:spcPct val="200000"/>
              </a:lnSpc>
            </a:pPr>
            <a:r>
              <a:rPr lang="en-US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WILFRED LILIAN TIMIPREYE</a:t>
            </a:r>
            <a:endParaRPr lang="en-NG" sz="3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200000"/>
              </a:lnSpc>
            </a:pPr>
            <a:r>
              <a:rPr lang="en-US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Matric No: AUL/SCI/19/00686</a:t>
            </a:r>
            <a:endParaRPr lang="en-NG" sz="3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200000"/>
              </a:lnSpc>
            </a:pPr>
            <a:r>
              <a:rPr lang="en-US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Supervised by:</a:t>
            </a:r>
            <a:endParaRPr lang="en-NG" sz="3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200000"/>
              </a:lnSpc>
            </a:pPr>
            <a:r>
              <a:rPr lang="en-US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Dr. P. Evans</a:t>
            </a:r>
            <a:endParaRPr lang="en-NG" sz="3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200000"/>
              </a:lnSpc>
            </a:pPr>
            <a:r>
              <a:rPr lang="en-US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endParaRPr lang="en-NG" sz="3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200000"/>
              </a:lnSpc>
            </a:pPr>
            <a:r>
              <a:rPr lang="en-US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Dr. Okoro Samuel</a:t>
            </a:r>
            <a:endParaRPr lang="en-NG" sz="3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endParaRPr lang="en-NG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7" name="Google Shape;557;p29"/>
          <p:cNvGrpSpPr/>
          <p:nvPr/>
        </p:nvGrpSpPr>
        <p:grpSpPr>
          <a:xfrm>
            <a:off x="0" y="-216991"/>
            <a:ext cx="18287996" cy="3303086"/>
            <a:chOff x="0" y="-57150"/>
            <a:chExt cx="4816592" cy="869950"/>
          </a:xfrm>
        </p:grpSpPr>
        <p:sp>
          <p:nvSpPr>
            <p:cNvPr id="558" name="Google Shape;558;p29"/>
            <p:cNvSpPr/>
            <p:nvPr/>
          </p:nvSpPr>
          <p:spPr>
            <a:xfrm>
              <a:off x="0" y="0"/>
              <a:ext cx="4816592" cy="163062"/>
            </a:xfrm>
            <a:custGeom>
              <a:avLst/>
              <a:gdLst/>
              <a:ahLst/>
              <a:cxnLst/>
              <a:rect l="l" t="t" r="r" b="b"/>
              <a:pathLst>
                <a:path w="4816592" h="163062" extrusionOk="0">
                  <a:moveTo>
                    <a:pt x="0" y="0"/>
                  </a:moveTo>
                  <a:lnTo>
                    <a:pt x="4816592" y="0"/>
                  </a:lnTo>
                  <a:lnTo>
                    <a:pt x="4816592" y="163062"/>
                  </a:lnTo>
                  <a:lnTo>
                    <a:pt x="0" y="16306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559" name="Google Shape;559;p29"/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60" name="Google Shape;560;p29"/>
          <p:cNvGrpSpPr/>
          <p:nvPr/>
        </p:nvGrpSpPr>
        <p:grpSpPr>
          <a:xfrm>
            <a:off x="0" y="9450884"/>
            <a:ext cx="18287996" cy="3303086"/>
            <a:chOff x="0" y="-57150"/>
            <a:chExt cx="4816592" cy="869950"/>
          </a:xfrm>
        </p:grpSpPr>
        <p:sp>
          <p:nvSpPr>
            <p:cNvPr id="561" name="Google Shape;561;p29"/>
            <p:cNvSpPr/>
            <p:nvPr/>
          </p:nvSpPr>
          <p:spPr>
            <a:xfrm>
              <a:off x="0" y="0"/>
              <a:ext cx="4816592" cy="163062"/>
            </a:xfrm>
            <a:custGeom>
              <a:avLst/>
              <a:gdLst/>
              <a:ahLst/>
              <a:cxnLst/>
              <a:rect l="l" t="t" r="r" b="b"/>
              <a:pathLst>
                <a:path w="4816592" h="163062" extrusionOk="0">
                  <a:moveTo>
                    <a:pt x="0" y="0"/>
                  </a:moveTo>
                  <a:lnTo>
                    <a:pt x="4816592" y="0"/>
                  </a:lnTo>
                  <a:lnTo>
                    <a:pt x="4816592" y="163062"/>
                  </a:lnTo>
                  <a:lnTo>
                    <a:pt x="0" y="16306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562" name="Google Shape;562;p29"/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A6EBB62-4FD5-4AD0-6CB3-0EF59C29A1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1214193"/>
              </p:ext>
            </p:extLst>
          </p:nvPr>
        </p:nvGraphicFramePr>
        <p:xfrm>
          <a:off x="257174" y="836116"/>
          <a:ext cx="18030821" cy="6928086"/>
        </p:xfrm>
        <a:graphic>
          <a:graphicData uri="http://schemas.openxmlformats.org/drawingml/2006/table">
            <a:tbl>
              <a:tblPr firstRow="1" firstCol="1" bandRow="1" bandCol="1">
                <a:tableStyleId>{782692B0-DC04-4750-A100-9D9F37C0A4DF}</a:tableStyleId>
              </a:tblPr>
              <a:tblGrid>
                <a:gridCol w="1141516">
                  <a:extLst>
                    <a:ext uri="{9D8B030D-6E8A-4147-A177-3AD203B41FA5}">
                      <a16:colId xmlns:a16="http://schemas.microsoft.com/office/drawing/2014/main" val="741086479"/>
                    </a:ext>
                  </a:extLst>
                </a:gridCol>
                <a:gridCol w="3195927">
                  <a:extLst>
                    <a:ext uri="{9D8B030D-6E8A-4147-A177-3AD203B41FA5}">
                      <a16:colId xmlns:a16="http://schemas.microsoft.com/office/drawing/2014/main" val="2748031142"/>
                    </a:ext>
                  </a:extLst>
                </a:gridCol>
                <a:gridCol w="3606408">
                  <a:extLst>
                    <a:ext uri="{9D8B030D-6E8A-4147-A177-3AD203B41FA5}">
                      <a16:colId xmlns:a16="http://schemas.microsoft.com/office/drawing/2014/main" val="777505447"/>
                    </a:ext>
                  </a:extLst>
                </a:gridCol>
                <a:gridCol w="2783834">
                  <a:extLst>
                    <a:ext uri="{9D8B030D-6E8A-4147-A177-3AD203B41FA5}">
                      <a16:colId xmlns:a16="http://schemas.microsoft.com/office/drawing/2014/main" val="3932312195"/>
                    </a:ext>
                  </a:extLst>
                </a:gridCol>
                <a:gridCol w="3316929">
                  <a:extLst>
                    <a:ext uri="{9D8B030D-6E8A-4147-A177-3AD203B41FA5}">
                      <a16:colId xmlns:a16="http://schemas.microsoft.com/office/drawing/2014/main" val="2242936888"/>
                    </a:ext>
                  </a:extLst>
                </a:gridCol>
                <a:gridCol w="3986207">
                  <a:extLst>
                    <a:ext uri="{9D8B030D-6E8A-4147-A177-3AD203B41FA5}">
                      <a16:colId xmlns:a16="http://schemas.microsoft.com/office/drawing/2014/main" val="2401734085"/>
                    </a:ext>
                  </a:extLst>
                </a:gridCol>
              </a:tblGrid>
              <a:tr h="231348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28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NG" sz="28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039" marR="4303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Smith, J., Brown, L., &amp; Kim, D.( 2023)</a:t>
                      </a:r>
                      <a:endParaRPr lang="en-NG" sz="20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zh-CN" sz="2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Mathematical Modeling of Stress Effects on University Students</a:t>
                      </a:r>
                      <a:endParaRPr lang="en-NG" sz="20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zh-CN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Mathematical modeling and simulations</a:t>
                      </a:r>
                      <a:endParaRPr lang="en-NG" sz="20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zh-CN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NG" sz="20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Innovative approach</a:t>
                      </a:r>
                      <a:endParaRPr lang="en-NG" sz="20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zh-CN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 complex model could be difficult to generalize.</a:t>
                      </a:r>
                      <a:endParaRPr lang="en-NG" sz="20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89623054"/>
                  </a:ext>
                </a:extLst>
              </a:tr>
              <a:tr h="219165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28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NG" sz="28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039" marR="4303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Martinez, A., Singh, R., &amp; Chen, H.</a:t>
                      </a:r>
                      <a:endParaRPr lang="en-NG" sz="20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( 2023)</a:t>
                      </a:r>
                      <a:endParaRPr lang="en-NG" sz="20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zh-CN" sz="2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Optimal Analysis of Stress Interventions in University Settings</a:t>
                      </a:r>
                      <a:endParaRPr lang="en-NG" sz="20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zh-CN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Optimal analysis using statistical methods</a:t>
                      </a:r>
                      <a:endParaRPr lang="en-NG" sz="20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zh-CN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Practical implications</a:t>
                      </a:r>
                      <a:endParaRPr lang="en-NG" sz="20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zh-CN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data exclusive to specific actions</a:t>
                      </a:r>
                      <a:endParaRPr lang="en-NG" sz="20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zh-CN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NG" sz="20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75027091"/>
                  </a:ext>
                </a:extLst>
              </a:tr>
              <a:tr h="242294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28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NG" sz="28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039" marR="4303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Johnson, M., Lee, S., &amp; Green, P(2023)</a:t>
                      </a:r>
                      <a:endParaRPr lang="en-NG" sz="20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zh-CN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NG" sz="20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zh-CN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Impact of Cognitive Behavioral Therapy on Stress Among University Students</a:t>
                      </a:r>
                      <a:endParaRPr lang="en-NG" sz="20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zh-CN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Randomized controlled trials</a:t>
                      </a:r>
                      <a:endParaRPr lang="en-NG" sz="20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zh-CN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outstanding evidence</a:t>
                      </a:r>
                      <a:endParaRPr lang="en-NG" sz="20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zh-CN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NG" sz="20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zh-CN" sz="2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Limited to CBT interventions</a:t>
                      </a:r>
                      <a:endParaRPr lang="en-NG" sz="20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87079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55532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3" name="Google Shape;883;p39"/>
          <p:cNvGrpSpPr/>
          <p:nvPr/>
        </p:nvGrpSpPr>
        <p:grpSpPr>
          <a:xfrm rot="-7905339">
            <a:off x="-1306590" y="-4839748"/>
            <a:ext cx="15208630" cy="13426368"/>
            <a:chOff x="0" y="-6350"/>
            <a:chExt cx="812800" cy="717550"/>
          </a:xfrm>
        </p:grpSpPr>
        <p:sp>
          <p:nvSpPr>
            <p:cNvPr id="884" name="Google Shape;884;p39"/>
            <p:cNvSpPr/>
            <p:nvPr/>
          </p:nvSpPr>
          <p:spPr>
            <a:xfrm>
              <a:off x="0" y="0"/>
              <a:ext cx="812800" cy="711200"/>
            </a:xfrm>
            <a:custGeom>
              <a:avLst/>
              <a:gdLst/>
              <a:ahLst/>
              <a:cxnLst/>
              <a:rect l="l" t="t" r="r" b="b"/>
              <a:pathLst>
                <a:path w="812800" h="711200" extrusionOk="0">
                  <a:moveTo>
                    <a:pt x="406400" y="711200"/>
                  </a:moveTo>
                  <a:lnTo>
                    <a:pt x="812800" y="0"/>
                  </a:lnTo>
                  <a:lnTo>
                    <a:pt x="0" y="0"/>
                  </a:lnTo>
                  <a:lnTo>
                    <a:pt x="406400" y="7112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885" name="Google Shape;885;p39"/>
            <p:cNvSpPr txBox="1"/>
            <p:nvPr/>
          </p:nvSpPr>
          <p:spPr>
            <a:xfrm>
              <a:off x="127000" y="-6350"/>
              <a:ext cx="558800" cy="3873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86" name="Google Shape;886;p39"/>
          <p:cNvGrpSpPr/>
          <p:nvPr/>
        </p:nvGrpSpPr>
        <p:grpSpPr>
          <a:xfrm rot="9237624">
            <a:off x="-5351821" y="3026645"/>
            <a:ext cx="16568363" cy="13717933"/>
            <a:chOff x="0" y="0"/>
            <a:chExt cx="858979" cy="711200"/>
          </a:xfrm>
        </p:grpSpPr>
        <p:sp>
          <p:nvSpPr>
            <p:cNvPr id="887" name="Google Shape;887;p39"/>
            <p:cNvSpPr/>
            <p:nvPr/>
          </p:nvSpPr>
          <p:spPr>
            <a:xfrm>
              <a:off x="0" y="0"/>
              <a:ext cx="858979" cy="711200"/>
            </a:xfrm>
            <a:custGeom>
              <a:avLst/>
              <a:gdLst/>
              <a:ahLst/>
              <a:cxnLst/>
              <a:rect l="l" t="t" r="r" b="b"/>
              <a:pathLst>
                <a:path w="858979" h="711200" extrusionOk="0">
                  <a:moveTo>
                    <a:pt x="429490" y="711200"/>
                  </a:moveTo>
                  <a:lnTo>
                    <a:pt x="858979" y="0"/>
                  </a:lnTo>
                  <a:lnTo>
                    <a:pt x="0" y="0"/>
                  </a:lnTo>
                  <a:lnTo>
                    <a:pt x="429490" y="711200"/>
                  </a:lnTo>
                  <a:close/>
                </a:path>
              </a:pathLst>
            </a:custGeom>
            <a:solidFill>
              <a:srgbClr val="1649FF"/>
            </a:solidFill>
            <a:ln>
              <a:noFill/>
            </a:ln>
          </p:spPr>
        </p:sp>
        <p:sp>
          <p:nvSpPr>
            <p:cNvPr id="888" name="Google Shape;888;p39"/>
            <p:cNvSpPr txBox="1"/>
            <p:nvPr/>
          </p:nvSpPr>
          <p:spPr>
            <a:xfrm>
              <a:off x="127000" y="3175"/>
              <a:ext cx="558800" cy="3778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943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89" name="Google Shape;889;p39"/>
          <p:cNvGrpSpPr/>
          <p:nvPr/>
        </p:nvGrpSpPr>
        <p:grpSpPr>
          <a:xfrm>
            <a:off x="8174926" y="-1329860"/>
            <a:ext cx="16886694" cy="14397490"/>
            <a:chOff x="0" y="0"/>
            <a:chExt cx="875483" cy="746431"/>
          </a:xfrm>
        </p:grpSpPr>
        <p:sp>
          <p:nvSpPr>
            <p:cNvPr id="890" name="Google Shape;890;p39"/>
            <p:cNvSpPr/>
            <p:nvPr/>
          </p:nvSpPr>
          <p:spPr>
            <a:xfrm>
              <a:off x="0" y="0"/>
              <a:ext cx="875483" cy="746431"/>
            </a:xfrm>
            <a:custGeom>
              <a:avLst/>
              <a:gdLst/>
              <a:ahLst/>
              <a:cxnLst/>
              <a:rect l="l" t="t" r="r" b="b"/>
              <a:pathLst>
                <a:path w="875483" h="746431" extrusionOk="0">
                  <a:moveTo>
                    <a:pt x="437741" y="746431"/>
                  </a:moveTo>
                  <a:lnTo>
                    <a:pt x="875483" y="0"/>
                  </a:lnTo>
                  <a:lnTo>
                    <a:pt x="0" y="0"/>
                  </a:lnTo>
                  <a:lnTo>
                    <a:pt x="437741" y="746431"/>
                  </a:lnTo>
                  <a:close/>
                </a:path>
              </a:pathLst>
            </a:custGeom>
            <a:solidFill>
              <a:srgbClr val="1649FF"/>
            </a:solidFill>
            <a:ln>
              <a:noFill/>
            </a:ln>
          </p:spPr>
        </p:sp>
        <p:sp>
          <p:nvSpPr>
            <p:cNvPr id="891" name="Google Shape;891;p39"/>
            <p:cNvSpPr txBox="1"/>
            <p:nvPr/>
          </p:nvSpPr>
          <p:spPr>
            <a:xfrm>
              <a:off x="127000" y="3175"/>
              <a:ext cx="558800" cy="3778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943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92" name="Google Shape;892;p39"/>
          <p:cNvGrpSpPr/>
          <p:nvPr/>
        </p:nvGrpSpPr>
        <p:grpSpPr>
          <a:xfrm rot="4457036">
            <a:off x="2581305" y="5308488"/>
            <a:ext cx="15208630" cy="13426368"/>
            <a:chOff x="0" y="-6350"/>
            <a:chExt cx="812800" cy="717550"/>
          </a:xfrm>
        </p:grpSpPr>
        <p:sp>
          <p:nvSpPr>
            <p:cNvPr id="893" name="Google Shape;893;p39"/>
            <p:cNvSpPr/>
            <p:nvPr/>
          </p:nvSpPr>
          <p:spPr>
            <a:xfrm>
              <a:off x="0" y="0"/>
              <a:ext cx="812800" cy="711200"/>
            </a:xfrm>
            <a:custGeom>
              <a:avLst/>
              <a:gdLst/>
              <a:ahLst/>
              <a:cxnLst/>
              <a:rect l="l" t="t" r="r" b="b"/>
              <a:pathLst>
                <a:path w="812800" h="711200" extrusionOk="0">
                  <a:moveTo>
                    <a:pt x="406400" y="711200"/>
                  </a:moveTo>
                  <a:lnTo>
                    <a:pt x="812800" y="0"/>
                  </a:lnTo>
                  <a:lnTo>
                    <a:pt x="0" y="0"/>
                  </a:lnTo>
                  <a:lnTo>
                    <a:pt x="406400" y="7112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894" name="Google Shape;894;p39"/>
            <p:cNvSpPr txBox="1"/>
            <p:nvPr/>
          </p:nvSpPr>
          <p:spPr>
            <a:xfrm>
              <a:off x="127000" y="-6350"/>
              <a:ext cx="558800" cy="3873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95" name="Google Shape;895;p39"/>
          <p:cNvGrpSpPr/>
          <p:nvPr/>
        </p:nvGrpSpPr>
        <p:grpSpPr>
          <a:xfrm>
            <a:off x="1267707" y="516195"/>
            <a:ext cx="15915390" cy="8742105"/>
            <a:chOff x="0" y="-57150"/>
            <a:chExt cx="4191708" cy="2268436"/>
          </a:xfrm>
        </p:grpSpPr>
        <p:sp>
          <p:nvSpPr>
            <p:cNvPr id="896" name="Google Shape;896;p39"/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7" name="Google Shape;897;p39"/>
            <p:cNvSpPr/>
            <p:nvPr/>
          </p:nvSpPr>
          <p:spPr>
            <a:xfrm>
              <a:off x="0" y="0"/>
              <a:ext cx="4191708" cy="2211286"/>
            </a:xfrm>
            <a:custGeom>
              <a:avLst/>
              <a:gdLst/>
              <a:ahLst/>
              <a:cxnLst/>
              <a:rect l="l" t="t" r="r" b="b"/>
              <a:pathLst>
                <a:path w="4191708" h="2211286" extrusionOk="0">
                  <a:moveTo>
                    <a:pt x="0" y="0"/>
                  </a:moveTo>
                  <a:lnTo>
                    <a:pt x="4191708" y="0"/>
                  </a:lnTo>
                  <a:lnTo>
                    <a:pt x="4191708" y="2211286"/>
                  </a:lnTo>
                  <a:lnTo>
                    <a:pt x="0" y="2211286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</p:sp>
      </p:grpSp>
      <p:cxnSp>
        <p:nvCxnSpPr>
          <p:cNvPr id="938" name="Google Shape;938;p39"/>
          <p:cNvCxnSpPr/>
          <p:nvPr/>
        </p:nvCxnSpPr>
        <p:spPr>
          <a:xfrm>
            <a:off x="1209613" y="9258300"/>
            <a:ext cx="15991594" cy="0"/>
          </a:xfrm>
          <a:prstGeom prst="straightConnector1">
            <a:avLst/>
          </a:prstGeom>
          <a:noFill/>
          <a:ln w="76200" cap="flat" cmpd="sng">
            <a:solidFill>
              <a:srgbClr val="000000"/>
            </a:solidFill>
            <a:prstDash val="solid"/>
            <a:round/>
            <a:headEnd type="diamond" w="lg" len="lg"/>
            <a:tailEnd type="diamond" w="lg" len="lg"/>
          </a:ln>
        </p:spPr>
      </p:cxnSp>
      <p:cxnSp>
        <p:nvCxnSpPr>
          <p:cNvPr id="939" name="Google Shape;939;p39"/>
          <p:cNvCxnSpPr/>
          <p:nvPr/>
        </p:nvCxnSpPr>
        <p:spPr>
          <a:xfrm rot="10800000">
            <a:off x="1191506" y="833511"/>
            <a:ext cx="16067794" cy="0"/>
          </a:xfrm>
          <a:prstGeom prst="straightConnector1">
            <a:avLst/>
          </a:prstGeom>
          <a:noFill/>
          <a:ln w="76200" cap="flat" cmpd="sng">
            <a:solidFill>
              <a:srgbClr val="000000"/>
            </a:solidFill>
            <a:prstDash val="solid"/>
            <a:round/>
            <a:headEnd type="diamond" w="lg" len="lg"/>
            <a:tailEnd type="diamond" w="lg" len="lg"/>
          </a:ln>
        </p:spPr>
      </p:cxnSp>
      <p:cxnSp>
        <p:nvCxnSpPr>
          <p:cNvPr id="940" name="Google Shape;940;p39"/>
          <p:cNvCxnSpPr/>
          <p:nvPr/>
        </p:nvCxnSpPr>
        <p:spPr>
          <a:xfrm rot="-5400000">
            <a:off x="13008805" y="5045905"/>
            <a:ext cx="8424789" cy="0"/>
          </a:xfrm>
          <a:prstGeom prst="straightConnector1">
            <a:avLst/>
          </a:prstGeom>
          <a:noFill/>
          <a:ln w="76200" cap="flat" cmpd="sng">
            <a:solidFill>
              <a:srgbClr val="000000"/>
            </a:solidFill>
            <a:prstDash val="solid"/>
            <a:round/>
            <a:headEnd type="diamond" w="lg" len="lg"/>
            <a:tailEnd type="diamond" w="lg" len="lg"/>
          </a:ln>
        </p:spPr>
      </p:cxnSp>
      <p:cxnSp>
        <p:nvCxnSpPr>
          <p:cNvPr id="941" name="Google Shape;941;p39"/>
          <p:cNvCxnSpPr/>
          <p:nvPr/>
        </p:nvCxnSpPr>
        <p:spPr>
          <a:xfrm rot="-5400000">
            <a:off x="-2982788" y="5045905"/>
            <a:ext cx="8424789" cy="0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solid"/>
            <a:round/>
            <a:headEnd type="diamond" w="lg" len="lg"/>
            <a:tailEnd type="diamond" w="lg" len="lg"/>
          </a:ln>
        </p:spPr>
      </p:cxnSp>
      <p:sp>
        <p:nvSpPr>
          <p:cNvPr id="942" name="Google Shape;942;p39"/>
          <p:cNvSpPr txBox="1"/>
          <p:nvPr/>
        </p:nvSpPr>
        <p:spPr>
          <a:xfrm>
            <a:off x="1229605" y="853779"/>
            <a:ext cx="8186067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solidFill>
                  <a:srgbClr val="242424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chivo Black"/>
              </a:rPr>
              <a:t>Research Methodology</a:t>
            </a:r>
            <a:endParaRPr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32" name="Picture 8" descr="EU establishes Sexual Violence Forensic Facility in Adamawa – FirstNigeriaTV">
            <a:extLst>
              <a:ext uri="{FF2B5EF4-FFF2-40B4-BE49-F238E27FC236}">
                <a16:creationId xmlns:a16="http://schemas.microsoft.com/office/drawing/2014/main" id="{CDF92BE2-0F2F-C58D-D3E4-F2415DD2C5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86319" y="3426304"/>
            <a:ext cx="5102837" cy="6643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8" name="Google Shape;438;p25"/>
          <p:cNvGrpSpPr/>
          <p:nvPr/>
        </p:nvGrpSpPr>
        <p:grpSpPr>
          <a:xfrm>
            <a:off x="0" y="-2622351"/>
            <a:ext cx="18287996" cy="3699128"/>
            <a:chOff x="0" y="-57150"/>
            <a:chExt cx="4816592" cy="1351623"/>
          </a:xfrm>
        </p:grpSpPr>
        <p:sp>
          <p:nvSpPr>
            <p:cNvPr id="439" name="Google Shape;439;p25"/>
            <p:cNvSpPr/>
            <p:nvPr/>
          </p:nvSpPr>
          <p:spPr>
            <a:xfrm>
              <a:off x="0" y="0"/>
              <a:ext cx="4816592" cy="1294473"/>
            </a:xfrm>
            <a:custGeom>
              <a:avLst/>
              <a:gdLst/>
              <a:ahLst/>
              <a:cxnLst/>
              <a:rect l="l" t="t" r="r" b="b"/>
              <a:pathLst>
                <a:path w="4816592" h="1294473" extrusionOk="0">
                  <a:moveTo>
                    <a:pt x="0" y="0"/>
                  </a:moveTo>
                  <a:lnTo>
                    <a:pt x="4816592" y="0"/>
                  </a:lnTo>
                  <a:lnTo>
                    <a:pt x="4816592" y="1294473"/>
                  </a:lnTo>
                  <a:lnTo>
                    <a:pt x="0" y="1294473"/>
                  </a:lnTo>
                  <a:close/>
                </a:path>
              </a:pathLst>
            </a:custGeom>
            <a:solidFill>
              <a:srgbClr val="1649FF"/>
            </a:solidFill>
            <a:ln>
              <a:noFill/>
            </a:ln>
          </p:spPr>
        </p:sp>
        <p:sp>
          <p:nvSpPr>
            <p:cNvPr id="440" name="Google Shape;440;p25"/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41" name="Google Shape;441;p25"/>
          <p:cNvGrpSpPr/>
          <p:nvPr/>
        </p:nvGrpSpPr>
        <p:grpSpPr>
          <a:xfrm rot="10800000">
            <a:off x="-1" y="170714"/>
            <a:ext cx="2673005" cy="869898"/>
            <a:chOff x="0" y="-6350"/>
            <a:chExt cx="812800" cy="717550"/>
          </a:xfrm>
        </p:grpSpPr>
        <p:sp>
          <p:nvSpPr>
            <p:cNvPr id="442" name="Google Shape;442;p25"/>
            <p:cNvSpPr/>
            <p:nvPr/>
          </p:nvSpPr>
          <p:spPr>
            <a:xfrm>
              <a:off x="0" y="0"/>
              <a:ext cx="812800" cy="711200"/>
            </a:xfrm>
            <a:custGeom>
              <a:avLst/>
              <a:gdLst/>
              <a:ahLst/>
              <a:cxnLst/>
              <a:rect l="l" t="t" r="r" b="b"/>
              <a:pathLst>
                <a:path w="812800" h="711200" extrusionOk="0">
                  <a:moveTo>
                    <a:pt x="406400" y="711200"/>
                  </a:moveTo>
                  <a:lnTo>
                    <a:pt x="812800" y="0"/>
                  </a:lnTo>
                  <a:lnTo>
                    <a:pt x="0" y="0"/>
                  </a:lnTo>
                  <a:lnTo>
                    <a:pt x="406400" y="71120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</p:sp>
        <p:sp>
          <p:nvSpPr>
            <p:cNvPr id="443" name="Google Shape;443;p25"/>
            <p:cNvSpPr txBox="1"/>
            <p:nvPr/>
          </p:nvSpPr>
          <p:spPr>
            <a:xfrm>
              <a:off x="127000" y="-6350"/>
              <a:ext cx="558800" cy="3873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6950" tIns="66950" rIns="66950" bIns="6695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44" name="Google Shape;444;p25"/>
          <p:cNvGrpSpPr/>
          <p:nvPr/>
        </p:nvGrpSpPr>
        <p:grpSpPr>
          <a:xfrm rot="10800000">
            <a:off x="9650726" y="170714"/>
            <a:ext cx="2673005" cy="877664"/>
            <a:chOff x="0" y="-6350"/>
            <a:chExt cx="812800" cy="717550"/>
          </a:xfrm>
        </p:grpSpPr>
        <p:sp>
          <p:nvSpPr>
            <p:cNvPr id="445" name="Google Shape;445;p25"/>
            <p:cNvSpPr/>
            <p:nvPr/>
          </p:nvSpPr>
          <p:spPr>
            <a:xfrm>
              <a:off x="0" y="0"/>
              <a:ext cx="812800" cy="711200"/>
            </a:xfrm>
            <a:custGeom>
              <a:avLst/>
              <a:gdLst/>
              <a:ahLst/>
              <a:cxnLst/>
              <a:rect l="l" t="t" r="r" b="b"/>
              <a:pathLst>
                <a:path w="812800" h="711200" extrusionOk="0">
                  <a:moveTo>
                    <a:pt x="406400" y="711200"/>
                  </a:moveTo>
                  <a:lnTo>
                    <a:pt x="812800" y="0"/>
                  </a:lnTo>
                  <a:lnTo>
                    <a:pt x="0" y="0"/>
                  </a:lnTo>
                  <a:lnTo>
                    <a:pt x="406400" y="7112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446" name="Google Shape;446;p25"/>
            <p:cNvSpPr txBox="1"/>
            <p:nvPr/>
          </p:nvSpPr>
          <p:spPr>
            <a:xfrm>
              <a:off x="127000" y="-6350"/>
              <a:ext cx="558800" cy="3873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6950" tIns="66950" rIns="66950" bIns="6695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47" name="Google Shape;447;p25"/>
          <p:cNvGrpSpPr/>
          <p:nvPr/>
        </p:nvGrpSpPr>
        <p:grpSpPr>
          <a:xfrm rot="10800000">
            <a:off x="15558275" y="170713"/>
            <a:ext cx="2673005" cy="906063"/>
            <a:chOff x="0" y="-6350"/>
            <a:chExt cx="812800" cy="717550"/>
          </a:xfrm>
        </p:grpSpPr>
        <p:sp>
          <p:nvSpPr>
            <p:cNvPr id="448" name="Google Shape;448;p25"/>
            <p:cNvSpPr/>
            <p:nvPr/>
          </p:nvSpPr>
          <p:spPr>
            <a:xfrm>
              <a:off x="0" y="0"/>
              <a:ext cx="812800" cy="711200"/>
            </a:xfrm>
            <a:custGeom>
              <a:avLst/>
              <a:gdLst/>
              <a:ahLst/>
              <a:cxnLst/>
              <a:rect l="l" t="t" r="r" b="b"/>
              <a:pathLst>
                <a:path w="812800" h="711200" extrusionOk="0">
                  <a:moveTo>
                    <a:pt x="406400" y="711200"/>
                  </a:moveTo>
                  <a:lnTo>
                    <a:pt x="812800" y="0"/>
                  </a:lnTo>
                  <a:lnTo>
                    <a:pt x="0" y="0"/>
                  </a:lnTo>
                  <a:lnTo>
                    <a:pt x="406400" y="7112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449" name="Google Shape;449;p25"/>
            <p:cNvSpPr txBox="1"/>
            <p:nvPr/>
          </p:nvSpPr>
          <p:spPr>
            <a:xfrm>
              <a:off x="127000" y="-6350"/>
              <a:ext cx="558800" cy="3873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6950" tIns="66950" rIns="66950" bIns="6695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50" name="Google Shape;450;p25"/>
          <p:cNvGrpSpPr/>
          <p:nvPr/>
        </p:nvGrpSpPr>
        <p:grpSpPr>
          <a:xfrm rot="10800000">
            <a:off x="3352114" y="173875"/>
            <a:ext cx="2673005" cy="885500"/>
            <a:chOff x="0" y="-6350"/>
            <a:chExt cx="812800" cy="717550"/>
          </a:xfrm>
        </p:grpSpPr>
        <p:sp>
          <p:nvSpPr>
            <p:cNvPr id="451" name="Google Shape;451;p25"/>
            <p:cNvSpPr/>
            <p:nvPr/>
          </p:nvSpPr>
          <p:spPr>
            <a:xfrm>
              <a:off x="0" y="0"/>
              <a:ext cx="812800" cy="711200"/>
            </a:xfrm>
            <a:custGeom>
              <a:avLst/>
              <a:gdLst/>
              <a:ahLst/>
              <a:cxnLst/>
              <a:rect l="l" t="t" r="r" b="b"/>
              <a:pathLst>
                <a:path w="812800" h="711200" extrusionOk="0">
                  <a:moveTo>
                    <a:pt x="406400" y="711200"/>
                  </a:moveTo>
                  <a:lnTo>
                    <a:pt x="812800" y="0"/>
                  </a:lnTo>
                  <a:lnTo>
                    <a:pt x="0" y="0"/>
                  </a:lnTo>
                  <a:lnTo>
                    <a:pt x="406400" y="7112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452" name="Google Shape;452;p25"/>
            <p:cNvSpPr txBox="1"/>
            <p:nvPr/>
          </p:nvSpPr>
          <p:spPr>
            <a:xfrm>
              <a:off x="127000" y="-6350"/>
              <a:ext cx="558800" cy="3873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6950" tIns="66950" rIns="66950" bIns="6695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53" name="Google Shape;453;p25"/>
          <p:cNvGrpSpPr/>
          <p:nvPr/>
        </p:nvGrpSpPr>
        <p:grpSpPr>
          <a:xfrm rot="10800000">
            <a:off x="12828556" y="170714"/>
            <a:ext cx="2673005" cy="862201"/>
            <a:chOff x="0" y="-6350"/>
            <a:chExt cx="812800" cy="717550"/>
          </a:xfrm>
        </p:grpSpPr>
        <p:sp>
          <p:nvSpPr>
            <p:cNvPr id="454" name="Google Shape;454;p25"/>
            <p:cNvSpPr/>
            <p:nvPr/>
          </p:nvSpPr>
          <p:spPr>
            <a:xfrm>
              <a:off x="0" y="0"/>
              <a:ext cx="812800" cy="711200"/>
            </a:xfrm>
            <a:custGeom>
              <a:avLst/>
              <a:gdLst/>
              <a:ahLst/>
              <a:cxnLst/>
              <a:rect l="l" t="t" r="r" b="b"/>
              <a:pathLst>
                <a:path w="812800" h="711200" extrusionOk="0">
                  <a:moveTo>
                    <a:pt x="406400" y="711200"/>
                  </a:moveTo>
                  <a:lnTo>
                    <a:pt x="812800" y="0"/>
                  </a:lnTo>
                  <a:lnTo>
                    <a:pt x="0" y="0"/>
                  </a:lnTo>
                  <a:lnTo>
                    <a:pt x="406400" y="71120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</p:sp>
        <p:sp>
          <p:nvSpPr>
            <p:cNvPr id="455" name="Google Shape;455;p25"/>
            <p:cNvSpPr txBox="1"/>
            <p:nvPr/>
          </p:nvSpPr>
          <p:spPr>
            <a:xfrm>
              <a:off x="127000" y="-6350"/>
              <a:ext cx="558800" cy="3873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6950" tIns="66950" rIns="66950" bIns="6695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56" name="Google Shape;456;p25"/>
          <p:cNvGrpSpPr/>
          <p:nvPr/>
        </p:nvGrpSpPr>
        <p:grpSpPr>
          <a:xfrm rot="10800000">
            <a:off x="6470994" y="170714"/>
            <a:ext cx="2673005" cy="849267"/>
            <a:chOff x="0" y="-6350"/>
            <a:chExt cx="812800" cy="717550"/>
          </a:xfrm>
        </p:grpSpPr>
        <p:sp>
          <p:nvSpPr>
            <p:cNvPr id="457" name="Google Shape;457;p25"/>
            <p:cNvSpPr/>
            <p:nvPr/>
          </p:nvSpPr>
          <p:spPr>
            <a:xfrm>
              <a:off x="0" y="0"/>
              <a:ext cx="812800" cy="711200"/>
            </a:xfrm>
            <a:custGeom>
              <a:avLst/>
              <a:gdLst/>
              <a:ahLst/>
              <a:cxnLst/>
              <a:rect l="l" t="t" r="r" b="b"/>
              <a:pathLst>
                <a:path w="812800" h="711200" extrusionOk="0">
                  <a:moveTo>
                    <a:pt x="406400" y="711200"/>
                  </a:moveTo>
                  <a:lnTo>
                    <a:pt x="812800" y="0"/>
                  </a:lnTo>
                  <a:lnTo>
                    <a:pt x="0" y="0"/>
                  </a:lnTo>
                  <a:lnTo>
                    <a:pt x="406400" y="71120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</p:sp>
        <p:sp>
          <p:nvSpPr>
            <p:cNvPr id="458" name="Google Shape;458;p25"/>
            <p:cNvSpPr txBox="1"/>
            <p:nvPr/>
          </p:nvSpPr>
          <p:spPr>
            <a:xfrm>
              <a:off x="127000" y="-6350"/>
              <a:ext cx="558800" cy="3873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6950" tIns="66950" rIns="66950" bIns="6695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460" name="Google Shape;460;p25"/>
          <p:cNvCxnSpPr/>
          <p:nvPr/>
        </p:nvCxnSpPr>
        <p:spPr>
          <a:xfrm rot="10800000">
            <a:off x="-42494" y="1048379"/>
            <a:ext cx="18309245" cy="0"/>
          </a:xfrm>
          <a:prstGeom prst="straightConnector1">
            <a:avLst/>
          </a:prstGeom>
          <a:noFill/>
          <a:ln w="76200" cap="flat" cmpd="sng">
            <a:solidFill>
              <a:srgbClr val="000000"/>
            </a:solidFill>
            <a:prstDash val="solid"/>
            <a:round/>
            <a:headEnd type="diamond" w="lg" len="lg"/>
            <a:tailEnd type="diamond" w="lg" len="lg"/>
          </a:ln>
        </p:spPr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0F5CC4A8-C710-D489-72A2-CE8B68AD7E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896" y="4640084"/>
            <a:ext cx="13536008" cy="47912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750212A-2892-F4EE-7D0F-C7A8EA09D3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2973" y="1233185"/>
            <a:ext cx="11945256" cy="328054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D3E006B-44E0-1C2C-0FE8-F4AA423B806C}"/>
              </a:ext>
            </a:extLst>
          </p:cNvPr>
          <p:cNvSpPr txBox="1"/>
          <p:nvPr/>
        </p:nvSpPr>
        <p:spPr>
          <a:xfrm>
            <a:off x="2844800" y="5021943"/>
            <a:ext cx="975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 REGRESSION MODEL</a:t>
            </a:r>
            <a:endParaRPr lang="en-NG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88606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5" name="Google Shape;665;p34"/>
          <p:cNvGrpSpPr/>
          <p:nvPr/>
        </p:nvGrpSpPr>
        <p:grpSpPr>
          <a:xfrm rot="-1755847">
            <a:off x="-6763300" y="-3097572"/>
            <a:ext cx="22715419" cy="3303091"/>
            <a:chOff x="0" y="-57150"/>
            <a:chExt cx="5982662" cy="869950"/>
          </a:xfrm>
        </p:grpSpPr>
        <p:sp>
          <p:nvSpPr>
            <p:cNvPr id="666" name="Google Shape;666;p34"/>
            <p:cNvSpPr/>
            <p:nvPr/>
          </p:nvSpPr>
          <p:spPr>
            <a:xfrm>
              <a:off x="0" y="0"/>
              <a:ext cx="5982662" cy="170696"/>
            </a:xfrm>
            <a:custGeom>
              <a:avLst/>
              <a:gdLst/>
              <a:ahLst/>
              <a:cxnLst/>
              <a:rect l="l" t="t" r="r" b="b"/>
              <a:pathLst>
                <a:path w="5982662" h="2503738" extrusionOk="0">
                  <a:moveTo>
                    <a:pt x="0" y="0"/>
                  </a:moveTo>
                  <a:lnTo>
                    <a:pt x="5982662" y="0"/>
                  </a:lnTo>
                  <a:lnTo>
                    <a:pt x="5982662" y="2503738"/>
                  </a:lnTo>
                  <a:lnTo>
                    <a:pt x="0" y="25037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667" name="Google Shape;667;p34"/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68" name="Google Shape;668;p34"/>
          <p:cNvSpPr txBox="1"/>
          <p:nvPr/>
        </p:nvSpPr>
        <p:spPr>
          <a:xfrm>
            <a:off x="1426906" y="0"/>
            <a:ext cx="10393573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1" dirty="0">
                <a:latin typeface="Times New Roman" panose="02020603050405020304" pitchFamily="18" charset="0"/>
                <a:cs typeface="Times New Roman" panose="02020603050405020304" pitchFamily="18" charset="0"/>
                <a:sym typeface="Archivo Black"/>
              </a:rPr>
              <a:t>Mathematical Solutions</a:t>
            </a:r>
            <a:endParaRPr lang="en-US" sz="6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72" name="Google Shape;672;p34"/>
          <p:cNvGrpSpPr/>
          <p:nvPr/>
        </p:nvGrpSpPr>
        <p:grpSpPr>
          <a:xfrm>
            <a:off x="15662788" y="6710527"/>
            <a:ext cx="5624390" cy="4187029"/>
            <a:chOff x="0" y="0"/>
            <a:chExt cx="9147463" cy="6110574"/>
          </a:xfrm>
        </p:grpSpPr>
        <p:grpSp>
          <p:nvGrpSpPr>
            <p:cNvPr id="673" name="Google Shape;673;p34"/>
            <p:cNvGrpSpPr/>
            <p:nvPr/>
          </p:nvGrpSpPr>
          <p:grpSpPr>
            <a:xfrm>
              <a:off x="494719" y="577801"/>
              <a:ext cx="2884248" cy="2523717"/>
              <a:chOff x="0" y="0"/>
              <a:chExt cx="812800" cy="711200"/>
            </a:xfrm>
          </p:grpSpPr>
          <p:sp>
            <p:nvSpPr>
              <p:cNvPr id="674" name="Google Shape;674;p34"/>
              <p:cNvSpPr/>
              <p:nvPr/>
            </p:nvSpPr>
            <p:spPr>
              <a:xfrm>
                <a:off x="0" y="0"/>
                <a:ext cx="812800" cy="7112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711200" extrusionOk="0">
                    <a:moveTo>
                      <a:pt x="406400" y="0"/>
                    </a:moveTo>
                    <a:lnTo>
                      <a:pt x="812800" y="711200"/>
                    </a:lnTo>
                    <a:lnTo>
                      <a:pt x="0" y="711200"/>
                    </a:lnTo>
                    <a:lnTo>
                      <a:pt x="40640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</p:sp>
          <p:sp>
            <p:nvSpPr>
              <p:cNvPr id="675" name="Google Shape;675;p34"/>
              <p:cNvSpPr txBox="1"/>
              <p:nvPr/>
            </p:nvSpPr>
            <p:spPr>
              <a:xfrm>
                <a:off x="127000" y="273050"/>
                <a:ext cx="558800" cy="3873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76" name="Google Shape;676;p34"/>
            <p:cNvGrpSpPr/>
            <p:nvPr/>
          </p:nvGrpSpPr>
          <p:grpSpPr>
            <a:xfrm>
              <a:off x="3378967" y="577801"/>
              <a:ext cx="2884248" cy="2523717"/>
              <a:chOff x="0" y="0"/>
              <a:chExt cx="812800" cy="711200"/>
            </a:xfrm>
          </p:grpSpPr>
          <p:sp>
            <p:nvSpPr>
              <p:cNvPr id="677" name="Google Shape;677;p34"/>
              <p:cNvSpPr/>
              <p:nvPr/>
            </p:nvSpPr>
            <p:spPr>
              <a:xfrm>
                <a:off x="0" y="0"/>
                <a:ext cx="812800" cy="7112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711200" extrusionOk="0">
                    <a:moveTo>
                      <a:pt x="406400" y="0"/>
                    </a:moveTo>
                    <a:lnTo>
                      <a:pt x="812800" y="711200"/>
                    </a:lnTo>
                    <a:lnTo>
                      <a:pt x="0" y="711200"/>
                    </a:lnTo>
                    <a:lnTo>
                      <a:pt x="406400" y="0"/>
                    </a:lnTo>
                    <a:close/>
                  </a:path>
                </a:pathLst>
              </a:custGeom>
              <a:solidFill>
                <a:srgbClr val="1649FF"/>
              </a:solidFill>
              <a:ln>
                <a:noFill/>
              </a:ln>
            </p:spPr>
          </p:sp>
          <p:sp>
            <p:nvSpPr>
              <p:cNvPr id="678" name="Google Shape;678;p34"/>
              <p:cNvSpPr txBox="1"/>
              <p:nvPr/>
            </p:nvSpPr>
            <p:spPr>
              <a:xfrm>
                <a:off x="127000" y="273050"/>
                <a:ext cx="558800" cy="3873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79" name="Google Shape;679;p34"/>
            <p:cNvGrpSpPr/>
            <p:nvPr/>
          </p:nvGrpSpPr>
          <p:grpSpPr>
            <a:xfrm>
              <a:off x="1936843" y="3101518"/>
              <a:ext cx="2884248" cy="2523717"/>
              <a:chOff x="0" y="0"/>
              <a:chExt cx="812800" cy="711200"/>
            </a:xfrm>
          </p:grpSpPr>
          <p:sp>
            <p:nvSpPr>
              <p:cNvPr id="680" name="Google Shape;680;p34"/>
              <p:cNvSpPr/>
              <p:nvPr/>
            </p:nvSpPr>
            <p:spPr>
              <a:xfrm>
                <a:off x="0" y="0"/>
                <a:ext cx="812800" cy="7112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711200" extrusionOk="0">
                    <a:moveTo>
                      <a:pt x="406400" y="0"/>
                    </a:moveTo>
                    <a:lnTo>
                      <a:pt x="812800" y="711200"/>
                    </a:lnTo>
                    <a:lnTo>
                      <a:pt x="0" y="711200"/>
                    </a:lnTo>
                    <a:lnTo>
                      <a:pt x="40640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</p:sp>
          <p:sp>
            <p:nvSpPr>
              <p:cNvPr id="681" name="Google Shape;681;p34"/>
              <p:cNvSpPr txBox="1"/>
              <p:nvPr/>
            </p:nvSpPr>
            <p:spPr>
              <a:xfrm>
                <a:off x="127000" y="273050"/>
                <a:ext cx="558800" cy="3873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82" name="Google Shape;682;p34"/>
            <p:cNvGrpSpPr/>
            <p:nvPr/>
          </p:nvGrpSpPr>
          <p:grpSpPr>
            <a:xfrm>
              <a:off x="4821091" y="3101518"/>
              <a:ext cx="2884248" cy="2523717"/>
              <a:chOff x="0" y="0"/>
              <a:chExt cx="812800" cy="711200"/>
            </a:xfrm>
          </p:grpSpPr>
          <p:sp>
            <p:nvSpPr>
              <p:cNvPr id="683" name="Google Shape;683;p34"/>
              <p:cNvSpPr/>
              <p:nvPr/>
            </p:nvSpPr>
            <p:spPr>
              <a:xfrm>
                <a:off x="0" y="0"/>
                <a:ext cx="812800" cy="7112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711200" extrusionOk="0">
                    <a:moveTo>
                      <a:pt x="406400" y="0"/>
                    </a:moveTo>
                    <a:lnTo>
                      <a:pt x="812800" y="711200"/>
                    </a:lnTo>
                    <a:lnTo>
                      <a:pt x="0" y="711200"/>
                    </a:lnTo>
                    <a:lnTo>
                      <a:pt x="40640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</p:sp>
          <p:sp>
            <p:nvSpPr>
              <p:cNvPr id="684" name="Google Shape;684;p34"/>
              <p:cNvSpPr txBox="1"/>
              <p:nvPr/>
            </p:nvSpPr>
            <p:spPr>
              <a:xfrm>
                <a:off x="127000" y="273050"/>
                <a:ext cx="558800" cy="3873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85" name="Google Shape;685;p34"/>
            <p:cNvGrpSpPr/>
            <p:nvPr/>
          </p:nvGrpSpPr>
          <p:grpSpPr>
            <a:xfrm>
              <a:off x="6263215" y="577801"/>
              <a:ext cx="2884248" cy="2523717"/>
              <a:chOff x="0" y="0"/>
              <a:chExt cx="812800" cy="711200"/>
            </a:xfrm>
          </p:grpSpPr>
          <p:sp>
            <p:nvSpPr>
              <p:cNvPr id="686" name="Google Shape;686;p34"/>
              <p:cNvSpPr/>
              <p:nvPr/>
            </p:nvSpPr>
            <p:spPr>
              <a:xfrm>
                <a:off x="0" y="0"/>
                <a:ext cx="812800" cy="7112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711200" extrusionOk="0">
                    <a:moveTo>
                      <a:pt x="406400" y="0"/>
                    </a:moveTo>
                    <a:lnTo>
                      <a:pt x="812800" y="711200"/>
                    </a:lnTo>
                    <a:lnTo>
                      <a:pt x="0" y="711200"/>
                    </a:lnTo>
                    <a:lnTo>
                      <a:pt x="40640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</p:sp>
          <p:sp>
            <p:nvSpPr>
              <p:cNvPr id="687" name="Google Shape;687;p34"/>
              <p:cNvSpPr txBox="1"/>
              <p:nvPr/>
            </p:nvSpPr>
            <p:spPr>
              <a:xfrm>
                <a:off x="127000" y="273050"/>
                <a:ext cx="558800" cy="3873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688" name="Google Shape;688;p34"/>
            <p:cNvCxnSpPr/>
            <p:nvPr/>
          </p:nvCxnSpPr>
          <p:spPr>
            <a:xfrm>
              <a:off x="0" y="0"/>
              <a:ext cx="7960586" cy="0"/>
            </a:xfrm>
            <a:prstGeom prst="straightConnector1">
              <a:avLst/>
            </a:prstGeom>
            <a:noFill/>
            <a:ln w="60400" cap="flat" cmpd="sng">
              <a:solidFill>
                <a:srgbClr val="000000"/>
              </a:solidFill>
              <a:prstDash val="solid"/>
              <a:round/>
              <a:headEnd type="diamond" w="lg" len="lg"/>
              <a:tailEnd type="diamond" w="lg" len="lg"/>
            </a:ln>
          </p:spPr>
        </p:cxnSp>
        <p:cxnSp>
          <p:nvCxnSpPr>
            <p:cNvPr id="689" name="Google Shape;689;p34"/>
            <p:cNvCxnSpPr/>
            <p:nvPr/>
          </p:nvCxnSpPr>
          <p:spPr>
            <a:xfrm rot="-5400000">
              <a:off x="-3007215" y="3071311"/>
              <a:ext cx="6078527" cy="0"/>
            </a:xfrm>
            <a:prstGeom prst="straightConnector1">
              <a:avLst/>
            </a:prstGeom>
            <a:noFill/>
            <a:ln w="60400" cap="flat" cmpd="sng">
              <a:solidFill>
                <a:srgbClr val="000000"/>
              </a:solidFill>
              <a:prstDash val="solid"/>
              <a:round/>
              <a:headEnd type="diamond" w="lg" len="lg"/>
              <a:tailEnd type="diamond" w="lg" len="lg"/>
            </a:ln>
          </p:spPr>
        </p:cxnSp>
      </p:grpSp>
      <p:cxnSp>
        <p:nvCxnSpPr>
          <p:cNvPr id="690" name="Google Shape;690;p34"/>
          <p:cNvCxnSpPr/>
          <p:nvPr/>
        </p:nvCxnSpPr>
        <p:spPr>
          <a:xfrm>
            <a:off x="914400" y="1107996"/>
            <a:ext cx="10312052" cy="0"/>
          </a:xfrm>
          <a:prstGeom prst="straightConnector1">
            <a:avLst/>
          </a:prstGeom>
          <a:noFill/>
          <a:ln w="47625" cap="flat" cmpd="sng">
            <a:solidFill>
              <a:srgbClr val="000000"/>
            </a:solidFill>
            <a:prstDash val="solid"/>
            <a:round/>
            <a:headEnd type="diamond" w="lg" len="lg"/>
            <a:tailEnd type="diamond" w="lg" len="lg"/>
          </a:ln>
        </p:spPr>
      </p:cxnSp>
      <p:sp>
        <p:nvSpPr>
          <p:cNvPr id="4" name="Rectangle 2">
            <a:extLst>
              <a:ext uri="{FF2B5EF4-FFF2-40B4-BE49-F238E27FC236}">
                <a16:creationId xmlns:a16="http://schemas.microsoft.com/office/drawing/2014/main" id="{58F00134-390D-2D0C-DAD1-16EC4C4CF3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828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NG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B4CA6E5-C9AC-5277-C22B-4349371073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5615" y="5162786"/>
            <a:ext cx="9248448" cy="302504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343A6A5-3FFB-7CC5-A5D9-DD41C53800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81982" y="1829321"/>
            <a:ext cx="5799323" cy="297205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FAC4382-0DD0-90AE-4650-A4AFCEC56B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03240" y="1107996"/>
            <a:ext cx="5563082" cy="47248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4EB9391-9355-413B-F646-80A94D0BE2B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4844" y="1556417"/>
            <a:ext cx="6279424" cy="53649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D7CB24C-46E6-A558-CAC7-C192A07CC81D}"/>
              </a:ext>
            </a:extLst>
          </p:cNvPr>
          <p:cNvSpPr txBox="1"/>
          <p:nvPr/>
        </p:nvSpPr>
        <p:spPr>
          <a:xfrm>
            <a:off x="2002971" y="812800"/>
            <a:ext cx="113937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Mental stability model</a:t>
            </a:r>
            <a:endParaRPr lang="en-NG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1DD3F1-DD7E-A4EA-D117-2CFD60F025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5036004" y="-2149904"/>
            <a:ext cx="6013111" cy="13562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5365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8" name="Google Shape;438;p25"/>
          <p:cNvGrpSpPr/>
          <p:nvPr/>
        </p:nvGrpSpPr>
        <p:grpSpPr>
          <a:xfrm>
            <a:off x="-21245" y="-1058810"/>
            <a:ext cx="18287996" cy="2135584"/>
            <a:chOff x="0" y="-57150"/>
            <a:chExt cx="4816592" cy="1351623"/>
          </a:xfrm>
        </p:grpSpPr>
        <p:sp>
          <p:nvSpPr>
            <p:cNvPr id="439" name="Google Shape;439;p25"/>
            <p:cNvSpPr/>
            <p:nvPr/>
          </p:nvSpPr>
          <p:spPr>
            <a:xfrm>
              <a:off x="0" y="0"/>
              <a:ext cx="4816592" cy="1294473"/>
            </a:xfrm>
            <a:custGeom>
              <a:avLst/>
              <a:gdLst/>
              <a:ahLst/>
              <a:cxnLst/>
              <a:rect l="l" t="t" r="r" b="b"/>
              <a:pathLst>
                <a:path w="4816592" h="1294473" extrusionOk="0">
                  <a:moveTo>
                    <a:pt x="0" y="0"/>
                  </a:moveTo>
                  <a:lnTo>
                    <a:pt x="4816592" y="0"/>
                  </a:lnTo>
                  <a:lnTo>
                    <a:pt x="4816592" y="1294473"/>
                  </a:lnTo>
                  <a:lnTo>
                    <a:pt x="0" y="1294473"/>
                  </a:lnTo>
                  <a:close/>
                </a:path>
              </a:pathLst>
            </a:custGeom>
            <a:solidFill>
              <a:srgbClr val="1649FF"/>
            </a:solidFill>
            <a:ln>
              <a:noFill/>
            </a:ln>
          </p:spPr>
        </p:sp>
        <p:sp>
          <p:nvSpPr>
            <p:cNvPr id="440" name="Google Shape;440;p25"/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41" name="Google Shape;441;p25"/>
          <p:cNvGrpSpPr/>
          <p:nvPr/>
        </p:nvGrpSpPr>
        <p:grpSpPr>
          <a:xfrm rot="10800000">
            <a:off x="-1" y="170714"/>
            <a:ext cx="2673005" cy="869898"/>
            <a:chOff x="0" y="-6350"/>
            <a:chExt cx="812800" cy="717550"/>
          </a:xfrm>
        </p:grpSpPr>
        <p:sp>
          <p:nvSpPr>
            <p:cNvPr id="442" name="Google Shape;442;p25"/>
            <p:cNvSpPr/>
            <p:nvPr/>
          </p:nvSpPr>
          <p:spPr>
            <a:xfrm>
              <a:off x="0" y="0"/>
              <a:ext cx="812800" cy="711200"/>
            </a:xfrm>
            <a:custGeom>
              <a:avLst/>
              <a:gdLst/>
              <a:ahLst/>
              <a:cxnLst/>
              <a:rect l="l" t="t" r="r" b="b"/>
              <a:pathLst>
                <a:path w="812800" h="711200" extrusionOk="0">
                  <a:moveTo>
                    <a:pt x="406400" y="711200"/>
                  </a:moveTo>
                  <a:lnTo>
                    <a:pt x="812800" y="0"/>
                  </a:lnTo>
                  <a:lnTo>
                    <a:pt x="0" y="0"/>
                  </a:lnTo>
                  <a:lnTo>
                    <a:pt x="406400" y="71120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</p:sp>
        <p:sp>
          <p:nvSpPr>
            <p:cNvPr id="443" name="Google Shape;443;p25"/>
            <p:cNvSpPr txBox="1"/>
            <p:nvPr/>
          </p:nvSpPr>
          <p:spPr>
            <a:xfrm>
              <a:off x="127000" y="-6350"/>
              <a:ext cx="558800" cy="3873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6950" tIns="66950" rIns="66950" bIns="6695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44" name="Google Shape;444;p25"/>
          <p:cNvGrpSpPr/>
          <p:nvPr/>
        </p:nvGrpSpPr>
        <p:grpSpPr>
          <a:xfrm rot="10800000">
            <a:off x="9650726" y="170714"/>
            <a:ext cx="2673005" cy="877664"/>
            <a:chOff x="0" y="-6350"/>
            <a:chExt cx="812800" cy="717550"/>
          </a:xfrm>
        </p:grpSpPr>
        <p:sp>
          <p:nvSpPr>
            <p:cNvPr id="445" name="Google Shape;445;p25"/>
            <p:cNvSpPr/>
            <p:nvPr/>
          </p:nvSpPr>
          <p:spPr>
            <a:xfrm>
              <a:off x="0" y="0"/>
              <a:ext cx="812800" cy="711200"/>
            </a:xfrm>
            <a:custGeom>
              <a:avLst/>
              <a:gdLst/>
              <a:ahLst/>
              <a:cxnLst/>
              <a:rect l="l" t="t" r="r" b="b"/>
              <a:pathLst>
                <a:path w="812800" h="711200" extrusionOk="0">
                  <a:moveTo>
                    <a:pt x="406400" y="711200"/>
                  </a:moveTo>
                  <a:lnTo>
                    <a:pt x="812800" y="0"/>
                  </a:lnTo>
                  <a:lnTo>
                    <a:pt x="0" y="0"/>
                  </a:lnTo>
                  <a:lnTo>
                    <a:pt x="406400" y="7112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446" name="Google Shape;446;p25"/>
            <p:cNvSpPr txBox="1"/>
            <p:nvPr/>
          </p:nvSpPr>
          <p:spPr>
            <a:xfrm>
              <a:off x="127000" y="-6350"/>
              <a:ext cx="558800" cy="3873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6950" tIns="66950" rIns="66950" bIns="6695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47" name="Google Shape;447;p25"/>
          <p:cNvGrpSpPr/>
          <p:nvPr/>
        </p:nvGrpSpPr>
        <p:grpSpPr>
          <a:xfrm rot="10800000">
            <a:off x="15558275" y="170713"/>
            <a:ext cx="2673005" cy="906063"/>
            <a:chOff x="0" y="-6350"/>
            <a:chExt cx="812800" cy="717550"/>
          </a:xfrm>
        </p:grpSpPr>
        <p:sp>
          <p:nvSpPr>
            <p:cNvPr id="448" name="Google Shape;448;p25"/>
            <p:cNvSpPr/>
            <p:nvPr/>
          </p:nvSpPr>
          <p:spPr>
            <a:xfrm>
              <a:off x="0" y="0"/>
              <a:ext cx="812800" cy="711200"/>
            </a:xfrm>
            <a:custGeom>
              <a:avLst/>
              <a:gdLst/>
              <a:ahLst/>
              <a:cxnLst/>
              <a:rect l="l" t="t" r="r" b="b"/>
              <a:pathLst>
                <a:path w="812800" h="711200" extrusionOk="0">
                  <a:moveTo>
                    <a:pt x="406400" y="711200"/>
                  </a:moveTo>
                  <a:lnTo>
                    <a:pt x="812800" y="0"/>
                  </a:lnTo>
                  <a:lnTo>
                    <a:pt x="0" y="0"/>
                  </a:lnTo>
                  <a:lnTo>
                    <a:pt x="406400" y="7112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449" name="Google Shape;449;p25"/>
            <p:cNvSpPr txBox="1"/>
            <p:nvPr/>
          </p:nvSpPr>
          <p:spPr>
            <a:xfrm>
              <a:off x="127000" y="-6350"/>
              <a:ext cx="558800" cy="3873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6950" tIns="66950" rIns="66950" bIns="6695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50" name="Google Shape;450;p25"/>
          <p:cNvGrpSpPr/>
          <p:nvPr/>
        </p:nvGrpSpPr>
        <p:grpSpPr>
          <a:xfrm rot="10800000">
            <a:off x="3352114" y="173875"/>
            <a:ext cx="2673005" cy="885500"/>
            <a:chOff x="0" y="-6350"/>
            <a:chExt cx="812800" cy="717550"/>
          </a:xfrm>
        </p:grpSpPr>
        <p:sp>
          <p:nvSpPr>
            <p:cNvPr id="451" name="Google Shape;451;p25"/>
            <p:cNvSpPr/>
            <p:nvPr/>
          </p:nvSpPr>
          <p:spPr>
            <a:xfrm>
              <a:off x="0" y="0"/>
              <a:ext cx="812800" cy="711200"/>
            </a:xfrm>
            <a:custGeom>
              <a:avLst/>
              <a:gdLst/>
              <a:ahLst/>
              <a:cxnLst/>
              <a:rect l="l" t="t" r="r" b="b"/>
              <a:pathLst>
                <a:path w="812800" h="711200" extrusionOk="0">
                  <a:moveTo>
                    <a:pt x="406400" y="711200"/>
                  </a:moveTo>
                  <a:lnTo>
                    <a:pt x="812800" y="0"/>
                  </a:lnTo>
                  <a:lnTo>
                    <a:pt x="0" y="0"/>
                  </a:lnTo>
                  <a:lnTo>
                    <a:pt x="406400" y="7112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452" name="Google Shape;452;p25"/>
            <p:cNvSpPr txBox="1"/>
            <p:nvPr/>
          </p:nvSpPr>
          <p:spPr>
            <a:xfrm>
              <a:off x="127000" y="-6350"/>
              <a:ext cx="558800" cy="3873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6950" tIns="66950" rIns="66950" bIns="6695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53" name="Google Shape;453;p25"/>
          <p:cNvGrpSpPr/>
          <p:nvPr/>
        </p:nvGrpSpPr>
        <p:grpSpPr>
          <a:xfrm rot="10800000">
            <a:off x="12828556" y="170714"/>
            <a:ext cx="2673005" cy="862201"/>
            <a:chOff x="0" y="-6350"/>
            <a:chExt cx="812800" cy="717550"/>
          </a:xfrm>
        </p:grpSpPr>
        <p:sp>
          <p:nvSpPr>
            <p:cNvPr id="454" name="Google Shape;454;p25"/>
            <p:cNvSpPr/>
            <p:nvPr/>
          </p:nvSpPr>
          <p:spPr>
            <a:xfrm>
              <a:off x="0" y="0"/>
              <a:ext cx="812800" cy="711200"/>
            </a:xfrm>
            <a:custGeom>
              <a:avLst/>
              <a:gdLst/>
              <a:ahLst/>
              <a:cxnLst/>
              <a:rect l="l" t="t" r="r" b="b"/>
              <a:pathLst>
                <a:path w="812800" h="711200" extrusionOk="0">
                  <a:moveTo>
                    <a:pt x="406400" y="711200"/>
                  </a:moveTo>
                  <a:lnTo>
                    <a:pt x="812800" y="0"/>
                  </a:lnTo>
                  <a:lnTo>
                    <a:pt x="0" y="0"/>
                  </a:lnTo>
                  <a:lnTo>
                    <a:pt x="406400" y="71120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</p:sp>
        <p:sp>
          <p:nvSpPr>
            <p:cNvPr id="455" name="Google Shape;455;p25"/>
            <p:cNvSpPr txBox="1"/>
            <p:nvPr/>
          </p:nvSpPr>
          <p:spPr>
            <a:xfrm>
              <a:off x="127000" y="-6350"/>
              <a:ext cx="558800" cy="3873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6950" tIns="66950" rIns="66950" bIns="6695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56" name="Google Shape;456;p25"/>
          <p:cNvGrpSpPr/>
          <p:nvPr/>
        </p:nvGrpSpPr>
        <p:grpSpPr>
          <a:xfrm rot="10800000">
            <a:off x="6470994" y="170714"/>
            <a:ext cx="2673005" cy="849267"/>
            <a:chOff x="0" y="-6350"/>
            <a:chExt cx="812800" cy="717550"/>
          </a:xfrm>
        </p:grpSpPr>
        <p:sp>
          <p:nvSpPr>
            <p:cNvPr id="457" name="Google Shape;457;p25"/>
            <p:cNvSpPr/>
            <p:nvPr/>
          </p:nvSpPr>
          <p:spPr>
            <a:xfrm>
              <a:off x="0" y="0"/>
              <a:ext cx="812800" cy="711200"/>
            </a:xfrm>
            <a:custGeom>
              <a:avLst/>
              <a:gdLst/>
              <a:ahLst/>
              <a:cxnLst/>
              <a:rect l="l" t="t" r="r" b="b"/>
              <a:pathLst>
                <a:path w="812800" h="711200" extrusionOk="0">
                  <a:moveTo>
                    <a:pt x="406400" y="711200"/>
                  </a:moveTo>
                  <a:lnTo>
                    <a:pt x="812800" y="0"/>
                  </a:lnTo>
                  <a:lnTo>
                    <a:pt x="0" y="0"/>
                  </a:lnTo>
                  <a:lnTo>
                    <a:pt x="406400" y="71120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</p:sp>
        <p:sp>
          <p:nvSpPr>
            <p:cNvPr id="458" name="Google Shape;458;p25"/>
            <p:cNvSpPr txBox="1"/>
            <p:nvPr/>
          </p:nvSpPr>
          <p:spPr>
            <a:xfrm>
              <a:off x="127000" y="-6350"/>
              <a:ext cx="558800" cy="3873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6950" tIns="66950" rIns="66950" bIns="6695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460" name="Google Shape;460;p25"/>
          <p:cNvCxnSpPr/>
          <p:nvPr/>
        </p:nvCxnSpPr>
        <p:spPr>
          <a:xfrm rot="10800000">
            <a:off x="-42494" y="1048379"/>
            <a:ext cx="18309245" cy="0"/>
          </a:xfrm>
          <a:prstGeom prst="straightConnector1">
            <a:avLst/>
          </a:prstGeom>
          <a:noFill/>
          <a:ln w="76200" cap="flat" cmpd="sng">
            <a:solidFill>
              <a:srgbClr val="000000"/>
            </a:solidFill>
            <a:prstDash val="solid"/>
            <a:round/>
            <a:headEnd type="diamond" w="lg" len="lg"/>
            <a:tailEnd type="diamond" w="lg" len="lg"/>
          </a:ln>
        </p:spPr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FA0A5929-29DF-FBD1-5CD6-C677230ABA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68383" y="7582978"/>
            <a:ext cx="5898391" cy="135923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0F14D69-1589-8BC2-3551-86F8BCC6F1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60070" y="1344787"/>
            <a:ext cx="8391015" cy="59701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0DDAF81-C193-5D88-BA05-887ABFC80D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2729" y="2216000"/>
            <a:ext cx="6774767" cy="5186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4212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8" name="Google Shape;438;p25"/>
          <p:cNvGrpSpPr/>
          <p:nvPr/>
        </p:nvGrpSpPr>
        <p:grpSpPr>
          <a:xfrm>
            <a:off x="0" y="-2622351"/>
            <a:ext cx="18287996" cy="3699128"/>
            <a:chOff x="0" y="-57150"/>
            <a:chExt cx="4816592" cy="1351623"/>
          </a:xfrm>
        </p:grpSpPr>
        <p:sp>
          <p:nvSpPr>
            <p:cNvPr id="439" name="Google Shape;439;p25"/>
            <p:cNvSpPr/>
            <p:nvPr/>
          </p:nvSpPr>
          <p:spPr>
            <a:xfrm>
              <a:off x="0" y="0"/>
              <a:ext cx="4816592" cy="1294473"/>
            </a:xfrm>
            <a:custGeom>
              <a:avLst/>
              <a:gdLst/>
              <a:ahLst/>
              <a:cxnLst/>
              <a:rect l="l" t="t" r="r" b="b"/>
              <a:pathLst>
                <a:path w="4816592" h="1294473" extrusionOk="0">
                  <a:moveTo>
                    <a:pt x="0" y="0"/>
                  </a:moveTo>
                  <a:lnTo>
                    <a:pt x="4816592" y="0"/>
                  </a:lnTo>
                  <a:lnTo>
                    <a:pt x="4816592" y="1294473"/>
                  </a:lnTo>
                  <a:lnTo>
                    <a:pt x="0" y="1294473"/>
                  </a:lnTo>
                  <a:close/>
                </a:path>
              </a:pathLst>
            </a:custGeom>
            <a:solidFill>
              <a:srgbClr val="1649FF"/>
            </a:solidFill>
            <a:ln>
              <a:noFill/>
            </a:ln>
          </p:spPr>
        </p:sp>
        <p:sp>
          <p:nvSpPr>
            <p:cNvPr id="440" name="Google Shape;440;p25"/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41" name="Google Shape;441;p25"/>
          <p:cNvGrpSpPr/>
          <p:nvPr/>
        </p:nvGrpSpPr>
        <p:grpSpPr>
          <a:xfrm rot="10800000">
            <a:off x="0" y="170714"/>
            <a:ext cx="2673005" cy="2359762"/>
            <a:chOff x="0" y="-6350"/>
            <a:chExt cx="812800" cy="717550"/>
          </a:xfrm>
        </p:grpSpPr>
        <p:sp>
          <p:nvSpPr>
            <p:cNvPr id="442" name="Google Shape;442;p25"/>
            <p:cNvSpPr/>
            <p:nvPr/>
          </p:nvSpPr>
          <p:spPr>
            <a:xfrm>
              <a:off x="0" y="0"/>
              <a:ext cx="812800" cy="711200"/>
            </a:xfrm>
            <a:custGeom>
              <a:avLst/>
              <a:gdLst/>
              <a:ahLst/>
              <a:cxnLst/>
              <a:rect l="l" t="t" r="r" b="b"/>
              <a:pathLst>
                <a:path w="812800" h="711200" extrusionOk="0">
                  <a:moveTo>
                    <a:pt x="406400" y="711200"/>
                  </a:moveTo>
                  <a:lnTo>
                    <a:pt x="812800" y="0"/>
                  </a:lnTo>
                  <a:lnTo>
                    <a:pt x="0" y="0"/>
                  </a:lnTo>
                  <a:lnTo>
                    <a:pt x="406400" y="71120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</p:sp>
        <p:sp>
          <p:nvSpPr>
            <p:cNvPr id="443" name="Google Shape;443;p25"/>
            <p:cNvSpPr txBox="1"/>
            <p:nvPr/>
          </p:nvSpPr>
          <p:spPr>
            <a:xfrm>
              <a:off x="127000" y="-6350"/>
              <a:ext cx="558800" cy="3873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6950" tIns="66950" rIns="66950" bIns="6695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44" name="Google Shape;444;p25"/>
          <p:cNvGrpSpPr/>
          <p:nvPr/>
        </p:nvGrpSpPr>
        <p:grpSpPr>
          <a:xfrm rot="10800000">
            <a:off x="9650726" y="170714"/>
            <a:ext cx="2673005" cy="877664"/>
            <a:chOff x="0" y="-6350"/>
            <a:chExt cx="812800" cy="717550"/>
          </a:xfrm>
        </p:grpSpPr>
        <p:sp>
          <p:nvSpPr>
            <p:cNvPr id="445" name="Google Shape;445;p25"/>
            <p:cNvSpPr/>
            <p:nvPr/>
          </p:nvSpPr>
          <p:spPr>
            <a:xfrm>
              <a:off x="0" y="0"/>
              <a:ext cx="812800" cy="711200"/>
            </a:xfrm>
            <a:custGeom>
              <a:avLst/>
              <a:gdLst/>
              <a:ahLst/>
              <a:cxnLst/>
              <a:rect l="l" t="t" r="r" b="b"/>
              <a:pathLst>
                <a:path w="812800" h="711200" extrusionOk="0">
                  <a:moveTo>
                    <a:pt x="406400" y="711200"/>
                  </a:moveTo>
                  <a:lnTo>
                    <a:pt x="812800" y="0"/>
                  </a:lnTo>
                  <a:lnTo>
                    <a:pt x="0" y="0"/>
                  </a:lnTo>
                  <a:lnTo>
                    <a:pt x="406400" y="7112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446" name="Google Shape;446;p25"/>
            <p:cNvSpPr txBox="1"/>
            <p:nvPr/>
          </p:nvSpPr>
          <p:spPr>
            <a:xfrm>
              <a:off x="127000" y="-6350"/>
              <a:ext cx="558800" cy="3873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6950" tIns="66950" rIns="66950" bIns="6695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47" name="Google Shape;447;p25"/>
          <p:cNvGrpSpPr/>
          <p:nvPr/>
        </p:nvGrpSpPr>
        <p:grpSpPr>
          <a:xfrm rot="10800000">
            <a:off x="15558275" y="170713"/>
            <a:ext cx="2673005" cy="906063"/>
            <a:chOff x="0" y="-6350"/>
            <a:chExt cx="812800" cy="717550"/>
          </a:xfrm>
        </p:grpSpPr>
        <p:sp>
          <p:nvSpPr>
            <p:cNvPr id="448" name="Google Shape;448;p25"/>
            <p:cNvSpPr/>
            <p:nvPr/>
          </p:nvSpPr>
          <p:spPr>
            <a:xfrm>
              <a:off x="0" y="0"/>
              <a:ext cx="812800" cy="711200"/>
            </a:xfrm>
            <a:custGeom>
              <a:avLst/>
              <a:gdLst/>
              <a:ahLst/>
              <a:cxnLst/>
              <a:rect l="l" t="t" r="r" b="b"/>
              <a:pathLst>
                <a:path w="812800" h="711200" extrusionOk="0">
                  <a:moveTo>
                    <a:pt x="406400" y="711200"/>
                  </a:moveTo>
                  <a:lnTo>
                    <a:pt x="812800" y="0"/>
                  </a:lnTo>
                  <a:lnTo>
                    <a:pt x="0" y="0"/>
                  </a:lnTo>
                  <a:lnTo>
                    <a:pt x="406400" y="7112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449" name="Google Shape;449;p25"/>
            <p:cNvSpPr txBox="1"/>
            <p:nvPr/>
          </p:nvSpPr>
          <p:spPr>
            <a:xfrm>
              <a:off x="127000" y="-6350"/>
              <a:ext cx="558800" cy="3873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6950" tIns="66950" rIns="66950" bIns="6695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50" name="Google Shape;450;p25"/>
          <p:cNvGrpSpPr/>
          <p:nvPr/>
        </p:nvGrpSpPr>
        <p:grpSpPr>
          <a:xfrm rot="10800000">
            <a:off x="3352114" y="173875"/>
            <a:ext cx="2673005" cy="885500"/>
            <a:chOff x="0" y="-6350"/>
            <a:chExt cx="812800" cy="717550"/>
          </a:xfrm>
        </p:grpSpPr>
        <p:sp>
          <p:nvSpPr>
            <p:cNvPr id="451" name="Google Shape;451;p25"/>
            <p:cNvSpPr/>
            <p:nvPr/>
          </p:nvSpPr>
          <p:spPr>
            <a:xfrm>
              <a:off x="0" y="0"/>
              <a:ext cx="812800" cy="711200"/>
            </a:xfrm>
            <a:custGeom>
              <a:avLst/>
              <a:gdLst/>
              <a:ahLst/>
              <a:cxnLst/>
              <a:rect l="l" t="t" r="r" b="b"/>
              <a:pathLst>
                <a:path w="812800" h="711200" extrusionOk="0">
                  <a:moveTo>
                    <a:pt x="406400" y="711200"/>
                  </a:moveTo>
                  <a:lnTo>
                    <a:pt x="812800" y="0"/>
                  </a:lnTo>
                  <a:lnTo>
                    <a:pt x="0" y="0"/>
                  </a:lnTo>
                  <a:lnTo>
                    <a:pt x="406400" y="7112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452" name="Google Shape;452;p25"/>
            <p:cNvSpPr txBox="1"/>
            <p:nvPr/>
          </p:nvSpPr>
          <p:spPr>
            <a:xfrm>
              <a:off x="127000" y="-6350"/>
              <a:ext cx="558800" cy="3873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6950" tIns="66950" rIns="66950" bIns="6695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53" name="Google Shape;453;p25"/>
          <p:cNvGrpSpPr/>
          <p:nvPr/>
        </p:nvGrpSpPr>
        <p:grpSpPr>
          <a:xfrm rot="10800000">
            <a:off x="12828557" y="170714"/>
            <a:ext cx="2673005" cy="2359762"/>
            <a:chOff x="0" y="-6350"/>
            <a:chExt cx="812800" cy="717550"/>
          </a:xfrm>
        </p:grpSpPr>
        <p:sp>
          <p:nvSpPr>
            <p:cNvPr id="454" name="Google Shape;454;p25"/>
            <p:cNvSpPr/>
            <p:nvPr/>
          </p:nvSpPr>
          <p:spPr>
            <a:xfrm>
              <a:off x="0" y="0"/>
              <a:ext cx="812800" cy="711200"/>
            </a:xfrm>
            <a:custGeom>
              <a:avLst/>
              <a:gdLst/>
              <a:ahLst/>
              <a:cxnLst/>
              <a:rect l="l" t="t" r="r" b="b"/>
              <a:pathLst>
                <a:path w="812800" h="711200" extrusionOk="0">
                  <a:moveTo>
                    <a:pt x="406400" y="711200"/>
                  </a:moveTo>
                  <a:lnTo>
                    <a:pt x="812800" y="0"/>
                  </a:lnTo>
                  <a:lnTo>
                    <a:pt x="0" y="0"/>
                  </a:lnTo>
                  <a:lnTo>
                    <a:pt x="406400" y="71120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</p:sp>
        <p:sp>
          <p:nvSpPr>
            <p:cNvPr id="455" name="Google Shape;455;p25"/>
            <p:cNvSpPr txBox="1"/>
            <p:nvPr/>
          </p:nvSpPr>
          <p:spPr>
            <a:xfrm>
              <a:off x="127000" y="-6350"/>
              <a:ext cx="558800" cy="3873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6950" tIns="66950" rIns="66950" bIns="6695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56" name="Google Shape;456;p25"/>
          <p:cNvGrpSpPr/>
          <p:nvPr/>
        </p:nvGrpSpPr>
        <p:grpSpPr>
          <a:xfrm rot="10800000">
            <a:off x="6470995" y="170714"/>
            <a:ext cx="2673005" cy="2359762"/>
            <a:chOff x="0" y="-6350"/>
            <a:chExt cx="812800" cy="717550"/>
          </a:xfrm>
        </p:grpSpPr>
        <p:sp>
          <p:nvSpPr>
            <p:cNvPr id="457" name="Google Shape;457;p25"/>
            <p:cNvSpPr/>
            <p:nvPr/>
          </p:nvSpPr>
          <p:spPr>
            <a:xfrm>
              <a:off x="0" y="0"/>
              <a:ext cx="812800" cy="711200"/>
            </a:xfrm>
            <a:custGeom>
              <a:avLst/>
              <a:gdLst/>
              <a:ahLst/>
              <a:cxnLst/>
              <a:rect l="l" t="t" r="r" b="b"/>
              <a:pathLst>
                <a:path w="812800" h="711200" extrusionOk="0">
                  <a:moveTo>
                    <a:pt x="406400" y="711200"/>
                  </a:moveTo>
                  <a:lnTo>
                    <a:pt x="812800" y="0"/>
                  </a:lnTo>
                  <a:lnTo>
                    <a:pt x="0" y="0"/>
                  </a:lnTo>
                  <a:lnTo>
                    <a:pt x="406400" y="71120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</p:sp>
        <p:sp>
          <p:nvSpPr>
            <p:cNvPr id="458" name="Google Shape;458;p25"/>
            <p:cNvSpPr txBox="1"/>
            <p:nvPr/>
          </p:nvSpPr>
          <p:spPr>
            <a:xfrm>
              <a:off x="127000" y="-6350"/>
              <a:ext cx="558800" cy="3873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6950" tIns="66950" rIns="66950" bIns="6695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59" name="Google Shape;459;p25"/>
          <p:cNvSpPr txBox="1"/>
          <p:nvPr/>
        </p:nvSpPr>
        <p:spPr>
          <a:xfrm>
            <a:off x="363493" y="1013554"/>
            <a:ext cx="10099128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1" dirty="0">
                <a:latin typeface="Times New Roman" panose="02020603050405020304" pitchFamily="18" charset="0"/>
                <a:cs typeface="Times New Roman" panose="02020603050405020304" pitchFamily="18" charset="0"/>
                <a:sym typeface="Archivo Black"/>
              </a:rPr>
              <a:t>Implementation and Results</a:t>
            </a:r>
            <a:endParaRPr lang="en-US" sz="6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60" name="Google Shape;460;p25"/>
          <p:cNvCxnSpPr/>
          <p:nvPr/>
        </p:nvCxnSpPr>
        <p:spPr>
          <a:xfrm rot="10800000">
            <a:off x="-42494" y="1048379"/>
            <a:ext cx="18309245" cy="0"/>
          </a:xfrm>
          <a:prstGeom prst="straightConnector1">
            <a:avLst/>
          </a:prstGeom>
          <a:noFill/>
          <a:ln w="76200" cap="flat" cmpd="sng">
            <a:solidFill>
              <a:srgbClr val="000000"/>
            </a:solidFill>
            <a:prstDash val="solid"/>
            <a:round/>
            <a:headEnd type="diamond" w="lg" len="lg"/>
            <a:tailEnd type="diamond" w="lg" len="lg"/>
          </a:ln>
        </p:spPr>
      </p:cxnSp>
      <p:pic>
        <p:nvPicPr>
          <p:cNvPr id="3101" name="Picture 29">
            <a:extLst>
              <a:ext uri="{FF2B5EF4-FFF2-40B4-BE49-F238E27FC236}">
                <a16:creationId xmlns:a16="http://schemas.microsoft.com/office/drawing/2014/main" id="{1BE50E99-FF5A-641D-722F-0BAE754F5B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81000" cy="258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00" name="Picture 28">
            <a:extLst>
              <a:ext uri="{FF2B5EF4-FFF2-40B4-BE49-F238E27FC236}">
                <a16:creationId xmlns:a16="http://schemas.microsoft.com/office/drawing/2014/main" id="{40DF3C26-9393-327A-DB26-C0C3EF7B0B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06375" cy="20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9" name="Picture 27">
            <a:extLst>
              <a:ext uri="{FF2B5EF4-FFF2-40B4-BE49-F238E27FC236}">
                <a16:creationId xmlns:a16="http://schemas.microsoft.com/office/drawing/2014/main" id="{7370449C-1136-B655-F247-9484F01433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96875" cy="258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8" name="Picture 26">
            <a:extLst>
              <a:ext uri="{FF2B5EF4-FFF2-40B4-BE49-F238E27FC236}">
                <a16:creationId xmlns:a16="http://schemas.microsoft.com/office/drawing/2014/main" id="{181AC058-55C5-1291-1654-D674633998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06375" cy="20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7" name="Picture 25">
            <a:extLst>
              <a:ext uri="{FF2B5EF4-FFF2-40B4-BE49-F238E27FC236}">
                <a16:creationId xmlns:a16="http://schemas.microsoft.com/office/drawing/2014/main" id="{9AD80A1D-C84B-5BE6-E8C0-F424E0E827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50838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6" name="Picture 24">
            <a:extLst>
              <a:ext uri="{FF2B5EF4-FFF2-40B4-BE49-F238E27FC236}">
                <a16:creationId xmlns:a16="http://schemas.microsoft.com/office/drawing/2014/main" id="{DAFCD91C-D73D-E641-5F37-C111C78C03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06375" cy="20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5" name="Picture 23">
            <a:extLst>
              <a:ext uri="{FF2B5EF4-FFF2-40B4-BE49-F238E27FC236}">
                <a16:creationId xmlns:a16="http://schemas.microsoft.com/office/drawing/2014/main" id="{C2C0FAB4-BD99-3B6D-E97F-A234199DF4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96875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4" name="Picture 22">
            <a:extLst>
              <a:ext uri="{FF2B5EF4-FFF2-40B4-BE49-F238E27FC236}">
                <a16:creationId xmlns:a16="http://schemas.microsoft.com/office/drawing/2014/main" id="{DBC5CF38-A69D-69C1-6C5C-E5E0D73DB2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06375" cy="20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3" name="Picture 21">
            <a:extLst>
              <a:ext uri="{FF2B5EF4-FFF2-40B4-BE49-F238E27FC236}">
                <a16:creationId xmlns:a16="http://schemas.microsoft.com/office/drawing/2014/main" id="{48B587D0-B66A-7A1D-7059-5DE84DC0B2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96875" cy="258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2" name="Picture 20">
            <a:extLst>
              <a:ext uri="{FF2B5EF4-FFF2-40B4-BE49-F238E27FC236}">
                <a16:creationId xmlns:a16="http://schemas.microsoft.com/office/drawing/2014/main" id="{FB94D62B-652A-657A-6424-C264C7365A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06375" cy="20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1" name="Picture 19">
            <a:extLst>
              <a:ext uri="{FF2B5EF4-FFF2-40B4-BE49-F238E27FC236}">
                <a16:creationId xmlns:a16="http://schemas.microsoft.com/office/drawing/2014/main" id="{5D8A21FD-68C6-B9D2-CF10-59F277E964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03225" cy="258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0" name="Picture 18">
            <a:extLst>
              <a:ext uri="{FF2B5EF4-FFF2-40B4-BE49-F238E27FC236}">
                <a16:creationId xmlns:a16="http://schemas.microsoft.com/office/drawing/2014/main" id="{318032F5-E964-A972-7A9F-DC1AE4B247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06375" cy="20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9" name="Picture 17">
            <a:extLst>
              <a:ext uri="{FF2B5EF4-FFF2-40B4-BE49-F238E27FC236}">
                <a16:creationId xmlns:a16="http://schemas.microsoft.com/office/drawing/2014/main" id="{0DA58B06-8E35-BE2E-56AA-4E6E99608B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73063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8" name="Picture 16">
            <a:extLst>
              <a:ext uri="{FF2B5EF4-FFF2-40B4-BE49-F238E27FC236}">
                <a16:creationId xmlns:a16="http://schemas.microsoft.com/office/drawing/2014/main" id="{DBFCE122-B091-09BA-9190-D5A526C923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06375" cy="20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7" name="Picture 15">
            <a:extLst>
              <a:ext uri="{FF2B5EF4-FFF2-40B4-BE49-F238E27FC236}">
                <a16:creationId xmlns:a16="http://schemas.microsoft.com/office/drawing/2014/main" id="{75CFAD55-C50D-EEFF-073C-005ABFF4AB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03225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>
            <a:extLst>
              <a:ext uri="{FF2B5EF4-FFF2-40B4-BE49-F238E27FC236}">
                <a16:creationId xmlns:a16="http://schemas.microsoft.com/office/drawing/2014/main" id="{A1338017-8606-8A0F-1CA7-8EE6052DEF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06375" cy="20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5" name="Picture 13">
            <a:extLst>
              <a:ext uri="{FF2B5EF4-FFF2-40B4-BE49-F238E27FC236}">
                <a16:creationId xmlns:a16="http://schemas.microsoft.com/office/drawing/2014/main" id="{125D3479-49B9-B923-05D8-952F8A19C6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44475" cy="288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>
            <a:extLst>
              <a:ext uri="{FF2B5EF4-FFF2-40B4-BE49-F238E27FC236}">
                <a16:creationId xmlns:a16="http://schemas.microsoft.com/office/drawing/2014/main" id="{F6BA902D-077C-2451-DF78-9DD7D603A3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58763" cy="288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3" name="Picture 11">
            <a:extLst>
              <a:ext uri="{FF2B5EF4-FFF2-40B4-BE49-F238E27FC236}">
                <a16:creationId xmlns:a16="http://schemas.microsoft.com/office/drawing/2014/main" id="{E3353875-8A48-0881-A7A2-D5C67763EA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44475" cy="258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>
            <a:extLst>
              <a:ext uri="{FF2B5EF4-FFF2-40B4-BE49-F238E27FC236}">
                <a16:creationId xmlns:a16="http://schemas.microsoft.com/office/drawing/2014/main" id="{07F5DAB1-F2A6-85A0-3DF1-524713EF3C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58763" cy="258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1" name="Picture 9">
            <a:extLst>
              <a:ext uri="{FF2B5EF4-FFF2-40B4-BE49-F238E27FC236}">
                <a16:creationId xmlns:a16="http://schemas.microsoft.com/office/drawing/2014/main" id="{A2AC5CA8-EB6D-311C-6A23-F6FAB22CCD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44475" cy="288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D93912CB-6D95-4C4F-4EE2-6FF2F7FF27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66700" cy="288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9" name="Picture 7">
            <a:extLst>
              <a:ext uri="{FF2B5EF4-FFF2-40B4-BE49-F238E27FC236}">
                <a16:creationId xmlns:a16="http://schemas.microsoft.com/office/drawing/2014/main" id="{5A7C9C22-6F8B-7907-5A91-2B41EA5AB2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12725" cy="258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06F6AAA3-BCA6-ACFF-5169-254CA18894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36538" cy="258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>
            <a:extLst>
              <a:ext uri="{FF2B5EF4-FFF2-40B4-BE49-F238E27FC236}">
                <a16:creationId xmlns:a16="http://schemas.microsoft.com/office/drawing/2014/main" id="{CA43F6DA-FE1D-1F4F-8F32-AB1407816B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06375" cy="288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9B1E4091-BD2B-F2B4-8035-2FDDE62F79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36538" cy="288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>
            <a:extLst>
              <a:ext uri="{FF2B5EF4-FFF2-40B4-BE49-F238E27FC236}">
                <a16:creationId xmlns:a16="http://schemas.microsoft.com/office/drawing/2014/main" id="{42536F28-950E-8104-0C52-DD1A467F07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82563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2F9099F0-31CA-8CD1-13D9-098CF0F5AB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82563" cy="16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3" name="Picture 1">
            <a:extLst>
              <a:ext uri="{FF2B5EF4-FFF2-40B4-BE49-F238E27FC236}">
                <a16:creationId xmlns:a16="http://schemas.microsoft.com/office/drawing/2014/main" id="{519D0D04-12A0-71B7-123D-885903FEB0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2400" cy="20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30" name="Picture 58">
            <a:extLst>
              <a:ext uri="{FF2B5EF4-FFF2-40B4-BE49-F238E27FC236}">
                <a16:creationId xmlns:a16="http://schemas.microsoft.com/office/drawing/2014/main" id="{3B7DE3C4-296A-1BE7-21B6-5BCD487747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81000" cy="258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29" name="Picture 57">
            <a:extLst>
              <a:ext uri="{FF2B5EF4-FFF2-40B4-BE49-F238E27FC236}">
                <a16:creationId xmlns:a16="http://schemas.microsoft.com/office/drawing/2014/main" id="{C7C4FE29-9FCC-DCF9-55D0-ABD0665B5D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06375" cy="20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28" name="Picture 56">
            <a:extLst>
              <a:ext uri="{FF2B5EF4-FFF2-40B4-BE49-F238E27FC236}">
                <a16:creationId xmlns:a16="http://schemas.microsoft.com/office/drawing/2014/main" id="{4B653EF0-DF26-2A92-1810-C2CE4858B1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96875" cy="258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27" name="Picture 55">
            <a:extLst>
              <a:ext uri="{FF2B5EF4-FFF2-40B4-BE49-F238E27FC236}">
                <a16:creationId xmlns:a16="http://schemas.microsoft.com/office/drawing/2014/main" id="{3581783B-39E3-F341-E8E1-986EF370BA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06375" cy="20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26" name="Picture 54">
            <a:extLst>
              <a:ext uri="{FF2B5EF4-FFF2-40B4-BE49-F238E27FC236}">
                <a16:creationId xmlns:a16="http://schemas.microsoft.com/office/drawing/2014/main" id="{69B625F5-7FD7-CC03-D41E-A338D3F74C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50838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25" name="Picture 53">
            <a:extLst>
              <a:ext uri="{FF2B5EF4-FFF2-40B4-BE49-F238E27FC236}">
                <a16:creationId xmlns:a16="http://schemas.microsoft.com/office/drawing/2014/main" id="{6D220A35-BAFB-3A07-C0A0-E0C1BDE0CA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06375" cy="20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24" name="Picture 52">
            <a:extLst>
              <a:ext uri="{FF2B5EF4-FFF2-40B4-BE49-F238E27FC236}">
                <a16:creationId xmlns:a16="http://schemas.microsoft.com/office/drawing/2014/main" id="{86D993CE-418D-7F69-F4A2-BC2A69BD7F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96875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23" name="Picture 51">
            <a:extLst>
              <a:ext uri="{FF2B5EF4-FFF2-40B4-BE49-F238E27FC236}">
                <a16:creationId xmlns:a16="http://schemas.microsoft.com/office/drawing/2014/main" id="{A7FD55DB-A4C9-4974-4196-93B331095E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06375" cy="20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22" name="Picture 50">
            <a:extLst>
              <a:ext uri="{FF2B5EF4-FFF2-40B4-BE49-F238E27FC236}">
                <a16:creationId xmlns:a16="http://schemas.microsoft.com/office/drawing/2014/main" id="{AEAAB3A3-6EDB-102F-44A6-7F5DB2EAB6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96875" cy="258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21" name="Picture 49">
            <a:extLst>
              <a:ext uri="{FF2B5EF4-FFF2-40B4-BE49-F238E27FC236}">
                <a16:creationId xmlns:a16="http://schemas.microsoft.com/office/drawing/2014/main" id="{BF92193A-7958-BD6C-F2D3-5F8DD9CA7F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06375" cy="20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20" name="Picture 48">
            <a:extLst>
              <a:ext uri="{FF2B5EF4-FFF2-40B4-BE49-F238E27FC236}">
                <a16:creationId xmlns:a16="http://schemas.microsoft.com/office/drawing/2014/main" id="{48DDE7D5-0DE3-DA50-719B-1301BB784E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03225" cy="258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19" name="Picture 47">
            <a:extLst>
              <a:ext uri="{FF2B5EF4-FFF2-40B4-BE49-F238E27FC236}">
                <a16:creationId xmlns:a16="http://schemas.microsoft.com/office/drawing/2014/main" id="{CC73CE3F-7A54-DF3A-2000-9471EF28CA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06375" cy="20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18" name="Picture 46">
            <a:extLst>
              <a:ext uri="{FF2B5EF4-FFF2-40B4-BE49-F238E27FC236}">
                <a16:creationId xmlns:a16="http://schemas.microsoft.com/office/drawing/2014/main" id="{24473D90-CA7C-A9D4-12A9-ACEF4FE336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73063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17" name="Picture 45">
            <a:extLst>
              <a:ext uri="{FF2B5EF4-FFF2-40B4-BE49-F238E27FC236}">
                <a16:creationId xmlns:a16="http://schemas.microsoft.com/office/drawing/2014/main" id="{C1B3E63E-71A6-C094-7D65-E51AFBE4A2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06375" cy="20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16" name="Picture 44">
            <a:extLst>
              <a:ext uri="{FF2B5EF4-FFF2-40B4-BE49-F238E27FC236}">
                <a16:creationId xmlns:a16="http://schemas.microsoft.com/office/drawing/2014/main" id="{4D2E44FF-92CA-B4B5-BB64-FF4181D4B5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03225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15" name="Picture 43">
            <a:extLst>
              <a:ext uri="{FF2B5EF4-FFF2-40B4-BE49-F238E27FC236}">
                <a16:creationId xmlns:a16="http://schemas.microsoft.com/office/drawing/2014/main" id="{0C9F1906-DD95-26EC-D1C4-665DAE3437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06375" cy="20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14" name="Picture 42">
            <a:extLst>
              <a:ext uri="{FF2B5EF4-FFF2-40B4-BE49-F238E27FC236}">
                <a16:creationId xmlns:a16="http://schemas.microsoft.com/office/drawing/2014/main" id="{6DBA3C5E-A53C-5AE3-0563-D03F1D27D5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44475" cy="288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13" name="Picture 41">
            <a:extLst>
              <a:ext uri="{FF2B5EF4-FFF2-40B4-BE49-F238E27FC236}">
                <a16:creationId xmlns:a16="http://schemas.microsoft.com/office/drawing/2014/main" id="{92472562-0C64-403A-10A3-F85C6A1105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58763" cy="288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12" name="Picture 40">
            <a:extLst>
              <a:ext uri="{FF2B5EF4-FFF2-40B4-BE49-F238E27FC236}">
                <a16:creationId xmlns:a16="http://schemas.microsoft.com/office/drawing/2014/main" id="{CB4B9008-3B61-9DC2-AAF2-4A0F0E09B7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44475" cy="258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11" name="Picture 39">
            <a:extLst>
              <a:ext uri="{FF2B5EF4-FFF2-40B4-BE49-F238E27FC236}">
                <a16:creationId xmlns:a16="http://schemas.microsoft.com/office/drawing/2014/main" id="{49745506-61A1-183A-4E91-83D736B1D1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58763" cy="258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10" name="Picture 38">
            <a:extLst>
              <a:ext uri="{FF2B5EF4-FFF2-40B4-BE49-F238E27FC236}">
                <a16:creationId xmlns:a16="http://schemas.microsoft.com/office/drawing/2014/main" id="{1A68EB1C-08F2-2167-0B18-87EACBA11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44475" cy="288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09" name="Picture 37">
            <a:extLst>
              <a:ext uri="{FF2B5EF4-FFF2-40B4-BE49-F238E27FC236}">
                <a16:creationId xmlns:a16="http://schemas.microsoft.com/office/drawing/2014/main" id="{39703399-B5D2-812F-2DF1-D3C138DDBD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66700" cy="288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08" name="Picture 36">
            <a:extLst>
              <a:ext uri="{FF2B5EF4-FFF2-40B4-BE49-F238E27FC236}">
                <a16:creationId xmlns:a16="http://schemas.microsoft.com/office/drawing/2014/main" id="{8D89933C-748F-B517-0B26-347431DE75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12725" cy="258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07" name="Picture 35">
            <a:extLst>
              <a:ext uri="{FF2B5EF4-FFF2-40B4-BE49-F238E27FC236}">
                <a16:creationId xmlns:a16="http://schemas.microsoft.com/office/drawing/2014/main" id="{BE363827-83CA-00BA-242C-5CFF0F0D8B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36538" cy="258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06" name="Picture 34">
            <a:extLst>
              <a:ext uri="{FF2B5EF4-FFF2-40B4-BE49-F238E27FC236}">
                <a16:creationId xmlns:a16="http://schemas.microsoft.com/office/drawing/2014/main" id="{1B8D4B98-DCB9-A4D9-5C54-10CF717C4A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06375" cy="288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05" name="Picture 33">
            <a:extLst>
              <a:ext uri="{FF2B5EF4-FFF2-40B4-BE49-F238E27FC236}">
                <a16:creationId xmlns:a16="http://schemas.microsoft.com/office/drawing/2014/main" id="{F01F75A3-0870-9EF2-836C-8811D381E4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36538" cy="288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04" name="Picture 32">
            <a:extLst>
              <a:ext uri="{FF2B5EF4-FFF2-40B4-BE49-F238E27FC236}">
                <a16:creationId xmlns:a16="http://schemas.microsoft.com/office/drawing/2014/main" id="{895D883C-42E2-0DE4-4A77-61C6F57B4C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82563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03" name="Picture 31">
            <a:extLst>
              <a:ext uri="{FF2B5EF4-FFF2-40B4-BE49-F238E27FC236}">
                <a16:creationId xmlns:a16="http://schemas.microsoft.com/office/drawing/2014/main" id="{9342D3A9-CACE-78E4-6FBC-C44D731DF7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82563" cy="16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02" name="Picture 30">
            <a:extLst>
              <a:ext uri="{FF2B5EF4-FFF2-40B4-BE49-F238E27FC236}">
                <a16:creationId xmlns:a16="http://schemas.microsoft.com/office/drawing/2014/main" id="{EC204D38-66AB-0E05-7BE7-43E83FDBCB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2400" cy="20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59" name="Picture 87">
            <a:extLst>
              <a:ext uri="{FF2B5EF4-FFF2-40B4-BE49-F238E27FC236}">
                <a16:creationId xmlns:a16="http://schemas.microsoft.com/office/drawing/2014/main" id="{4AB5AA8B-B8FA-B062-CEB5-A87E332C0D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81000" cy="258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58" name="Picture 86">
            <a:extLst>
              <a:ext uri="{FF2B5EF4-FFF2-40B4-BE49-F238E27FC236}">
                <a16:creationId xmlns:a16="http://schemas.microsoft.com/office/drawing/2014/main" id="{3C29A580-0A23-AF26-4E84-F9EA6A1B04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06375" cy="20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57" name="Picture 85">
            <a:extLst>
              <a:ext uri="{FF2B5EF4-FFF2-40B4-BE49-F238E27FC236}">
                <a16:creationId xmlns:a16="http://schemas.microsoft.com/office/drawing/2014/main" id="{834B2AB3-6E7D-9214-D9E4-FCD67B8612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96875" cy="258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56" name="Picture 84">
            <a:extLst>
              <a:ext uri="{FF2B5EF4-FFF2-40B4-BE49-F238E27FC236}">
                <a16:creationId xmlns:a16="http://schemas.microsoft.com/office/drawing/2014/main" id="{AC55FCFF-57AF-D242-03FE-A1DF6F7626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06375" cy="20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55" name="Picture 83">
            <a:extLst>
              <a:ext uri="{FF2B5EF4-FFF2-40B4-BE49-F238E27FC236}">
                <a16:creationId xmlns:a16="http://schemas.microsoft.com/office/drawing/2014/main" id="{0214329D-5EF6-C723-C11E-49C11EB973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50838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54" name="Picture 82">
            <a:extLst>
              <a:ext uri="{FF2B5EF4-FFF2-40B4-BE49-F238E27FC236}">
                <a16:creationId xmlns:a16="http://schemas.microsoft.com/office/drawing/2014/main" id="{A865B10C-306A-2BEC-2B77-45EABE1510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06375" cy="20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53" name="Picture 81">
            <a:extLst>
              <a:ext uri="{FF2B5EF4-FFF2-40B4-BE49-F238E27FC236}">
                <a16:creationId xmlns:a16="http://schemas.microsoft.com/office/drawing/2014/main" id="{439AF7DF-F91F-CCC2-9B74-176B392CAE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96875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52" name="Picture 80">
            <a:extLst>
              <a:ext uri="{FF2B5EF4-FFF2-40B4-BE49-F238E27FC236}">
                <a16:creationId xmlns:a16="http://schemas.microsoft.com/office/drawing/2014/main" id="{FB48E45D-9EFD-F380-AA9A-A288CCFE22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06375" cy="20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51" name="Picture 79">
            <a:extLst>
              <a:ext uri="{FF2B5EF4-FFF2-40B4-BE49-F238E27FC236}">
                <a16:creationId xmlns:a16="http://schemas.microsoft.com/office/drawing/2014/main" id="{8C1B2D8F-9560-9F92-A35B-70BBA18D3F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96875" cy="258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50" name="Picture 78">
            <a:extLst>
              <a:ext uri="{FF2B5EF4-FFF2-40B4-BE49-F238E27FC236}">
                <a16:creationId xmlns:a16="http://schemas.microsoft.com/office/drawing/2014/main" id="{3F10941E-2A17-BC03-96DD-86A51B98D7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06375" cy="20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49" name="Picture 77">
            <a:extLst>
              <a:ext uri="{FF2B5EF4-FFF2-40B4-BE49-F238E27FC236}">
                <a16:creationId xmlns:a16="http://schemas.microsoft.com/office/drawing/2014/main" id="{87B8876C-20F4-4D71-6CE2-5BF301C26A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03225" cy="258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48" name="Picture 76">
            <a:extLst>
              <a:ext uri="{FF2B5EF4-FFF2-40B4-BE49-F238E27FC236}">
                <a16:creationId xmlns:a16="http://schemas.microsoft.com/office/drawing/2014/main" id="{98F8D23F-5AAB-FDC1-AD84-88A3E9298D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06375" cy="20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47" name="Picture 75">
            <a:extLst>
              <a:ext uri="{FF2B5EF4-FFF2-40B4-BE49-F238E27FC236}">
                <a16:creationId xmlns:a16="http://schemas.microsoft.com/office/drawing/2014/main" id="{DAD01085-723F-0AAB-AE83-4350D24B60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73063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46" name="Picture 74">
            <a:extLst>
              <a:ext uri="{FF2B5EF4-FFF2-40B4-BE49-F238E27FC236}">
                <a16:creationId xmlns:a16="http://schemas.microsoft.com/office/drawing/2014/main" id="{2AD4CC05-6312-17D1-E0A9-8F731FFF58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06375" cy="20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45" name="Picture 73">
            <a:extLst>
              <a:ext uri="{FF2B5EF4-FFF2-40B4-BE49-F238E27FC236}">
                <a16:creationId xmlns:a16="http://schemas.microsoft.com/office/drawing/2014/main" id="{5762ABF0-C7EC-7075-19F5-08AEACD0C9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03225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44" name="Picture 72">
            <a:extLst>
              <a:ext uri="{FF2B5EF4-FFF2-40B4-BE49-F238E27FC236}">
                <a16:creationId xmlns:a16="http://schemas.microsoft.com/office/drawing/2014/main" id="{77F0695E-6A24-E017-79A8-26C4CC8A42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06375" cy="20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43" name="Picture 71">
            <a:extLst>
              <a:ext uri="{FF2B5EF4-FFF2-40B4-BE49-F238E27FC236}">
                <a16:creationId xmlns:a16="http://schemas.microsoft.com/office/drawing/2014/main" id="{8EA8D424-47EF-C9DB-3E18-5E84E15331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44475" cy="288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42" name="Picture 70">
            <a:extLst>
              <a:ext uri="{FF2B5EF4-FFF2-40B4-BE49-F238E27FC236}">
                <a16:creationId xmlns:a16="http://schemas.microsoft.com/office/drawing/2014/main" id="{A2B4705C-2FDB-0991-8576-DA4DF4CAE7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58763" cy="288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41" name="Picture 69">
            <a:extLst>
              <a:ext uri="{FF2B5EF4-FFF2-40B4-BE49-F238E27FC236}">
                <a16:creationId xmlns:a16="http://schemas.microsoft.com/office/drawing/2014/main" id="{C4038712-8AF8-0222-B54D-21EB348CCB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44475" cy="258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40" name="Picture 68">
            <a:extLst>
              <a:ext uri="{FF2B5EF4-FFF2-40B4-BE49-F238E27FC236}">
                <a16:creationId xmlns:a16="http://schemas.microsoft.com/office/drawing/2014/main" id="{3DF248DD-FDAB-AB2B-D735-EAEC9D64CD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58763" cy="258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39" name="Picture 67">
            <a:extLst>
              <a:ext uri="{FF2B5EF4-FFF2-40B4-BE49-F238E27FC236}">
                <a16:creationId xmlns:a16="http://schemas.microsoft.com/office/drawing/2014/main" id="{78807348-5F21-36A1-70C3-F68EA9C411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44475" cy="288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38" name="Picture 66">
            <a:extLst>
              <a:ext uri="{FF2B5EF4-FFF2-40B4-BE49-F238E27FC236}">
                <a16:creationId xmlns:a16="http://schemas.microsoft.com/office/drawing/2014/main" id="{D70ED8CE-B893-3C8C-903B-12C2AC46A1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66700" cy="288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37" name="Picture 65">
            <a:extLst>
              <a:ext uri="{FF2B5EF4-FFF2-40B4-BE49-F238E27FC236}">
                <a16:creationId xmlns:a16="http://schemas.microsoft.com/office/drawing/2014/main" id="{7C7783A5-61CA-A5A1-5F88-AB8D820147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12725" cy="258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36" name="Picture 64">
            <a:extLst>
              <a:ext uri="{FF2B5EF4-FFF2-40B4-BE49-F238E27FC236}">
                <a16:creationId xmlns:a16="http://schemas.microsoft.com/office/drawing/2014/main" id="{AF1AC64C-CD97-9F99-4065-732794F417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36538" cy="258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35" name="Picture 63">
            <a:extLst>
              <a:ext uri="{FF2B5EF4-FFF2-40B4-BE49-F238E27FC236}">
                <a16:creationId xmlns:a16="http://schemas.microsoft.com/office/drawing/2014/main" id="{EFDF9491-35D9-A9F0-9335-923B0C3283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06375" cy="288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34" name="Picture 62">
            <a:extLst>
              <a:ext uri="{FF2B5EF4-FFF2-40B4-BE49-F238E27FC236}">
                <a16:creationId xmlns:a16="http://schemas.microsoft.com/office/drawing/2014/main" id="{5DE0AA82-F527-6DC2-1ECF-1FEE8FF8A6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36538" cy="288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33" name="Picture 61">
            <a:extLst>
              <a:ext uri="{FF2B5EF4-FFF2-40B4-BE49-F238E27FC236}">
                <a16:creationId xmlns:a16="http://schemas.microsoft.com/office/drawing/2014/main" id="{7BF76300-6639-23C3-9623-2921F4259E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82563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32" name="Picture 60">
            <a:extLst>
              <a:ext uri="{FF2B5EF4-FFF2-40B4-BE49-F238E27FC236}">
                <a16:creationId xmlns:a16="http://schemas.microsoft.com/office/drawing/2014/main" id="{DAB95BC8-F6F8-39CD-411A-DB16A13C96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82563" cy="16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31" name="Picture 59">
            <a:extLst>
              <a:ext uri="{FF2B5EF4-FFF2-40B4-BE49-F238E27FC236}">
                <a16:creationId xmlns:a16="http://schemas.microsoft.com/office/drawing/2014/main" id="{091B5578-58C8-5BF9-144A-DABA7540D1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2400" cy="20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F5F4F6C-D0B8-372B-2189-778F55201BE0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1543050" y="1795403"/>
            <a:ext cx="15579270" cy="11783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286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8" name="Google Shape;438;p25"/>
          <p:cNvGrpSpPr/>
          <p:nvPr/>
        </p:nvGrpSpPr>
        <p:grpSpPr>
          <a:xfrm>
            <a:off x="0" y="-2622351"/>
            <a:ext cx="18287996" cy="3699128"/>
            <a:chOff x="0" y="-57150"/>
            <a:chExt cx="4816592" cy="1351623"/>
          </a:xfrm>
        </p:grpSpPr>
        <p:sp>
          <p:nvSpPr>
            <p:cNvPr id="439" name="Google Shape;439;p25"/>
            <p:cNvSpPr/>
            <p:nvPr/>
          </p:nvSpPr>
          <p:spPr>
            <a:xfrm>
              <a:off x="0" y="0"/>
              <a:ext cx="4816592" cy="1294473"/>
            </a:xfrm>
            <a:custGeom>
              <a:avLst/>
              <a:gdLst/>
              <a:ahLst/>
              <a:cxnLst/>
              <a:rect l="l" t="t" r="r" b="b"/>
              <a:pathLst>
                <a:path w="4816592" h="1294473" extrusionOk="0">
                  <a:moveTo>
                    <a:pt x="0" y="0"/>
                  </a:moveTo>
                  <a:lnTo>
                    <a:pt x="4816592" y="0"/>
                  </a:lnTo>
                  <a:lnTo>
                    <a:pt x="4816592" y="1294473"/>
                  </a:lnTo>
                  <a:lnTo>
                    <a:pt x="0" y="1294473"/>
                  </a:lnTo>
                  <a:close/>
                </a:path>
              </a:pathLst>
            </a:custGeom>
            <a:solidFill>
              <a:srgbClr val="1649FF"/>
            </a:solidFill>
            <a:ln>
              <a:noFill/>
            </a:ln>
          </p:spPr>
        </p:sp>
        <p:sp>
          <p:nvSpPr>
            <p:cNvPr id="440" name="Google Shape;440;p25"/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41" name="Google Shape;441;p25"/>
          <p:cNvGrpSpPr/>
          <p:nvPr/>
        </p:nvGrpSpPr>
        <p:grpSpPr>
          <a:xfrm rot="10800000">
            <a:off x="0" y="170714"/>
            <a:ext cx="2673005" cy="2359762"/>
            <a:chOff x="0" y="-6350"/>
            <a:chExt cx="812800" cy="717550"/>
          </a:xfrm>
        </p:grpSpPr>
        <p:sp>
          <p:nvSpPr>
            <p:cNvPr id="442" name="Google Shape;442;p25"/>
            <p:cNvSpPr/>
            <p:nvPr/>
          </p:nvSpPr>
          <p:spPr>
            <a:xfrm>
              <a:off x="0" y="0"/>
              <a:ext cx="812800" cy="711200"/>
            </a:xfrm>
            <a:custGeom>
              <a:avLst/>
              <a:gdLst/>
              <a:ahLst/>
              <a:cxnLst/>
              <a:rect l="l" t="t" r="r" b="b"/>
              <a:pathLst>
                <a:path w="812800" h="711200" extrusionOk="0">
                  <a:moveTo>
                    <a:pt x="406400" y="711200"/>
                  </a:moveTo>
                  <a:lnTo>
                    <a:pt x="812800" y="0"/>
                  </a:lnTo>
                  <a:lnTo>
                    <a:pt x="0" y="0"/>
                  </a:lnTo>
                  <a:lnTo>
                    <a:pt x="406400" y="71120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</p:sp>
        <p:sp>
          <p:nvSpPr>
            <p:cNvPr id="443" name="Google Shape;443;p25"/>
            <p:cNvSpPr txBox="1"/>
            <p:nvPr/>
          </p:nvSpPr>
          <p:spPr>
            <a:xfrm>
              <a:off x="127000" y="-6350"/>
              <a:ext cx="558800" cy="3873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6950" tIns="66950" rIns="66950" bIns="6695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44" name="Google Shape;444;p25"/>
          <p:cNvGrpSpPr/>
          <p:nvPr/>
        </p:nvGrpSpPr>
        <p:grpSpPr>
          <a:xfrm rot="10800000">
            <a:off x="9650726" y="170714"/>
            <a:ext cx="2673005" cy="877664"/>
            <a:chOff x="0" y="-6350"/>
            <a:chExt cx="812800" cy="717550"/>
          </a:xfrm>
        </p:grpSpPr>
        <p:sp>
          <p:nvSpPr>
            <p:cNvPr id="445" name="Google Shape;445;p25"/>
            <p:cNvSpPr/>
            <p:nvPr/>
          </p:nvSpPr>
          <p:spPr>
            <a:xfrm>
              <a:off x="0" y="0"/>
              <a:ext cx="812800" cy="711200"/>
            </a:xfrm>
            <a:custGeom>
              <a:avLst/>
              <a:gdLst/>
              <a:ahLst/>
              <a:cxnLst/>
              <a:rect l="l" t="t" r="r" b="b"/>
              <a:pathLst>
                <a:path w="812800" h="711200" extrusionOk="0">
                  <a:moveTo>
                    <a:pt x="406400" y="711200"/>
                  </a:moveTo>
                  <a:lnTo>
                    <a:pt x="812800" y="0"/>
                  </a:lnTo>
                  <a:lnTo>
                    <a:pt x="0" y="0"/>
                  </a:lnTo>
                  <a:lnTo>
                    <a:pt x="406400" y="7112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446" name="Google Shape;446;p25"/>
            <p:cNvSpPr txBox="1"/>
            <p:nvPr/>
          </p:nvSpPr>
          <p:spPr>
            <a:xfrm>
              <a:off x="127000" y="-6350"/>
              <a:ext cx="558800" cy="3873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6950" tIns="66950" rIns="66950" bIns="6695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47" name="Google Shape;447;p25"/>
          <p:cNvGrpSpPr/>
          <p:nvPr/>
        </p:nvGrpSpPr>
        <p:grpSpPr>
          <a:xfrm rot="10800000">
            <a:off x="15558275" y="170713"/>
            <a:ext cx="2673005" cy="906063"/>
            <a:chOff x="0" y="-6350"/>
            <a:chExt cx="812800" cy="717550"/>
          </a:xfrm>
        </p:grpSpPr>
        <p:sp>
          <p:nvSpPr>
            <p:cNvPr id="448" name="Google Shape;448;p25"/>
            <p:cNvSpPr/>
            <p:nvPr/>
          </p:nvSpPr>
          <p:spPr>
            <a:xfrm>
              <a:off x="0" y="0"/>
              <a:ext cx="812800" cy="711200"/>
            </a:xfrm>
            <a:custGeom>
              <a:avLst/>
              <a:gdLst/>
              <a:ahLst/>
              <a:cxnLst/>
              <a:rect l="l" t="t" r="r" b="b"/>
              <a:pathLst>
                <a:path w="812800" h="711200" extrusionOk="0">
                  <a:moveTo>
                    <a:pt x="406400" y="711200"/>
                  </a:moveTo>
                  <a:lnTo>
                    <a:pt x="812800" y="0"/>
                  </a:lnTo>
                  <a:lnTo>
                    <a:pt x="0" y="0"/>
                  </a:lnTo>
                  <a:lnTo>
                    <a:pt x="406400" y="7112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449" name="Google Shape;449;p25"/>
            <p:cNvSpPr txBox="1"/>
            <p:nvPr/>
          </p:nvSpPr>
          <p:spPr>
            <a:xfrm>
              <a:off x="127000" y="-6350"/>
              <a:ext cx="558800" cy="3873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6950" tIns="66950" rIns="66950" bIns="6695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50" name="Google Shape;450;p25"/>
          <p:cNvGrpSpPr/>
          <p:nvPr/>
        </p:nvGrpSpPr>
        <p:grpSpPr>
          <a:xfrm rot="10800000">
            <a:off x="3352114" y="173875"/>
            <a:ext cx="2673005" cy="885500"/>
            <a:chOff x="0" y="-6350"/>
            <a:chExt cx="812800" cy="717550"/>
          </a:xfrm>
        </p:grpSpPr>
        <p:sp>
          <p:nvSpPr>
            <p:cNvPr id="451" name="Google Shape;451;p25"/>
            <p:cNvSpPr/>
            <p:nvPr/>
          </p:nvSpPr>
          <p:spPr>
            <a:xfrm>
              <a:off x="0" y="0"/>
              <a:ext cx="812800" cy="711200"/>
            </a:xfrm>
            <a:custGeom>
              <a:avLst/>
              <a:gdLst/>
              <a:ahLst/>
              <a:cxnLst/>
              <a:rect l="l" t="t" r="r" b="b"/>
              <a:pathLst>
                <a:path w="812800" h="711200" extrusionOk="0">
                  <a:moveTo>
                    <a:pt x="406400" y="711200"/>
                  </a:moveTo>
                  <a:lnTo>
                    <a:pt x="812800" y="0"/>
                  </a:lnTo>
                  <a:lnTo>
                    <a:pt x="0" y="0"/>
                  </a:lnTo>
                  <a:lnTo>
                    <a:pt x="406400" y="7112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452" name="Google Shape;452;p25"/>
            <p:cNvSpPr txBox="1"/>
            <p:nvPr/>
          </p:nvSpPr>
          <p:spPr>
            <a:xfrm>
              <a:off x="127000" y="-6350"/>
              <a:ext cx="558800" cy="3873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6950" tIns="66950" rIns="66950" bIns="6695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53" name="Google Shape;453;p25"/>
          <p:cNvGrpSpPr/>
          <p:nvPr/>
        </p:nvGrpSpPr>
        <p:grpSpPr>
          <a:xfrm rot="10800000">
            <a:off x="12828557" y="170714"/>
            <a:ext cx="2673005" cy="2359762"/>
            <a:chOff x="0" y="-6350"/>
            <a:chExt cx="812800" cy="717550"/>
          </a:xfrm>
        </p:grpSpPr>
        <p:sp>
          <p:nvSpPr>
            <p:cNvPr id="454" name="Google Shape;454;p25"/>
            <p:cNvSpPr/>
            <p:nvPr/>
          </p:nvSpPr>
          <p:spPr>
            <a:xfrm>
              <a:off x="0" y="0"/>
              <a:ext cx="812800" cy="711200"/>
            </a:xfrm>
            <a:custGeom>
              <a:avLst/>
              <a:gdLst/>
              <a:ahLst/>
              <a:cxnLst/>
              <a:rect l="l" t="t" r="r" b="b"/>
              <a:pathLst>
                <a:path w="812800" h="711200" extrusionOk="0">
                  <a:moveTo>
                    <a:pt x="406400" y="711200"/>
                  </a:moveTo>
                  <a:lnTo>
                    <a:pt x="812800" y="0"/>
                  </a:lnTo>
                  <a:lnTo>
                    <a:pt x="0" y="0"/>
                  </a:lnTo>
                  <a:lnTo>
                    <a:pt x="406400" y="71120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</p:sp>
        <p:sp>
          <p:nvSpPr>
            <p:cNvPr id="455" name="Google Shape;455;p25"/>
            <p:cNvSpPr txBox="1"/>
            <p:nvPr/>
          </p:nvSpPr>
          <p:spPr>
            <a:xfrm>
              <a:off x="127000" y="-6350"/>
              <a:ext cx="558800" cy="3873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6950" tIns="66950" rIns="66950" bIns="6695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56" name="Google Shape;456;p25"/>
          <p:cNvGrpSpPr/>
          <p:nvPr/>
        </p:nvGrpSpPr>
        <p:grpSpPr>
          <a:xfrm rot="10800000">
            <a:off x="6470995" y="170714"/>
            <a:ext cx="2673005" cy="2359762"/>
            <a:chOff x="0" y="-6350"/>
            <a:chExt cx="812800" cy="717550"/>
          </a:xfrm>
        </p:grpSpPr>
        <p:sp>
          <p:nvSpPr>
            <p:cNvPr id="457" name="Google Shape;457;p25"/>
            <p:cNvSpPr/>
            <p:nvPr/>
          </p:nvSpPr>
          <p:spPr>
            <a:xfrm>
              <a:off x="0" y="0"/>
              <a:ext cx="812800" cy="711200"/>
            </a:xfrm>
            <a:custGeom>
              <a:avLst/>
              <a:gdLst/>
              <a:ahLst/>
              <a:cxnLst/>
              <a:rect l="l" t="t" r="r" b="b"/>
              <a:pathLst>
                <a:path w="812800" h="711200" extrusionOk="0">
                  <a:moveTo>
                    <a:pt x="406400" y="711200"/>
                  </a:moveTo>
                  <a:lnTo>
                    <a:pt x="812800" y="0"/>
                  </a:lnTo>
                  <a:lnTo>
                    <a:pt x="0" y="0"/>
                  </a:lnTo>
                  <a:lnTo>
                    <a:pt x="406400" y="71120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</p:sp>
        <p:sp>
          <p:nvSpPr>
            <p:cNvPr id="458" name="Google Shape;458;p25"/>
            <p:cNvSpPr txBox="1"/>
            <p:nvPr/>
          </p:nvSpPr>
          <p:spPr>
            <a:xfrm>
              <a:off x="127000" y="-6350"/>
              <a:ext cx="558800" cy="3873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6950" tIns="66950" rIns="66950" bIns="6695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4098" name="Object 29">
            <a:extLst>
              <a:ext uri="{FF2B5EF4-FFF2-40B4-BE49-F238E27FC236}">
                <a16:creationId xmlns:a16="http://schemas.microsoft.com/office/drawing/2014/main" id="{28BBF31E-A955-ADFC-7EE2-2115B2EB76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81000" cy="258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Object 28">
            <a:extLst>
              <a:ext uri="{FF2B5EF4-FFF2-40B4-BE49-F238E27FC236}">
                <a16:creationId xmlns:a16="http://schemas.microsoft.com/office/drawing/2014/main" id="{086141A8-38AC-53D0-1063-FC6B3C8FCF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06375" cy="20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Object 27">
            <a:extLst>
              <a:ext uri="{FF2B5EF4-FFF2-40B4-BE49-F238E27FC236}">
                <a16:creationId xmlns:a16="http://schemas.microsoft.com/office/drawing/2014/main" id="{71386A4B-01B0-C4AD-690E-E7B9C1396E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96875" cy="258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1" name="Object 26">
            <a:extLst>
              <a:ext uri="{FF2B5EF4-FFF2-40B4-BE49-F238E27FC236}">
                <a16:creationId xmlns:a16="http://schemas.microsoft.com/office/drawing/2014/main" id="{7D215889-71AB-5C2B-675E-279748DBAE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06375" cy="20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Object 25">
            <a:extLst>
              <a:ext uri="{FF2B5EF4-FFF2-40B4-BE49-F238E27FC236}">
                <a16:creationId xmlns:a16="http://schemas.microsoft.com/office/drawing/2014/main" id="{DD5FDE5F-348A-8AD6-1E3E-965BCC12F3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50838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3" name="Object 24">
            <a:extLst>
              <a:ext uri="{FF2B5EF4-FFF2-40B4-BE49-F238E27FC236}">
                <a16:creationId xmlns:a16="http://schemas.microsoft.com/office/drawing/2014/main" id="{62F33F42-4438-2BE0-D79E-25604D36DB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06375" cy="20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Object 23">
            <a:extLst>
              <a:ext uri="{FF2B5EF4-FFF2-40B4-BE49-F238E27FC236}">
                <a16:creationId xmlns:a16="http://schemas.microsoft.com/office/drawing/2014/main" id="{0E7268A7-9DD2-728D-F88B-D959895FD0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96875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5" name="Object 22">
            <a:extLst>
              <a:ext uri="{FF2B5EF4-FFF2-40B4-BE49-F238E27FC236}">
                <a16:creationId xmlns:a16="http://schemas.microsoft.com/office/drawing/2014/main" id="{08F5029E-199D-1FF1-365A-5959E3CBD4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06375" cy="20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Object 21">
            <a:extLst>
              <a:ext uri="{FF2B5EF4-FFF2-40B4-BE49-F238E27FC236}">
                <a16:creationId xmlns:a16="http://schemas.microsoft.com/office/drawing/2014/main" id="{6AF1F13F-C765-782B-C2FA-0D5FD4F2DF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96875" cy="258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7" name="Object 20">
            <a:extLst>
              <a:ext uri="{FF2B5EF4-FFF2-40B4-BE49-F238E27FC236}">
                <a16:creationId xmlns:a16="http://schemas.microsoft.com/office/drawing/2014/main" id="{42506F5C-43A1-4179-F735-D1FF4547D2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06375" cy="20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Object 19">
            <a:extLst>
              <a:ext uri="{FF2B5EF4-FFF2-40B4-BE49-F238E27FC236}">
                <a16:creationId xmlns:a16="http://schemas.microsoft.com/office/drawing/2014/main" id="{CA03CC75-AB21-02BE-270D-86E64E6752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03225" cy="258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9" name="Object 18">
            <a:extLst>
              <a:ext uri="{FF2B5EF4-FFF2-40B4-BE49-F238E27FC236}">
                <a16:creationId xmlns:a16="http://schemas.microsoft.com/office/drawing/2014/main" id="{FE7C36DB-3F95-3F1E-B1B7-A2E7887026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06375" cy="20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0" name="Object 17">
            <a:extLst>
              <a:ext uri="{FF2B5EF4-FFF2-40B4-BE49-F238E27FC236}">
                <a16:creationId xmlns:a16="http://schemas.microsoft.com/office/drawing/2014/main" id="{B183B90A-5484-4B68-5FE0-C8F79A1E8D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73063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1" name="Object 16">
            <a:extLst>
              <a:ext uri="{FF2B5EF4-FFF2-40B4-BE49-F238E27FC236}">
                <a16:creationId xmlns:a16="http://schemas.microsoft.com/office/drawing/2014/main" id="{4415E251-14C1-393E-E289-214CEBCAB3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06375" cy="20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2" name="Object 15">
            <a:extLst>
              <a:ext uri="{FF2B5EF4-FFF2-40B4-BE49-F238E27FC236}">
                <a16:creationId xmlns:a16="http://schemas.microsoft.com/office/drawing/2014/main" id="{EB0305C4-34B4-33EF-749B-7A733FAC38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03225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3" name="Object 14">
            <a:extLst>
              <a:ext uri="{FF2B5EF4-FFF2-40B4-BE49-F238E27FC236}">
                <a16:creationId xmlns:a16="http://schemas.microsoft.com/office/drawing/2014/main" id="{52FD4C44-B63F-E0F1-752B-6A62386F4B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06375" cy="20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4" name="Object 13">
            <a:extLst>
              <a:ext uri="{FF2B5EF4-FFF2-40B4-BE49-F238E27FC236}">
                <a16:creationId xmlns:a16="http://schemas.microsoft.com/office/drawing/2014/main" id="{47A3BCC4-892E-0C01-E83C-8D5D63046E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44475" cy="288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5" name="Object 12">
            <a:extLst>
              <a:ext uri="{FF2B5EF4-FFF2-40B4-BE49-F238E27FC236}">
                <a16:creationId xmlns:a16="http://schemas.microsoft.com/office/drawing/2014/main" id="{C78B28FA-F986-EBB1-32BA-A58C018353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58763" cy="288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6" name="Object 11">
            <a:extLst>
              <a:ext uri="{FF2B5EF4-FFF2-40B4-BE49-F238E27FC236}">
                <a16:creationId xmlns:a16="http://schemas.microsoft.com/office/drawing/2014/main" id="{45620AEF-A4B0-78ED-7EFC-9D43B732B1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44475" cy="258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7" name="Object 10">
            <a:extLst>
              <a:ext uri="{FF2B5EF4-FFF2-40B4-BE49-F238E27FC236}">
                <a16:creationId xmlns:a16="http://schemas.microsoft.com/office/drawing/2014/main" id="{794EAC29-6DBC-21CA-33E8-19AF543BE7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58763" cy="258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8" name="Object 9">
            <a:extLst>
              <a:ext uri="{FF2B5EF4-FFF2-40B4-BE49-F238E27FC236}">
                <a16:creationId xmlns:a16="http://schemas.microsoft.com/office/drawing/2014/main" id="{C3BB7594-2F14-F9A0-E011-53F5129185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44475" cy="288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9" name="Object 8">
            <a:extLst>
              <a:ext uri="{FF2B5EF4-FFF2-40B4-BE49-F238E27FC236}">
                <a16:creationId xmlns:a16="http://schemas.microsoft.com/office/drawing/2014/main" id="{4F624C26-9839-159F-DB7A-DA7EFC55CD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66700" cy="288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0" name="Object 7">
            <a:extLst>
              <a:ext uri="{FF2B5EF4-FFF2-40B4-BE49-F238E27FC236}">
                <a16:creationId xmlns:a16="http://schemas.microsoft.com/office/drawing/2014/main" id="{273950AE-8E11-F839-9221-11A3D473BC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12725" cy="258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1" name="Object 6">
            <a:extLst>
              <a:ext uri="{FF2B5EF4-FFF2-40B4-BE49-F238E27FC236}">
                <a16:creationId xmlns:a16="http://schemas.microsoft.com/office/drawing/2014/main" id="{ED61958C-A7E2-D3D2-4264-0377C0DAE3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36538" cy="258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2" name="Object 5">
            <a:extLst>
              <a:ext uri="{FF2B5EF4-FFF2-40B4-BE49-F238E27FC236}">
                <a16:creationId xmlns:a16="http://schemas.microsoft.com/office/drawing/2014/main" id="{E0592098-2477-943D-2D4C-D42A03173D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06375" cy="288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3" name="Object 4">
            <a:extLst>
              <a:ext uri="{FF2B5EF4-FFF2-40B4-BE49-F238E27FC236}">
                <a16:creationId xmlns:a16="http://schemas.microsoft.com/office/drawing/2014/main" id="{8A8A7CEF-EA48-C002-D948-925E819551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36538" cy="288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4" name="Object 3">
            <a:extLst>
              <a:ext uri="{FF2B5EF4-FFF2-40B4-BE49-F238E27FC236}">
                <a16:creationId xmlns:a16="http://schemas.microsoft.com/office/drawing/2014/main" id="{6B9DAD8C-1917-9866-B5F8-A27A5B4460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82563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5" name="Object 2">
            <a:extLst>
              <a:ext uri="{FF2B5EF4-FFF2-40B4-BE49-F238E27FC236}">
                <a16:creationId xmlns:a16="http://schemas.microsoft.com/office/drawing/2014/main" id="{05D508D3-C516-49CB-F85C-2D4DBCF0D5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82563" cy="16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6" name="Object 1">
            <a:extLst>
              <a:ext uri="{FF2B5EF4-FFF2-40B4-BE49-F238E27FC236}">
                <a16:creationId xmlns:a16="http://schemas.microsoft.com/office/drawing/2014/main" id="{FF4B6B12-4224-AD44-2532-114654A2B0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2400" cy="20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7" name="Object 58">
            <a:extLst>
              <a:ext uri="{FF2B5EF4-FFF2-40B4-BE49-F238E27FC236}">
                <a16:creationId xmlns:a16="http://schemas.microsoft.com/office/drawing/2014/main" id="{18041265-BA0A-64DD-0B68-F4E5F69020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81000" cy="258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8" name="Object 57">
            <a:extLst>
              <a:ext uri="{FF2B5EF4-FFF2-40B4-BE49-F238E27FC236}">
                <a16:creationId xmlns:a16="http://schemas.microsoft.com/office/drawing/2014/main" id="{2CA1DD9D-3DE4-F79D-29F0-AC3B8262F8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06375" cy="20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9" name="Object 56">
            <a:extLst>
              <a:ext uri="{FF2B5EF4-FFF2-40B4-BE49-F238E27FC236}">
                <a16:creationId xmlns:a16="http://schemas.microsoft.com/office/drawing/2014/main" id="{E6F0E9FC-B8E5-F6EB-6D74-7B890B9A3B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96875" cy="258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30" name="Object 55">
            <a:extLst>
              <a:ext uri="{FF2B5EF4-FFF2-40B4-BE49-F238E27FC236}">
                <a16:creationId xmlns:a16="http://schemas.microsoft.com/office/drawing/2014/main" id="{4E4FA467-F7A9-8B5D-6BF3-3BC89E4533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06375" cy="20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31" name="Object 54">
            <a:extLst>
              <a:ext uri="{FF2B5EF4-FFF2-40B4-BE49-F238E27FC236}">
                <a16:creationId xmlns:a16="http://schemas.microsoft.com/office/drawing/2014/main" id="{ACB8B7B7-C436-46A1-E908-1ECA3029B7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50838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32" name="Object 53">
            <a:extLst>
              <a:ext uri="{FF2B5EF4-FFF2-40B4-BE49-F238E27FC236}">
                <a16:creationId xmlns:a16="http://schemas.microsoft.com/office/drawing/2014/main" id="{7A40D079-2A9C-A9EB-CB19-A5D620D6D2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06375" cy="20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33" name="Object 52">
            <a:extLst>
              <a:ext uri="{FF2B5EF4-FFF2-40B4-BE49-F238E27FC236}">
                <a16:creationId xmlns:a16="http://schemas.microsoft.com/office/drawing/2014/main" id="{1B595396-2E94-FE99-97A2-52E6F8DD95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96875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34" name="Object 51">
            <a:extLst>
              <a:ext uri="{FF2B5EF4-FFF2-40B4-BE49-F238E27FC236}">
                <a16:creationId xmlns:a16="http://schemas.microsoft.com/office/drawing/2014/main" id="{18E898E7-E9A9-2983-AAF3-A4AB4E64AA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06375" cy="20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35" name="Object 50">
            <a:extLst>
              <a:ext uri="{FF2B5EF4-FFF2-40B4-BE49-F238E27FC236}">
                <a16:creationId xmlns:a16="http://schemas.microsoft.com/office/drawing/2014/main" id="{730E2A65-ADCC-ACEB-E8A2-CB70547562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96875" cy="258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36" name="Object 49">
            <a:extLst>
              <a:ext uri="{FF2B5EF4-FFF2-40B4-BE49-F238E27FC236}">
                <a16:creationId xmlns:a16="http://schemas.microsoft.com/office/drawing/2014/main" id="{5B715361-9803-DCC7-1A8A-F3E27AD49B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06375" cy="20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37" name="Object 48">
            <a:extLst>
              <a:ext uri="{FF2B5EF4-FFF2-40B4-BE49-F238E27FC236}">
                <a16:creationId xmlns:a16="http://schemas.microsoft.com/office/drawing/2014/main" id="{7659F25A-EA05-188D-89C3-45266792ED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03225" cy="258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38" name="Object 47">
            <a:extLst>
              <a:ext uri="{FF2B5EF4-FFF2-40B4-BE49-F238E27FC236}">
                <a16:creationId xmlns:a16="http://schemas.microsoft.com/office/drawing/2014/main" id="{E9FE6DE3-CE65-7DEE-FF0D-DB371C6DE5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06375" cy="20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39" name="Object 46">
            <a:extLst>
              <a:ext uri="{FF2B5EF4-FFF2-40B4-BE49-F238E27FC236}">
                <a16:creationId xmlns:a16="http://schemas.microsoft.com/office/drawing/2014/main" id="{E0DCB408-33EC-EA78-040D-A6AEC15600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73063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40" name="Object 45">
            <a:extLst>
              <a:ext uri="{FF2B5EF4-FFF2-40B4-BE49-F238E27FC236}">
                <a16:creationId xmlns:a16="http://schemas.microsoft.com/office/drawing/2014/main" id="{51146650-164C-F11C-AE44-DA080816C7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06375" cy="20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41" name="Object 44">
            <a:extLst>
              <a:ext uri="{FF2B5EF4-FFF2-40B4-BE49-F238E27FC236}">
                <a16:creationId xmlns:a16="http://schemas.microsoft.com/office/drawing/2014/main" id="{67D83129-4341-100A-4ADA-185EC3C8AC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03225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42" name="Object 43">
            <a:extLst>
              <a:ext uri="{FF2B5EF4-FFF2-40B4-BE49-F238E27FC236}">
                <a16:creationId xmlns:a16="http://schemas.microsoft.com/office/drawing/2014/main" id="{9FCF8E82-3D01-89F8-FBAC-2B58C05318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06375" cy="20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43" name="Object 42">
            <a:extLst>
              <a:ext uri="{FF2B5EF4-FFF2-40B4-BE49-F238E27FC236}">
                <a16:creationId xmlns:a16="http://schemas.microsoft.com/office/drawing/2014/main" id="{0A07DFB7-F252-36F8-13B0-9D6F1AD50B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44475" cy="288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44" name="Object 41">
            <a:extLst>
              <a:ext uri="{FF2B5EF4-FFF2-40B4-BE49-F238E27FC236}">
                <a16:creationId xmlns:a16="http://schemas.microsoft.com/office/drawing/2014/main" id="{862C0363-D8AE-7FFA-9E9D-D42BA7EEA4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58763" cy="288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45" name="Object 40">
            <a:extLst>
              <a:ext uri="{FF2B5EF4-FFF2-40B4-BE49-F238E27FC236}">
                <a16:creationId xmlns:a16="http://schemas.microsoft.com/office/drawing/2014/main" id="{CDABF35A-66B4-8A4D-6135-31F22DDBC3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44475" cy="258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46" name="Object 39">
            <a:extLst>
              <a:ext uri="{FF2B5EF4-FFF2-40B4-BE49-F238E27FC236}">
                <a16:creationId xmlns:a16="http://schemas.microsoft.com/office/drawing/2014/main" id="{A8503AD4-59C3-D16D-D5E9-9029B34BA7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58763" cy="258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47" name="Object 38">
            <a:extLst>
              <a:ext uri="{FF2B5EF4-FFF2-40B4-BE49-F238E27FC236}">
                <a16:creationId xmlns:a16="http://schemas.microsoft.com/office/drawing/2014/main" id="{A49BF895-C76E-73B5-C67D-EC665254E2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44475" cy="288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48" name="Object 37">
            <a:extLst>
              <a:ext uri="{FF2B5EF4-FFF2-40B4-BE49-F238E27FC236}">
                <a16:creationId xmlns:a16="http://schemas.microsoft.com/office/drawing/2014/main" id="{A7222EF4-D653-3244-D8CE-CB60B4B9D2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66700" cy="288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49" name="Object 36">
            <a:extLst>
              <a:ext uri="{FF2B5EF4-FFF2-40B4-BE49-F238E27FC236}">
                <a16:creationId xmlns:a16="http://schemas.microsoft.com/office/drawing/2014/main" id="{B5575B67-75F1-A58C-EF0E-5CD85202B8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12725" cy="258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50" name="Object 35">
            <a:extLst>
              <a:ext uri="{FF2B5EF4-FFF2-40B4-BE49-F238E27FC236}">
                <a16:creationId xmlns:a16="http://schemas.microsoft.com/office/drawing/2014/main" id="{45B395FC-755A-23DE-E3F9-71800858EE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36538" cy="258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51" name="Object 34">
            <a:extLst>
              <a:ext uri="{FF2B5EF4-FFF2-40B4-BE49-F238E27FC236}">
                <a16:creationId xmlns:a16="http://schemas.microsoft.com/office/drawing/2014/main" id="{F90BE47B-115D-E689-E53A-D8F09B93F8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06375" cy="288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52" name="Object 33">
            <a:extLst>
              <a:ext uri="{FF2B5EF4-FFF2-40B4-BE49-F238E27FC236}">
                <a16:creationId xmlns:a16="http://schemas.microsoft.com/office/drawing/2014/main" id="{FFC7A700-1642-0B5D-ADE3-9F4BC6893E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36538" cy="288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53" name="Object 32">
            <a:extLst>
              <a:ext uri="{FF2B5EF4-FFF2-40B4-BE49-F238E27FC236}">
                <a16:creationId xmlns:a16="http://schemas.microsoft.com/office/drawing/2014/main" id="{23D566E6-032D-CE4D-FDB6-CB2FB9C588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82563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54" name="Object 31">
            <a:extLst>
              <a:ext uri="{FF2B5EF4-FFF2-40B4-BE49-F238E27FC236}">
                <a16:creationId xmlns:a16="http://schemas.microsoft.com/office/drawing/2014/main" id="{0B100415-FB72-3DA7-2764-639085935C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82563" cy="16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55" name="Object 30">
            <a:extLst>
              <a:ext uri="{FF2B5EF4-FFF2-40B4-BE49-F238E27FC236}">
                <a16:creationId xmlns:a16="http://schemas.microsoft.com/office/drawing/2014/main" id="{90164F5C-99F2-626B-E0C1-2E79F7EB5C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2400" cy="20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56" name="Object 87">
            <a:extLst>
              <a:ext uri="{FF2B5EF4-FFF2-40B4-BE49-F238E27FC236}">
                <a16:creationId xmlns:a16="http://schemas.microsoft.com/office/drawing/2014/main" id="{4D265440-981C-A5D4-A435-0A2D8E5571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81000" cy="258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57" name="Object 86">
            <a:extLst>
              <a:ext uri="{FF2B5EF4-FFF2-40B4-BE49-F238E27FC236}">
                <a16:creationId xmlns:a16="http://schemas.microsoft.com/office/drawing/2014/main" id="{604CAF1D-D22E-7E1F-79F1-1F81A5A9A8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06375" cy="20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58" name="Object 85">
            <a:extLst>
              <a:ext uri="{FF2B5EF4-FFF2-40B4-BE49-F238E27FC236}">
                <a16:creationId xmlns:a16="http://schemas.microsoft.com/office/drawing/2014/main" id="{69E81AB2-B034-EC35-2981-354ED02444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96875" cy="258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59" name="Object 84">
            <a:extLst>
              <a:ext uri="{FF2B5EF4-FFF2-40B4-BE49-F238E27FC236}">
                <a16:creationId xmlns:a16="http://schemas.microsoft.com/office/drawing/2014/main" id="{48B23D1E-E28F-D6D7-82F7-70B5A1EF5B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06375" cy="20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60" name="Object 83">
            <a:extLst>
              <a:ext uri="{FF2B5EF4-FFF2-40B4-BE49-F238E27FC236}">
                <a16:creationId xmlns:a16="http://schemas.microsoft.com/office/drawing/2014/main" id="{50C1F21A-0DF2-47EE-AD00-C8CC37C738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50838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61" name="Object 82">
            <a:extLst>
              <a:ext uri="{FF2B5EF4-FFF2-40B4-BE49-F238E27FC236}">
                <a16:creationId xmlns:a16="http://schemas.microsoft.com/office/drawing/2014/main" id="{94738274-C199-E261-BF48-3A81FBB4A8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06375" cy="20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62" name="Object 81">
            <a:extLst>
              <a:ext uri="{FF2B5EF4-FFF2-40B4-BE49-F238E27FC236}">
                <a16:creationId xmlns:a16="http://schemas.microsoft.com/office/drawing/2014/main" id="{04E037A0-4E8A-ED63-D910-DC8E1049BC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96875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63" name="Object 80">
            <a:extLst>
              <a:ext uri="{FF2B5EF4-FFF2-40B4-BE49-F238E27FC236}">
                <a16:creationId xmlns:a16="http://schemas.microsoft.com/office/drawing/2014/main" id="{184E7CF1-7B52-A91D-4436-1D09E0E52B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06375" cy="20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64" name="Object 79">
            <a:extLst>
              <a:ext uri="{FF2B5EF4-FFF2-40B4-BE49-F238E27FC236}">
                <a16:creationId xmlns:a16="http://schemas.microsoft.com/office/drawing/2014/main" id="{437639DF-6706-597F-B6CD-E3DB7E8F5A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96875" cy="258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65" name="Object 78">
            <a:extLst>
              <a:ext uri="{FF2B5EF4-FFF2-40B4-BE49-F238E27FC236}">
                <a16:creationId xmlns:a16="http://schemas.microsoft.com/office/drawing/2014/main" id="{756E390F-B86A-30DA-8EAC-3762E952FF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06375" cy="20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66" name="Object 77">
            <a:extLst>
              <a:ext uri="{FF2B5EF4-FFF2-40B4-BE49-F238E27FC236}">
                <a16:creationId xmlns:a16="http://schemas.microsoft.com/office/drawing/2014/main" id="{2FEF7417-6F85-7521-815B-1A3B8A7713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03225" cy="258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67" name="Object 76">
            <a:extLst>
              <a:ext uri="{FF2B5EF4-FFF2-40B4-BE49-F238E27FC236}">
                <a16:creationId xmlns:a16="http://schemas.microsoft.com/office/drawing/2014/main" id="{A30B1058-2291-4C4B-D942-15A1FEAA95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06375" cy="20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68" name="Object 75">
            <a:extLst>
              <a:ext uri="{FF2B5EF4-FFF2-40B4-BE49-F238E27FC236}">
                <a16:creationId xmlns:a16="http://schemas.microsoft.com/office/drawing/2014/main" id="{F962C8C7-9869-90BE-7853-46BC2F8A55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73063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69" name="Object 74">
            <a:extLst>
              <a:ext uri="{FF2B5EF4-FFF2-40B4-BE49-F238E27FC236}">
                <a16:creationId xmlns:a16="http://schemas.microsoft.com/office/drawing/2014/main" id="{D2715EEF-6654-1986-674E-63520CF3D8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06375" cy="20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70" name="Object 73">
            <a:extLst>
              <a:ext uri="{FF2B5EF4-FFF2-40B4-BE49-F238E27FC236}">
                <a16:creationId xmlns:a16="http://schemas.microsoft.com/office/drawing/2014/main" id="{182E5892-7465-7E8A-3B56-729D225884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03225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71" name="Object 72">
            <a:extLst>
              <a:ext uri="{FF2B5EF4-FFF2-40B4-BE49-F238E27FC236}">
                <a16:creationId xmlns:a16="http://schemas.microsoft.com/office/drawing/2014/main" id="{6FD6E9B7-3DC8-BA81-3E32-29E0E3FFD0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06375" cy="20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72" name="Object 71">
            <a:extLst>
              <a:ext uri="{FF2B5EF4-FFF2-40B4-BE49-F238E27FC236}">
                <a16:creationId xmlns:a16="http://schemas.microsoft.com/office/drawing/2014/main" id="{998B3069-6504-C2EE-6337-2F94BDBAA2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44475" cy="288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73" name="Object 70">
            <a:extLst>
              <a:ext uri="{FF2B5EF4-FFF2-40B4-BE49-F238E27FC236}">
                <a16:creationId xmlns:a16="http://schemas.microsoft.com/office/drawing/2014/main" id="{C1D0E47F-F9DD-5D68-D1F3-571D38E2F4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58763" cy="288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74" name="Object 69">
            <a:extLst>
              <a:ext uri="{FF2B5EF4-FFF2-40B4-BE49-F238E27FC236}">
                <a16:creationId xmlns:a16="http://schemas.microsoft.com/office/drawing/2014/main" id="{E4A3ABDD-67BD-DBC9-7D84-BC419340F7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44475" cy="258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75" name="Object 68">
            <a:extLst>
              <a:ext uri="{FF2B5EF4-FFF2-40B4-BE49-F238E27FC236}">
                <a16:creationId xmlns:a16="http://schemas.microsoft.com/office/drawing/2014/main" id="{7CF6F813-8E50-5AF1-949A-B9AFC79F93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58763" cy="258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76" name="Object 67">
            <a:extLst>
              <a:ext uri="{FF2B5EF4-FFF2-40B4-BE49-F238E27FC236}">
                <a16:creationId xmlns:a16="http://schemas.microsoft.com/office/drawing/2014/main" id="{16B05550-C04C-13D4-5737-3B1EA78D31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44475" cy="288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77" name="Object 66">
            <a:extLst>
              <a:ext uri="{FF2B5EF4-FFF2-40B4-BE49-F238E27FC236}">
                <a16:creationId xmlns:a16="http://schemas.microsoft.com/office/drawing/2014/main" id="{F07EB178-5CB7-774C-EEBA-BE3C2C4A9D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66700" cy="288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78" name="Object 65">
            <a:extLst>
              <a:ext uri="{FF2B5EF4-FFF2-40B4-BE49-F238E27FC236}">
                <a16:creationId xmlns:a16="http://schemas.microsoft.com/office/drawing/2014/main" id="{873BB3C9-EC11-B861-8792-9DC0800545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12725" cy="258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79" name="Object 64">
            <a:extLst>
              <a:ext uri="{FF2B5EF4-FFF2-40B4-BE49-F238E27FC236}">
                <a16:creationId xmlns:a16="http://schemas.microsoft.com/office/drawing/2014/main" id="{BDA16994-8BDD-457F-0B2B-6A17438493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36538" cy="258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80" name="Object 63">
            <a:extLst>
              <a:ext uri="{FF2B5EF4-FFF2-40B4-BE49-F238E27FC236}">
                <a16:creationId xmlns:a16="http://schemas.microsoft.com/office/drawing/2014/main" id="{21664270-2E8B-408B-379B-A83E0D30FE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06375" cy="288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81" name="Object 62">
            <a:extLst>
              <a:ext uri="{FF2B5EF4-FFF2-40B4-BE49-F238E27FC236}">
                <a16:creationId xmlns:a16="http://schemas.microsoft.com/office/drawing/2014/main" id="{A53ACE6A-563E-AC06-F6DA-1156F9E5A5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36538" cy="288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82" name="Object 61">
            <a:extLst>
              <a:ext uri="{FF2B5EF4-FFF2-40B4-BE49-F238E27FC236}">
                <a16:creationId xmlns:a16="http://schemas.microsoft.com/office/drawing/2014/main" id="{2A0E1C34-39A3-DD23-6EF3-0032DC71AF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82563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83" name="Object 60">
            <a:extLst>
              <a:ext uri="{FF2B5EF4-FFF2-40B4-BE49-F238E27FC236}">
                <a16:creationId xmlns:a16="http://schemas.microsoft.com/office/drawing/2014/main" id="{8A235216-D5E8-039E-3F99-4914660734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82563" cy="16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84" name="Object 59">
            <a:extLst>
              <a:ext uri="{FF2B5EF4-FFF2-40B4-BE49-F238E27FC236}">
                <a16:creationId xmlns:a16="http://schemas.microsoft.com/office/drawing/2014/main" id="{43B88354-2818-73CB-59C5-5206982DB9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2400" cy="20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3ABDE209-FD84-EF95-E084-066A379DF6B4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1585913" y="1480657"/>
            <a:ext cx="13972362" cy="8349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0651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8" name="Google Shape;438;p25"/>
          <p:cNvGrpSpPr/>
          <p:nvPr/>
        </p:nvGrpSpPr>
        <p:grpSpPr>
          <a:xfrm>
            <a:off x="0" y="-2622351"/>
            <a:ext cx="18287996" cy="3699128"/>
            <a:chOff x="0" y="-57150"/>
            <a:chExt cx="4816592" cy="1351623"/>
          </a:xfrm>
        </p:grpSpPr>
        <p:sp>
          <p:nvSpPr>
            <p:cNvPr id="439" name="Google Shape;439;p25"/>
            <p:cNvSpPr/>
            <p:nvPr/>
          </p:nvSpPr>
          <p:spPr>
            <a:xfrm>
              <a:off x="0" y="0"/>
              <a:ext cx="4816592" cy="1294473"/>
            </a:xfrm>
            <a:custGeom>
              <a:avLst/>
              <a:gdLst/>
              <a:ahLst/>
              <a:cxnLst/>
              <a:rect l="l" t="t" r="r" b="b"/>
              <a:pathLst>
                <a:path w="4816592" h="1294473" extrusionOk="0">
                  <a:moveTo>
                    <a:pt x="0" y="0"/>
                  </a:moveTo>
                  <a:lnTo>
                    <a:pt x="4816592" y="0"/>
                  </a:lnTo>
                  <a:lnTo>
                    <a:pt x="4816592" y="1294473"/>
                  </a:lnTo>
                  <a:lnTo>
                    <a:pt x="0" y="1294473"/>
                  </a:lnTo>
                  <a:close/>
                </a:path>
              </a:pathLst>
            </a:custGeom>
            <a:solidFill>
              <a:srgbClr val="1649FF"/>
            </a:solidFill>
            <a:ln>
              <a:noFill/>
            </a:ln>
          </p:spPr>
        </p:sp>
        <p:sp>
          <p:nvSpPr>
            <p:cNvPr id="440" name="Google Shape;440;p25"/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41" name="Google Shape;441;p25"/>
          <p:cNvGrpSpPr/>
          <p:nvPr/>
        </p:nvGrpSpPr>
        <p:grpSpPr>
          <a:xfrm rot="10800000">
            <a:off x="0" y="170714"/>
            <a:ext cx="2673005" cy="2359762"/>
            <a:chOff x="0" y="-6350"/>
            <a:chExt cx="812800" cy="717550"/>
          </a:xfrm>
        </p:grpSpPr>
        <p:sp>
          <p:nvSpPr>
            <p:cNvPr id="442" name="Google Shape;442;p25"/>
            <p:cNvSpPr/>
            <p:nvPr/>
          </p:nvSpPr>
          <p:spPr>
            <a:xfrm>
              <a:off x="0" y="0"/>
              <a:ext cx="812800" cy="711200"/>
            </a:xfrm>
            <a:custGeom>
              <a:avLst/>
              <a:gdLst/>
              <a:ahLst/>
              <a:cxnLst/>
              <a:rect l="l" t="t" r="r" b="b"/>
              <a:pathLst>
                <a:path w="812800" h="711200" extrusionOk="0">
                  <a:moveTo>
                    <a:pt x="406400" y="711200"/>
                  </a:moveTo>
                  <a:lnTo>
                    <a:pt x="812800" y="0"/>
                  </a:lnTo>
                  <a:lnTo>
                    <a:pt x="0" y="0"/>
                  </a:lnTo>
                  <a:lnTo>
                    <a:pt x="406400" y="71120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</p:sp>
        <p:sp>
          <p:nvSpPr>
            <p:cNvPr id="443" name="Google Shape;443;p25"/>
            <p:cNvSpPr txBox="1"/>
            <p:nvPr/>
          </p:nvSpPr>
          <p:spPr>
            <a:xfrm>
              <a:off x="127000" y="-6350"/>
              <a:ext cx="558800" cy="3873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6950" tIns="66950" rIns="66950" bIns="6695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44" name="Google Shape;444;p25"/>
          <p:cNvGrpSpPr/>
          <p:nvPr/>
        </p:nvGrpSpPr>
        <p:grpSpPr>
          <a:xfrm rot="10800000">
            <a:off x="9650726" y="170714"/>
            <a:ext cx="2673005" cy="877664"/>
            <a:chOff x="0" y="-6350"/>
            <a:chExt cx="812800" cy="717550"/>
          </a:xfrm>
        </p:grpSpPr>
        <p:sp>
          <p:nvSpPr>
            <p:cNvPr id="445" name="Google Shape;445;p25"/>
            <p:cNvSpPr/>
            <p:nvPr/>
          </p:nvSpPr>
          <p:spPr>
            <a:xfrm>
              <a:off x="0" y="0"/>
              <a:ext cx="812800" cy="711200"/>
            </a:xfrm>
            <a:custGeom>
              <a:avLst/>
              <a:gdLst/>
              <a:ahLst/>
              <a:cxnLst/>
              <a:rect l="l" t="t" r="r" b="b"/>
              <a:pathLst>
                <a:path w="812800" h="711200" extrusionOk="0">
                  <a:moveTo>
                    <a:pt x="406400" y="711200"/>
                  </a:moveTo>
                  <a:lnTo>
                    <a:pt x="812800" y="0"/>
                  </a:lnTo>
                  <a:lnTo>
                    <a:pt x="0" y="0"/>
                  </a:lnTo>
                  <a:lnTo>
                    <a:pt x="406400" y="7112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446" name="Google Shape;446;p25"/>
            <p:cNvSpPr txBox="1"/>
            <p:nvPr/>
          </p:nvSpPr>
          <p:spPr>
            <a:xfrm>
              <a:off x="127000" y="-6350"/>
              <a:ext cx="558800" cy="3873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6950" tIns="66950" rIns="66950" bIns="6695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47" name="Google Shape;447;p25"/>
          <p:cNvGrpSpPr/>
          <p:nvPr/>
        </p:nvGrpSpPr>
        <p:grpSpPr>
          <a:xfrm rot="10800000">
            <a:off x="15558275" y="170713"/>
            <a:ext cx="2673005" cy="906063"/>
            <a:chOff x="0" y="-6350"/>
            <a:chExt cx="812800" cy="717550"/>
          </a:xfrm>
        </p:grpSpPr>
        <p:sp>
          <p:nvSpPr>
            <p:cNvPr id="448" name="Google Shape;448;p25"/>
            <p:cNvSpPr/>
            <p:nvPr/>
          </p:nvSpPr>
          <p:spPr>
            <a:xfrm>
              <a:off x="0" y="0"/>
              <a:ext cx="812800" cy="711200"/>
            </a:xfrm>
            <a:custGeom>
              <a:avLst/>
              <a:gdLst/>
              <a:ahLst/>
              <a:cxnLst/>
              <a:rect l="l" t="t" r="r" b="b"/>
              <a:pathLst>
                <a:path w="812800" h="711200" extrusionOk="0">
                  <a:moveTo>
                    <a:pt x="406400" y="711200"/>
                  </a:moveTo>
                  <a:lnTo>
                    <a:pt x="812800" y="0"/>
                  </a:lnTo>
                  <a:lnTo>
                    <a:pt x="0" y="0"/>
                  </a:lnTo>
                  <a:lnTo>
                    <a:pt x="406400" y="7112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449" name="Google Shape;449;p25"/>
            <p:cNvSpPr txBox="1"/>
            <p:nvPr/>
          </p:nvSpPr>
          <p:spPr>
            <a:xfrm>
              <a:off x="127000" y="-6350"/>
              <a:ext cx="558800" cy="3873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6950" tIns="66950" rIns="66950" bIns="6695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50" name="Google Shape;450;p25"/>
          <p:cNvGrpSpPr/>
          <p:nvPr/>
        </p:nvGrpSpPr>
        <p:grpSpPr>
          <a:xfrm rot="10800000">
            <a:off x="3352114" y="173875"/>
            <a:ext cx="2673005" cy="885500"/>
            <a:chOff x="0" y="-6350"/>
            <a:chExt cx="812800" cy="717550"/>
          </a:xfrm>
        </p:grpSpPr>
        <p:sp>
          <p:nvSpPr>
            <p:cNvPr id="451" name="Google Shape;451;p25"/>
            <p:cNvSpPr/>
            <p:nvPr/>
          </p:nvSpPr>
          <p:spPr>
            <a:xfrm>
              <a:off x="0" y="0"/>
              <a:ext cx="812800" cy="711200"/>
            </a:xfrm>
            <a:custGeom>
              <a:avLst/>
              <a:gdLst/>
              <a:ahLst/>
              <a:cxnLst/>
              <a:rect l="l" t="t" r="r" b="b"/>
              <a:pathLst>
                <a:path w="812800" h="711200" extrusionOk="0">
                  <a:moveTo>
                    <a:pt x="406400" y="711200"/>
                  </a:moveTo>
                  <a:lnTo>
                    <a:pt x="812800" y="0"/>
                  </a:lnTo>
                  <a:lnTo>
                    <a:pt x="0" y="0"/>
                  </a:lnTo>
                  <a:lnTo>
                    <a:pt x="406400" y="7112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452" name="Google Shape;452;p25"/>
            <p:cNvSpPr txBox="1"/>
            <p:nvPr/>
          </p:nvSpPr>
          <p:spPr>
            <a:xfrm>
              <a:off x="127000" y="-6350"/>
              <a:ext cx="558800" cy="3873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6950" tIns="66950" rIns="66950" bIns="6695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53" name="Google Shape;453;p25"/>
          <p:cNvGrpSpPr/>
          <p:nvPr/>
        </p:nvGrpSpPr>
        <p:grpSpPr>
          <a:xfrm rot="10800000">
            <a:off x="12828557" y="170714"/>
            <a:ext cx="2673005" cy="2359762"/>
            <a:chOff x="0" y="-6350"/>
            <a:chExt cx="812800" cy="717550"/>
          </a:xfrm>
        </p:grpSpPr>
        <p:sp>
          <p:nvSpPr>
            <p:cNvPr id="454" name="Google Shape;454;p25"/>
            <p:cNvSpPr/>
            <p:nvPr/>
          </p:nvSpPr>
          <p:spPr>
            <a:xfrm>
              <a:off x="0" y="0"/>
              <a:ext cx="812800" cy="711200"/>
            </a:xfrm>
            <a:custGeom>
              <a:avLst/>
              <a:gdLst/>
              <a:ahLst/>
              <a:cxnLst/>
              <a:rect l="l" t="t" r="r" b="b"/>
              <a:pathLst>
                <a:path w="812800" h="711200" extrusionOk="0">
                  <a:moveTo>
                    <a:pt x="406400" y="711200"/>
                  </a:moveTo>
                  <a:lnTo>
                    <a:pt x="812800" y="0"/>
                  </a:lnTo>
                  <a:lnTo>
                    <a:pt x="0" y="0"/>
                  </a:lnTo>
                  <a:lnTo>
                    <a:pt x="406400" y="71120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</p:sp>
        <p:sp>
          <p:nvSpPr>
            <p:cNvPr id="455" name="Google Shape;455;p25"/>
            <p:cNvSpPr txBox="1"/>
            <p:nvPr/>
          </p:nvSpPr>
          <p:spPr>
            <a:xfrm>
              <a:off x="127000" y="-6350"/>
              <a:ext cx="558800" cy="3873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6950" tIns="66950" rIns="66950" bIns="6695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56" name="Google Shape;456;p25"/>
          <p:cNvGrpSpPr/>
          <p:nvPr/>
        </p:nvGrpSpPr>
        <p:grpSpPr>
          <a:xfrm rot="10800000">
            <a:off x="6470995" y="170714"/>
            <a:ext cx="2673005" cy="2359762"/>
            <a:chOff x="0" y="-6350"/>
            <a:chExt cx="812800" cy="717550"/>
          </a:xfrm>
        </p:grpSpPr>
        <p:sp>
          <p:nvSpPr>
            <p:cNvPr id="457" name="Google Shape;457;p25"/>
            <p:cNvSpPr/>
            <p:nvPr/>
          </p:nvSpPr>
          <p:spPr>
            <a:xfrm>
              <a:off x="0" y="0"/>
              <a:ext cx="812800" cy="711200"/>
            </a:xfrm>
            <a:custGeom>
              <a:avLst/>
              <a:gdLst/>
              <a:ahLst/>
              <a:cxnLst/>
              <a:rect l="l" t="t" r="r" b="b"/>
              <a:pathLst>
                <a:path w="812800" h="711200" extrusionOk="0">
                  <a:moveTo>
                    <a:pt x="406400" y="711200"/>
                  </a:moveTo>
                  <a:lnTo>
                    <a:pt x="812800" y="0"/>
                  </a:lnTo>
                  <a:lnTo>
                    <a:pt x="0" y="0"/>
                  </a:lnTo>
                  <a:lnTo>
                    <a:pt x="406400" y="71120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</p:sp>
        <p:sp>
          <p:nvSpPr>
            <p:cNvPr id="458" name="Google Shape;458;p25"/>
            <p:cNvSpPr txBox="1"/>
            <p:nvPr/>
          </p:nvSpPr>
          <p:spPr>
            <a:xfrm>
              <a:off x="127000" y="-6350"/>
              <a:ext cx="558800" cy="3873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6950" tIns="66950" rIns="66950" bIns="6695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59" name="Google Shape;459;p25"/>
          <p:cNvSpPr txBox="1"/>
          <p:nvPr/>
        </p:nvSpPr>
        <p:spPr>
          <a:xfrm>
            <a:off x="1070893" y="2185128"/>
            <a:ext cx="12887995" cy="5816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numerical simulation is to be performed from time t=0 to t=10, for each of the compartments in consideration. </a:t>
            </a:r>
            <a:b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plotting the graphs for each compartment, then a general graph for all the compartments together will be simulated.</a:t>
            </a:r>
          </a:p>
          <a:p>
            <a:pPr algn="just">
              <a:lnSpc>
                <a:spcPct val="150000"/>
              </a:lnSpc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shall also vary various variables with parameters.</a:t>
            </a:r>
            <a:b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60" name="Google Shape;460;p25"/>
          <p:cNvCxnSpPr/>
          <p:nvPr/>
        </p:nvCxnSpPr>
        <p:spPr>
          <a:xfrm rot="10800000">
            <a:off x="-42494" y="1048379"/>
            <a:ext cx="18309245" cy="0"/>
          </a:xfrm>
          <a:prstGeom prst="straightConnector1">
            <a:avLst/>
          </a:prstGeom>
          <a:noFill/>
          <a:ln w="76200" cap="flat" cmpd="sng">
            <a:solidFill>
              <a:srgbClr val="000000"/>
            </a:solidFill>
            <a:prstDash val="solid"/>
            <a:round/>
            <a:headEnd type="diamond" w="lg" len="lg"/>
            <a:tailEnd type="diamond" w="lg" len="lg"/>
          </a:ln>
        </p:spPr>
      </p:cxnSp>
      <p:pic>
        <p:nvPicPr>
          <p:cNvPr id="5122" name="Object 29">
            <a:extLst>
              <a:ext uri="{FF2B5EF4-FFF2-40B4-BE49-F238E27FC236}">
                <a16:creationId xmlns:a16="http://schemas.microsoft.com/office/drawing/2014/main" id="{4606088D-ED10-80D9-DBC7-4417BAABF1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81000" cy="258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Object 28">
            <a:extLst>
              <a:ext uri="{FF2B5EF4-FFF2-40B4-BE49-F238E27FC236}">
                <a16:creationId xmlns:a16="http://schemas.microsoft.com/office/drawing/2014/main" id="{933AE12B-1692-CDA0-8641-DCC6BC552B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06375" cy="20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Object 27">
            <a:extLst>
              <a:ext uri="{FF2B5EF4-FFF2-40B4-BE49-F238E27FC236}">
                <a16:creationId xmlns:a16="http://schemas.microsoft.com/office/drawing/2014/main" id="{9A2AEEF0-EF39-9A29-D805-F1B9F1A469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96875" cy="258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5" name="Object 26">
            <a:extLst>
              <a:ext uri="{FF2B5EF4-FFF2-40B4-BE49-F238E27FC236}">
                <a16:creationId xmlns:a16="http://schemas.microsoft.com/office/drawing/2014/main" id="{D328CA3C-D825-0D26-9246-3BE62594A9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06375" cy="20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Object 25">
            <a:extLst>
              <a:ext uri="{FF2B5EF4-FFF2-40B4-BE49-F238E27FC236}">
                <a16:creationId xmlns:a16="http://schemas.microsoft.com/office/drawing/2014/main" id="{E7A6BC3C-3971-7988-2B22-A8E1FCD0D7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50838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7" name="Object 24">
            <a:extLst>
              <a:ext uri="{FF2B5EF4-FFF2-40B4-BE49-F238E27FC236}">
                <a16:creationId xmlns:a16="http://schemas.microsoft.com/office/drawing/2014/main" id="{E12C1087-0FF4-291B-E1C8-082DACB8C4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06375" cy="20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Object 23">
            <a:extLst>
              <a:ext uri="{FF2B5EF4-FFF2-40B4-BE49-F238E27FC236}">
                <a16:creationId xmlns:a16="http://schemas.microsoft.com/office/drawing/2014/main" id="{9D848534-9CD4-5B7C-1BA1-2684070EE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96875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9" name="Object 22">
            <a:extLst>
              <a:ext uri="{FF2B5EF4-FFF2-40B4-BE49-F238E27FC236}">
                <a16:creationId xmlns:a16="http://schemas.microsoft.com/office/drawing/2014/main" id="{3871CE46-2965-1E2B-0286-D0855B4D9B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06375" cy="20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Object 21">
            <a:extLst>
              <a:ext uri="{FF2B5EF4-FFF2-40B4-BE49-F238E27FC236}">
                <a16:creationId xmlns:a16="http://schemas.microsoft.com/office/drawing/2014/main" id="{EABD64EB-0776-29C4-E1EE-3DDA1C2C5D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96875" cy="258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1" name="Object 20">
            <a:extLst>
              <a:ext uri="{FF2B5EF4-FFF2-40B4-BE49-F238E27FC236}">
                <a16:creationId xmlns:a16="http://schemas.microsoft.com/office/drawing/2014/main" id="{79CF5A4A-1B16-365C-E68F-ACC0E2A580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06375" cy="20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2" name="Object 19">
            <a:extLst>
              <a:ext uri="{FF2B5EF4-FFF2-40B4-BE49-F238E27FC236}">
                <a16:creationId xmlns:a16="http://schemas.microsoft.com/office/drawing/2014/main" id="{F829D119-ADC7-F8C6-7FBB-0D6660F59E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03225" cy="258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3" name="Object 18">
            <a:extLst>
              <a:ext uri="{FF2B5EF4-FFF2-40B4-BE49-F238E27FC236}">
                <a16:creationId xmlns:a16="http://schemas.microsoft.com/office/drawing/2014/main" id="{D3EDDE4E-55E4-A9D6-2280-717EDA5619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06375" cy="20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4" name="Object 17">
            <a:extLst>
              <a:ext uri="{FF2B5EF4-FFF2-40B4-BE49-F238E27FC236}">
                <a16:creationId xmlns:a16="http://schemas.microsoft.com/office/drawing/2014/main" id="{8FB7DF36-7CB3-F6F3-4586-857579436C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73063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5" name="Object 16">
            <a:extLst>
              <a:ext uri="{FF2B5EF4-FFF2-40B4-BE49-F238E27FC236}">
                <a16:creationId xmlns:a16="http://schemas.microsoft.com/office/drawing/2014/main" id="{5583B011-EC07-39B6-C32A-6451DA35A8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06375" cy="20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6" name="Object 15">
            <a:extLst>
              <a:ext uri="{FF2B5EF4-FFF2-40B4-BE49-F238E27FC236}">
                <a16:creationId xmlns:a16="http://schemas.microsoft.com/office/drawing/2014/main" id="{0AF2CBC1-88AF-778B-65BD-4F440315B3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03225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7" name="Object 14">
            <a:extLst>
              <a:ext uri="{FF2B5EF4-FFF2-40B4-BE49-F238E27FC236}">
                <a16:creationId xmlns:a16="http://schemas.microsoft.com/office/drawing/2014/main" id="{62FB85E5-360B-6281-4D3F-66A06D02E5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06375" cy="20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8" name="Object 13">
            <a:extLst>
              <a:ext uri="{FF2B5EF4-FFF2-40B4-BE49-F238E27FC236}">
                <a16:creationId xmlns:a16="http://schemas.microsoft.com/office/drawing/2014/main" id="{D4D91D29-55F5-5943-F40B-9B7F6B837A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44475" cy="288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9" name="Object 12">
            <a:extLst>
              <a:ext uri="{FF2B5EF4-FFF2-40B4-BE49-F238E27FC236}">
                <a16:creationId xmlns:a16="http://schemas.microsoft.com/office/drawing/2014/main" id="{11681569-56B9-4963-938A-9F38B0134F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58763" cy="288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40" name="Object 11">
            <a:extLst>
              <a:ext uri="{FF2B5EF4-FFF2-40B4-BE49-F238E27FC236}">
                <a16:creationId xmlns:a16="http://schemas.microsoft.com/office/drawing/2014/main" id="{B7265283-B36A-D352-3B02-7CDD036F08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44475" cy="258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41" name="Object 10">
            <a:extLst>
              <a:ext uri="{FF2B5EF4-FFF2-40B4-BE49-F238E27FC236}">
                <a16:creationId xmlns:a16="http://schemas.microsoft.com/office/drawing/2014/main" id="{AB24BABF-F79C-90DF-9D57-A6836A1813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58763" cy="258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42" name="Object 9">
            <a:extLst>
              <a:ext uri="{FF2B5EF4-FFF2-40B4-BE49-F238E27FC236}">
                <a16:creationId xmlns:a16="http://schemas.microsoft.com/office/drawing/2014/main" id="{6FCB9B36-AB0F-A118-6AA9-187F97B311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44475" cy="288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43" name="Object 8">
            <a:extLst>
              <a:ext uri="{FF2B5EF4-FFF2-40B4-BE49-F238E27FC236}">
                <a16:creationId xmlns:a16="http://schemas.microsoft.com/office/drawing/2014/main" id="{CDA10F8C-4DA6-2361-566D-65CFE71B44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66700" cy="288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44" name="Object 7">
            <a:extLst>
              <a:ext uri="{FF2B5EF4-FFF2-40B4-BE49-F238E27FC236}">
                <a16:creationId xmlns:a16="http://schemas.microsoft.com/office/drawing/2014/main" id="{DA688765-C5E8-685D-00E1-CF064535D4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12725" cy="258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45" name="Object 6">
            <a:extLst>
              <a:ext uri="{FF2B5EF4-FFF2-40B4-BE49-F238E27FC236}">
                <a16:creationId xmlns:a16="http://schemas.microsoft.com/office/drawing/2014/main" id="{416B43E5-38ED-7CA3-932F-72308515C2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36538" cy="258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46" name="Object 5">
            <a:extLst>
              <a:ext uri="{FF2B5EF4-FFF2-40B4-BE49-F238E27FC236}">
                <a16:creationId xmlns:a16="http://schemas.microsoft.com/office/drawing/2014/main" id="{E2C3D2C2-00B7-B318-7CDD-14353D8D08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06375" cy="288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47" name="Object 4">
            <a:extLst>
              <a:ext uri="{FF2B5EF4-FFF2-40B4-BE49-F238E27FC236}">
                <a16:creationId xmlns:a16="http://schemas.microsoft.com/office/drawing/2014/main" id="{BA97861C-3EC5-BDB5-6C6C-A1A0BCC667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36538" cy="288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48" name="Object 3">
            <a:extLst>
              <a:ext uri="{FF2B5EF4-FFF2-40B4-BE49-F238E27FC236}">
                <a16:creationId xmlns:a16="http://schemas.microsoft.com/office/drawing/2014/main" id="{0B8EFEFB-0297-EA2A-E2A0-5AE226C1CA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82563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49" name="Object 2">
            <a:extLst>
              <a:ext uri="{FF2B5EF4-FFF2-40B4-BE49-F238E27FC236}">
                <a16:creationId xmlns:a16="http://schemas.microsoft.com/office/drawing/2014/main" id="{52F09DC7-A126-C94A-8D53-137638B89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82563" cy="16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50" name="Object 1">
            <a:extLst>
              <a:ext uri="{FF2B5EF4-FFF2-40B4-BE49-F238E27FC236}">
                <a16:creationId xmlns:a16="http://schemas.microsoft.com/office/drawing/2014/main" id="{6EC63C56-77D7-9D1C-833E-B42DCD4507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2400" cy="20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51" name="Object 58">
            <a:extLst>
              <a:ext uri="{FF2B5EF4-FFF2-40B4-BE49-F238E27FC236}">
                <a16:creationId xmlns:a16="http://schemas.microsoft.com/office/drawing/2014/main" id="{6EBB9E11-C5F9-A555-302A-40AFFD20DF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81000" cy="258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52" name="Object 57">
            <a:extLst>
              <a:ext uri="{FF2B5EF4-FFF2-40B4-BE49-F238E27FC236}">
                <a16:creationId xmlns:a16="http://schemas.microsoft.com/office/drawing/2014/main" id="{37A5BC37-8B13-FA45-5EAD-395EC1F1E1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06375" cy="20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53" name="Object 56">
            <a:extLst>
              <a:ext uri="{FF2B5EF4-FFF2-40B4-BE49-F238E27FC236}">
                <a16:creationId xmlns:a16="http://schemas.microsoft.com/office/drawing/2014/main" id="{58458FC3-4780-9BB3-27A0-E04B48C054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96875" cy="258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54" name="Object 55">
            <a:extLst>
              <a:ext uri="{FF2B5EF4-FFF2-40B4-BE49-F238E27FC236}">
                <a16:creationId xmlns:a16="http://schemas.microsoft.com/office/drawing/2014/main" id="{11711648-7C81-67F8-39D4-0584825AE3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06375" cy="20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55" name="Object 54">
            <a:extLst>
              <a:ext uri="{FF2B5EF4-FFF2-40B4-BE49-F238E27FC236}">
                <a16:creationId xmlns:a16="http://schemas.microsoft.com/office/drawing/2014/main" id="{336D05FE-EA48-CBA2-7917-6DE24F88CF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50838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56" name="Object 53">
            <a:extLst>
              <a:ext uri="{FF2B5EF4-FFF2-40B4-BE49-F238E27FC236}">
                <a16:creationId xmlns:a16="http://schemas.microsoft.com/office/drawing/2014/main" id="{694271B5-60DC-917A-EDB7-50EF989126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06375" cy="20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57" name="Object 52">
            <a:extLst>
              <a:ext uri="{FF2B5EF4-FFF2-40B4-BE49-F238E27FC236}">
                <a16:creationId xmlns:a16="http://schemas.microsoft.com/office/drawing/2014/main" id="{EB717073-E600-E115-7C4D-5DC5340210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96875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58" name="Object 51">
            <a:extLst>
              <a:ext uri="{FF2B5EF4-FFF2-40B4-BE49-F238E27FC236}">
                <a16:creationId xmlns:a16="http://schemas.microsoft.com/office/drawing/2014/main" id="{302A5EAE-C795-775E-35CF-96DDF4AC9B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06375" cy="20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59" name="Object 50">
            <a:extLst>
              <a:ext uri="{FF2B5EF4-FFF2-40B4-BE49-F238E27FC236}">
                <a16:creationId xmlns:a16="http://schemas.microsoft.com/office/drawing/2014/main" id="{DD64F585-3344-C06C-BB44-9C4F746E24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96875" cy="258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60" name="Object 49">
            <a:extLst>
              <a:ext uri="{FF2B5EF4-FFF2-40B4-BE49-F238E27FC236}">
                <a16:creationId xmlns:a16="http://schemas.microsoft.com/office/drawing/2014/main" id="{141D0B06-F5C8-D1FE-EF67-326150FA00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06375" cy="20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61" name="Object 48">
            <a:extLst>
              <a:ext uri="{FF2B5EF4-FFF2-40B4-BE49-F238E27FC236}">
                <a16:creationId xmlns:a16="http://schemas.microsoft.com/office/drawing/2014/main" id="{7B518484-D67F-671A-4207-8A85D1144C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03225" cy="258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62" name="Object 47">
            <a:extLst>
              <a:ext uri="{FF2B5EF4-FFF2-40B4-BE49-F238E27FC236}">
                <a16:creationId xmlns:a16="http://schemas.microsoft.com/office/drawing/2014/main" id="{74F728F6-AEA7-A88B-12A0-FAECCE4E3A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06375" cy="20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63" name="Object 46">
            <a:extLst>
              <a:ext uri="{FF2B5EF4-FFF2-40B4-BE49-F238E27FC236}">
                <a16:creationId xmlns:a16="http://schemas.microsoft.com/office/drawing/2014/main" id="{B6E7008E-7063-DE24-96EE-D842819DF8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73063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64" name="Object 45">
            <a:extLst>
              <a:ext uri="{FF2B5EF4-FFF2-40B4-BE49-F238E27FC236}">
                <a16:creationId xmlns:a16="http://schemas.microsoft.com/office/drawing/2014/main" id="{63C27375-B48F-02DD-26BE-6EFED965F7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06375" cy="20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65" name="Object 44">
            <a:extLst>
              <a:ext uri="{FF2B5EF4-FFF2-40B4-BE49-F238E27FC236}">
                <a16:creationId xmlns:a16="http://schemas.microsoft.com/office/drawing/2014/main" id="{B6587232-C816-D7C9-AA0E-7999E9CEE3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03225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66" name="Object 43">
            <a:extLst>
              <a:ext uri="{FF2B5EF4-FFF2-40B4-BE49-F238E27FC236}">
                <a16:creationId xmlns:a16="http://schemas.microsoft.com/office/drawing/2014/main" id="{6A5B69CE-040E-BAE2-BB66-CFF4010810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06375" cy="20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67" name="Object 42">
            <a:extLst>
              <a:ext uri="{FF2B5EF4-FFF2-40B4-BE49-F238E27FC236}">
                <a16:creationId xmlns:a16="http://schemas.microsoft.com/office/drawing/2014/main" id="{D694699D-124C-4874-2157-9E372F6A3A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44475" cy="288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68" name="Object 41">
            <a:extLst>
              <a:ext uri="{FF2B5EF4-FFF2-40B4-BE49-F238E27FC236}">
                <a16:creationId xmlns:a16="http://schemas.microsoft.com/office/drawing/2014/main" id="{72C242AE-DD6F-7875-9481-82B427EAB0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58763" cy="288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69" name="Object 40">
            <a:extLst>
              <a:ext uri="{FF2B5EF4-FFF2-40B4-BE49-F238E27FC236}">
                <a16:creationId xmlns:a16="http://schemas.microsoft.com/office/drawing/2014/main" id="{D9AC2719-79B9-36C9-A088-CF70DC567B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44475" cy="258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70" name="Object 39">
            <a:extLst>
              <a:ext uri="{FF2B5EF4-FFF2-40B4-BE49-F238E27FC236}">
                <a16:creationId xmlns:a16="http://schemas.microsoft.com/office/drawing/2014/main" id="{32B8286C-2B8A-0D9A-448C-A36C92644C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58763" cy="258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71" name="Object 38">
            <a:extLst>
              <a:ext uri="{FF2B5EF4-FFF2-40B4-BE49-F238E27FC236}">
                <a16:creationId xmlns:a16="http://schemas.microsoft.com/office/drawing/2014/main" id="{A320CA67-A775-CF4F-E9DC-921286CB46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44475" cy="288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72" name="Object 37">
            <a:extLst>
              <a:ext uri="{FF2B5EF4-FFF2-40B4-BE49-F238E27FC236}">
                <a16:creationId xmlns:a16="http://schemas.microsoft.com/office/drawing/2014/main" id="{D8306930-86EA-084F-B391-F4F049125C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66700" cy="288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73" name="Object 36">
            <a:extLst>
              <a:ext uri="{FF2B5EF4-FFF2-40B4-BE49-F238E27FC236}">
                <a16:creationId xmlns:a16="http://schemas.microsoft.com/office/drawing/2014/main" id="{372EA6FE-54E2-4DB7-7671-7216ABEA07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12725" cy="258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74" name="Object 35">
            <a:extLst>
              <a:ext uri="{FF2B5EF4-FFF2-40B4-BE49-F238E27FC236}">
                <a16:creationId xmlns:a16="http://schemas.microsoft.com/office/drawing/2014/main" id="{91B5BFFE-2F68-F53C-C94F-FFC191FB8A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36538" cy="258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75" name="Object 34">
            <a:extLst>
              <a:ext uri="{FF2B5EF4-FFF2-40B4-BE49-F238E27FC236}">
                <a16:creationId xmlns:a16="http://schemas.microsoft.com/office/drawing/2014/main" id="{0192CD78-E401-EEF0-8BCE-32E7280884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06375" cy="288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76" name="Object 33">
            <a:extLst>
              <a:ext uri="{FF2B5EF4-FFF2-40B4-BE49-F238E27FC236}">
                <a16:creationId xmlns:a16="http://schemas.microsoft.com/office/drawing/2014/main" id="{B5A0960E-1B00-B341-D0FC-3181DA6A0A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36538" cy="288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77" name="Object 32">
            <a:extLst>
              <a:ext uri="{FF2B5EF4-FFF2-40B4-BE49-F238E27FC236}">
                <a16:creationId xmlns:a16="http://schemas.microsoft.com/office/drawing/2014/main" id="{6D3D784C-E9AC-E9D5-B2A6-DBB3E2768D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82563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78" name="Object 31">
            <a:extLst>
              <a:ext uri="{FF2B5EF4-FFF2-40B4-BE49-F238E27FC236}">
                <a16:creationId xmlns:a16="http://schemas.microsoft.com/office/drawing/2014/main" id="{2E36426B-831F-C58D-05E2-4F25F5D5C6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82563" cy="16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79" name="Object 30">
            <a:extLst>
              <a:ext uri="{FF2B5EF4-FFF2-40B4-BE49-F238E27FC236}">
                <a16:creationId xmlns:a16="http://schemas.microsoft.com/office/drawing/2014/main" id="{77C223CC-A147-65CF-D0DE-EA92F4F115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2400" cy="20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80" name="Object 87">
            <a:extLst>
              <a:ext uri="{FF2B5EF4-FFF2-40B4-BE49-F238E27FC236}">
                <a16:creationId xmlns:a16="http://schemas.microsoft.com/office/drawing/2014/main" id="{CA33CEF1-3281-8BF5-2E50-BB2F5A1278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81000" cy="258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81" name="Object 86">
            <a:extLst>
              <a:ext uri="{FF2B5EF4-FFF2-40B4-BE49-F238E27FC236}">
                <a16:creationId xmlns:a16="http://schemas.microsoft.com/office/drawing/2014/main" id="{2A79771D-F5DD-CE71-63CD-D22F3D5E10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06375" cy="20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82" name="Object 85">
            <a:extLst>
              <a:ext uri="{FF2B5EF4-FFF2-40B4-BE49-F238E27FC236}">
                <a16:creationId xmlns:a16="http://schemas.microsoft.com/office/drawing/2014/main" id="{53D1997A-2895-46BF-7757-0A5F01F86E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96875" cy="258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83" name="Object 84">
            <a:extLst>
              <a:ext uri="{FF2B5EF4-FFF2-40B4-BE49-F238E27FC236}">
                <a16:creationId xmlns:a16="http://schemas.microsoft.com/office/drawing/2014/main" id="{863C1212-3C45-D390-EB69-D5D60747A6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06375" cy="20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84" name="Object 83">
            <a:extLst>
              <a:ext uri="{FF2B5EF4-FFF2-40B4-BE49-F238E27FC236}">
                <a16:creationId xmlns:a16="http://schemas.microsoft.com/office/drawing/2014/main" id="{DB51D11D-FD59-CCD0-0D08-9D80A98715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50838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85" name="Object 82">
            <a:extLst>
              <a:ext uri="{FF2B5EF4-FFF2-40B4-BE49-F238E27FC236}">
                <a16:creationId xmlns:a16="http://schemas.microsoft.com/office/drawing/2014/main" id="{F951ECDC-7DDB-62B3-DC52-21DDC786D6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06375" cy="20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86" name="Object 81">
            <a:extLst>
              <a:ext uri="{FF2B5EF4-FFF2-40B4-BE49-F238E27FC236}">
                <a16:creationId xmlns:a16="http://schemas.microsoft.com/office/drawing/2014/main" id="{AA6CB803-B7CF-E618-C02A-07A37E31F8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96875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87" name="Object 80">
            <a:extLst>
              <a:ext uri="{FF2B5EF4-FFF2-40B4-BE49-F238E27FC236}">
                <a16:creationId xmlns:a16="http://schemas.microsoft.com/office/drawing/2014/main" id="{1A83C106-D10C-51F6-C6B8-A0220CB3DE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06375" cy="20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88" name="Object 79">
            <a:extLst>
              <a:ext uri="{FF2B5EF4-FFF2-40B4-BE49-F238E27FC236}">
                <a16:creationId xmlns:a16="http://schemas.microsoft.com/office/drawing/2014/main" id="{FF67B05B-5B0E-5F44-64D6-CACFA74A25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96875" cy="258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89" name="Object 78">
            <a:extLst>
              <a:ext uri="{FF2B5EF4-FFF2-40B4-BE49-F238E27FC236}">
                <a16:creationId xmlns:a16="http://schemas.microsoft.com/office/drawing/2014/main" id="{4928193D-C702-6A9D-7E92-6C5FF1542E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06375" cy="20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90" name="Object 77">
            <a:extLst>
              <a:ext uri="{FF2B5EF4-FFF2-40B4-BE49-F238E27FC236}">
                <a16:creationId xmlns:a16="http://schemas.microsoft.com/office/drawing/2014/main" id="{523EC443-C9ED-EC0D-CEE4-3BED8BE2D5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03225" cy="258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91" name="Object 76">
            <a:extLst>
              <a:ext uri="{FF2B5EF4-FFF2-40B4-BE49-F238E27FC236}">
                <a16:creationId xmlns:a16="http://schemas.microsoft.com/office/drawing/2014/main" id="{CB744401-E21D-1842-6EBD-48165EEEB9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06375" cy="20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92" name="Object 75">
            <a:extLst>
              <a:ext uri="{FF2B5EF4-FFF2-40B4-BE49-F238E27FC236}">
                <a16:creationId xmlns:a16="http://schemas.microsoft.com/office/drawing/2014/main" id="{AC574FD2-2B7E-5477-841F-CD20B8B6D6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73063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93" name="Object 74">
            <a:extLst>
              <a:ext uri="{FF2B5EF4-FFF2-40B4-BE49-F238E27FC236}">
                <a16:creationId xmlns:a16="http://schemas.microsoft.com/office/drawing/2014/main" id="{B817D9E2-DF94-185C-4156-3A91324048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06375" cy="20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94" name="Object 73">
            <a:extLst>
              <a:ext uri="{FF2B5EF4-FFF2-40B4-BE49-F238E27FC236}">
                <a16:creationId xmlns:a16="http://schemas.microsoft.com/office/drawing/2014/main" id="{ACF22732-D747-6E5A-3563-5549A23573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03225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95" name="Object 72">
            <a:extLst>
              <a:ext uri="{FF2B5EF4-FFF2-40B4-BE49-F238E27FC236}">
                <a16:creationId xmlns:a16="http://schemas.microsoft.com/office/drawing/2014/main" id="{6CCDCD47-4E11-E1AA-D246-47BD0AC31B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06375" cy="20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96" name="Object 71">
            <a:extLst>
              <a:ext uri="{FF2B5EF4-FFF2-40B4-BE49-F238E27FC236}">
                <a16:creationId xmlns:a16="http://schemas.microsoft.com/office/drawing/2014/main" id="{FC610373-15DF-AE75-7842-808630E0FC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44475" cy="288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97" name="Object 70">
            <a:extLst>
              <a:ext uri="{FF2B5EF4-FFF2-40B4-BE49-F238E27FC236}">
                <a16:creationId xmlns:a16="http://schemas.microsoft.com/office/drawing/2014/main" id="{BD8DDC3A-6CCE-6E4C-CDE7-F12528A4D0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58763" cy="288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98" name="Object 69">
            <a:extLst>
              <a:ext uri="{FF2B5EF4-FFF2-40B4-BE49-F238E27FC236}">
                <a16:creationId xmlns:a16="http://schemas.microsoft.com/office/drawing/2014/main" id="{9FF5132E-465B-38CB-4E10-969022A56A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44475" cy="258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99" name="Object 68">
            <a:extLst>
              <a:ext uri="{FF2B5EF4-FFF2-40B4-BE49-F238E27FC236}">
                <a16:creationId xmlns:a16="http://schemas.microsoft.com/office/drawing/2014/main" id="{319916A7-1805-CCC6-FA41-E733C93097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58763" cy="258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00" name="Object 67">
            <a:extLst>
              <a:ext uri="{FF2B5EF4-FFF2-40B4-BE49-F238E27FC236}">
                <a16:creationId xmlns:a16="http://schemas.microsoft.com/office/drawing/2014/main" id="{E0311038-2B8E-D3AD-0CCC-2E4E4E7C5A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44475" cy="288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01" name="Object 66">
            <a:extLst>
              <a:ext uri="{FF2B5EF4-FFF2-40B4-BE49-F238E27FC236}">
                <a16:creationId xmlns:a16="http://schemas.microsoft.com/office/drawing/2014/main" id="{8A370929-37F9-C73E-225C-982A788E0F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66700" cy="288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02" name="Object 65">
            <a:extLst>
              <a:ext uri="{FF2B5EF4-FFF2-40B4-BE49-F238E27FC236}">
                <a16:creationId xmlns:a16="http://schemas.microsoft.com/office/drawing/2014/main" id="{A649157C-977A-9C66-C24B-EA0CC7A3FB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12725" cy="258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03" name="Object 64">
            <a:extLst>
              <a:ext uri="{FF2B5EF4-FFF2-40B4-BE49-F238E27FC236}">
                <a16:creationId xmlns:a16="http://schemas.microsoft.com/office/drawing/2014/main" id="{F1D4AE4B-AEE2-D24E-A8BE-7507452A95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36538" cy="258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04" name="Object 63">
            <a:extLst>
              <a:ext uri="{FF2B5EF4-FFF2-40B4-BE49-F238E27FC236}">
                <a16:creationId xmlns:a16="http://schemas.microsoft.com/office/drawing/2014/main" id="{5070CF7B-49DA-22B0-AA40-161C4C79FC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06375" cy="288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05" name="Object 62">
            <a:extLst>
              <a:ext uri="{FF2B5EF4-FFF2-40B4-BE49-F238E27FC236}">
                <a16:creationId xmlns:a16="http://schemas.microsoft.com/office/drawing/2014/main" id="{5365A399-1424-EADB-B5A9-EE1D7D199C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36538" cy="288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06" name="Object 61">
            <a:extLst>
              <a:ext uri="{FF2B5EF4-FFF2-40B4-BE49-F238E27FC236}">
                <a16:creationId xmlns:a16="http://schemas.microsoft.com/office/drawing/2014/main" id="{810A316B-D9EB-2C74-3A32-751E154A9B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82563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07" name="Object 60">
            <a:extLst>
              <a:ext uri="{FF2B5EF4-FFF2-40B4-BE49-F238E27FC236}">
                <a16:creationId xmlns:a16="http://schemas.microsoft.com/office/drawing/2014/main" id="{7610CA58-F45E-2EDA-2FA6-7AB83F19F9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82563" cy="16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08" name="Object 59">
            <a:extLst>
              <a:ext uri="{FF2B5EF4-FFF2-40B4-BE49-F238E27FC236}">
                <a16:creationId xmlns:a16="http://schemas.microsoft.com/office/drawing/2014/main" id="{86140D97-BD3F-CD64-ED41-7F95C497D4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2400" cy="20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4245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0" name="Google Shape;460;p25"/>
          <p:cNvCxnSpPr/>
          <p:nvPr/>
        </p:nvCxnSpPr>
        <p:spPr>
          <a:xfrm rot="10800000">
            <a:off x="-42494" y="1048379"/>
            <a:ext cx="18309245" cy="0"/>
          </a:xfrm>
          <a:prstGeom prst="straightConnector1">
            <a:avLst/>
          </a:prstGeom>
          <a:noFill/>
          <a:ln w="76200" cap="flat" cmpd="sng">
            <a:solidFill>
              <a:srgbClr val="000000"/>
            </a:solidFill>
            <a:prstDash val="solid"/>
            <a:round/>
            <a:headEnd type="diamond" w="lg" len="lg"/>
            <a:tailEnd type="diamond" w="lg" len="lg"/>
          </a:ln>
        </p:spPr>
      </p:cxnSp>
      <p:pic>
        <p:nvPicPr>
          <p:cNvPr id="5122" name="Object 29">
            <a:extLst>
              <a:ext uri="{FF2B5EF4-FFF2-40B4-BE49-F238E27FC236}">
                <a16:creationId xmlns:a16="http://schemas.microsoft.com/office/drawing/2014/main" id="{4606088D-ED10-80D9-DBC7-4417BAABF1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81000" cy="258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Object 28">
            <a:extLst>
              <a:ext uri="{FF2B5EF4-FFF2-40B4-BE49-F238E27FC236}">
                <a16:creationId xmlns:a16="http://schemas.microsoft.com/office/drawing/2014/main" id="{933AE12B-1692-CDA0-8641-DCC6BC552B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06375" cy="20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Object 27">
            <a:extLst>
              <a:ext uri="{FF2B5EF4-FFF2-40B4-BE49-F238E27FC236}">
                <a16:creationId xmlns:a16="http://schemas.microsoft.com/office/drawing/2014/main" id="{9A2AEEF0-EF39-9A29-D805-F1B9F1A469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96875" cy="258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5" name="Object 26">
            <a:extLst>
              <a:ext uri="{FF2B5EF4-FFF2-40B4-BE49-F238E27FC236}">
                <a16:creationId xmlns:a16="http://schemas.microsoft.com/office/drawing/2014/main" id="{D328CA3C-D825-0D26-9246-3BE62594A9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06375" cy="20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Object 25">
            <a:extLst>
              <a:ext uri="{FF2B5EF4-FFF2-40B4-BE49-F238E27FC236}">
                <a16:creationId xmlns:a16="http://schemas.microsoft.com/office/drawing/2014/main" id="{E7A6BC3C-3971-7988-2B22-A8E1FCD0D7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50838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7" name="Object 24">
            <a:extLst>
              <a:ext uri="{FF2B5EF4-FFF2-40B4-BE49-F238E27FC236}">
                <a16:creationId xmlns:a16="http://schemas.microsoft.com/office/drawing/2014/main" id="{E12C1087-0FF4-291B-E1C8-082DACB8C4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06375" cy="20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Object 23">
            <a:extLst>
              <a:ext uri="{FF2B5EF4-FFF2-40B4-BE49-F238E27FC236}">
                <a16:creationId xmlns:a16="http://schemas.microsoft.com/office/drawing/2014/main" id="{9D848534-9CD4-5B7C-1BA1-2684070EE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96875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9" name="Object 22">
            <a:extLst>
              <a:ext uri="{FF2B5EF4-FFF2-40B4-BE49-F238E27FC236}">
                <a16:creationId xmlns:a16="http://schemas.microsoft.com/office/drawing/2014/main" id="{3871CE46-2965-1E2B-0286-D0855B4D9B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06375" cy="20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Object 21">
            <a:extLst>
              <a:ext uri="{FF2B5EF4-FFF2-40B4-BE49-F238E27FC236}">
                <a16:creationId xmlns:a16="http://schemas.microsoft.com/office/drawing/2014/main" id="{EABD64EB-0776-29C4-E1EE-3DDA1C2C5D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96875" cy="258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1" name="Object 20">
            <a:extLst>
              <a:ext uri="{FF2B5EF4-FFF2-40B4-BE49-F238E27FC236}">
                <a16:creationId xmlns:a16="http://schemas.microsoft.com/office/drawing/2014/main" id="{79CF5A4A-1B16-365C-E68F-ACC0E2A580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06375" cy="20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2" name="Object 19">
            <a:extLst>
              <a:ext uri="{FF2B5EF4-FFF2-40B4-BE49-F238E27FC236}">
                <a16:creationId xmlns:a16="http://schemas.microsoft.com/office/drawing/2014/main" id="{F829D119-ADC7-F8C6-7FBB-0D6660F59E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03225" cy="258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3" name="Object 18">
            <a:extLst>
              <a:ext uri="{FF2B5EF4-FFF2-40B4-BE49-F238E27FC236}">
                <a16:creationId xmlns:a16="http://schemas.microsoft.com/office/drawing/2014/main" id="{D3EDDE4E-55E4-A9D6-2280-717EDA5619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06375" cy="20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4" name="Object 17">
            <a:extLst>
              <a:ext uri="{FF2B5EF4-FFF2-40B4-BE49-F238E27FC236}">
                <a16:creationId xmlns:a16="http://schemas.microsoft.com/office/drawing/2014/main" id="{8FB7DF36-7CB3-F6F3-4586-857579436C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73063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5" name="Object 16">
            <a:extLst>
              <a:ext uri="{FF2B5EF4-FFF2-40B4-BE49-F238E27FC236}">
                <a16:creationId xmlns:a16="http://schemas.microsoft.com/office/drawing/2014/main" id="{5583B011-EC07-39B6-C32A-6451DA35A8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06375" cy="20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6" name="Object 15">
            <a:extLst>
              <a:ext uri="{FF2B5EF4-FFF2-40B4-BE49-F238E27FC236}">
                <a16:creationId xmlns:a16="http://schemas.microsoft.com/office/drawing/2014/main" id="{0AF2CBC1-88AF-778B-65BD-4F440315B3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03225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7" name="Object 14">
            <a:extLst>
              <a:ext uri="{FF2B5EF4-FFF2-40B4-BE49-F238E27FC236}">
                <a16:creationId xmlns:a16="http://schemas.microsoft.com/office/drawing/2014/main" id="{62FB85E5-360B-6281-4D3F-66A06D02E5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06375" cy="20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8" name="Object 13">
            <a:extLst>
              <a:ext uri="{FF2B5EF4-FFF2-40B4-BE49-F238E27FC236}">
                <a16:creationId xmlns:a16="http://schemas.microsoft.com/office/drawing/2014/main" id="{D4D91D29-55F5-5943-F40B-9B7F6B837A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44475" cy="288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9" name="Object 12">
            <a:extLst>
              <a:ext uri="{FF2B5EF4-FFF2-40B4-BE49-F238E27FC236}">
                <a16:creationId xmlns:a16="http://schemas.microsoft.com/office/drawing/2014/main" id="{11681569-56B9-4963-938A-9F38B0134F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58763" cy="288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40" name="Object 11">
            <a:extLst>
              <a:ext uri="{FF2B5EF4-FFF2-40B4-BE49-F238E27FC236}">
                <a16:creationId xmlns:a16="http://schemas.microsoft.com/office/drawing/2014/main" id="{B7265283-B36A-D352-3B02-7CDD036F08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44475" cy="258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41" name="Object 10">
            <a:extLst>
              <a:ext uri="{FF2B5EF4-FFF2-40B4-BE49-F238E27FC236}">
                <a16:creationId xmlns:a16="http://schemas.microsoft.com/office/drawing/2014/main" id="{AB24BABF-F79C-90DF-9D57-A6836A1813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58763" cy="258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42" name="Object 9">
            <a:extLst>
              <a:ext uri="{FF2B5EF4-FFF2-40B4-BE49-F238E27FC236}">
                <a16:creationId xmlns:a16="http://schemas.microsoft.com/office/drawing/2014/main" id="{6FCB9B36-AB0F-A118-6AA9-187F97B311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44475" cy="288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43" name="Object 8">
            <a:extLst>
              <a:ext uri="{FF2B5EF4-FFF2-40B4-BE49-F238E27FC236}">
                <a16:creationId xmlns:a16="http://schemas.microsoft.com/office/drawing/2014/main" id="{CDA10F8C-4DA6-2361-566D-65CFE71B44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66700" cy="288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44" name="Object 7">
            <a:extLst>
              <a:ext uri="{FF2B5EF4-FFF2-40B4-BE49-F238E27FC236}">
                <a16:creationId xmlns:a16="http://schemas.microsoft.com/office/drawing/2014/main" id="{DA688765-C5E8-685D-00E1-CF064535D4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12725" cy="258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45" name="Object 6">
            <a:extLst>
              <a:ext uri="{FF2B5EF4-FFF2-40B4-BE49-F238E27FC236}">
                <a16:creationId xmlns:a16="http://schemas.microsoft.com/office/drawing/2014/main" id="{416B43E5-38ED-7CA3-932F-72308515C2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36538" cy="258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46" name="Object 5">
            <a:extLst>
              <a:ext uri="{FF2B5EF4-FFF2-40B4-BE49-F238E27FC236}">
                <a16:creationId xmlns:a16="http://schemas.microsoft.com/office/drawing/2014/main" id="{E2C3D2C2-00B7-B318-7CDD-14353D8D08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06375" cy="288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47" name="Object 4">
            <a:extLst>
              <a:ext uri="{FF2B5EF4-FFF2-40B4-BE49-F238E27FC236}">
                <a16:creationId xmlns:a16="http://schemas.microsoft.com/office/drawing/2014/main" id="{BA97861C-3EC5-BDB5-6C6C-A1A0BCC667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36538" cy="288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48" name="Object 3">
            <a:extLst>
              <a:ext uri="{FF2B5EF4-FFF2-40B4-BE49-F238E27FC236}">
                <a16:creationId xmlns:a16="http://schemas.microsoft.com/office/drawing/2014/main" id="{0B8EFEFB-0297-EA2A-E2A0-5AE226C1CA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82563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49" name="Object 2">
            <a:extLst>
              <a:ext uri="{FF2B5EF4-FFF2-40B4-BE49-F238E27FC236}">
                <a16:creationId xmlns:a16="http://schemas.microsoft.com/office/drawing/2014/main" id="{52F09DC7-A126-C94A-8D53-137638B89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82563" cy="16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50" name="Object 1">
            <a:extLst>
              <a:ext uri="{FF2B5EF4-FFF2-40B4-BE49-F238E27FC236}">
                <a16:creationId xmlns:a16="http://schemas.microsoft.com/office/drawing/2014/main" id="{6EC63C56-77D7-9D1C-833E-B42DCD4507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2400" cy="20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51" name="Object 58">
            <a:extLst>
              <a:ext uri="{FF2B5EF4-FFF2-40B4-BE49-F238E27FC236}">
                <a16:creationId xmlns:a16="http://schemas.microsoft.com/office/drawing/2014/main" id="{6EBB9E11-C5F9-A555-302A-40AFFD20DF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81000" cy="258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52" name="Object 57">
            <a:extLst>
              <a:ext uri="{FF2B5EF4-FFF2-40B4-BE49-F238E27FC236}">
                <a16:creationId xmlns:a16="http://schemas.microsoft.com/office/drawing/2014/main" id="{37A5BC37-8B13-FA45-5EAD-395EC1F1E1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06375" cy="20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53" name="Object 56">
            <a:extLst>
              <a:ext uri="{FF2B5EF4-FFF2-40B4-BE49-F238E27FC236}">
                <a16:creationId xmlns:a16="http://schemas.microsoft.com/office/drawing/2014/main" id="{58458FC3-4780-9BB3-27A0-E04B48C054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96875" cy="258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54" name="Object 55">
            <a:extLst>
              <a:ext uri="{FF2B5EF4-FFF2-40B4-BE49-F238E27FC236}">
                <a16:creationId xmlns:a16="http://schemas.microsoft.com/office/drawing/2014/main" id="{11711648-7C81-67F8-39D4-0584825AE3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06375" cy="20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55" name="Object 54">
            <a:extLst>
              <a:ext uri="{FF2B5EF4-FFF2-40B4-BE49-F238E27FC236}">
                <a16:creationId xmlns:a16="http://schemas.microsoft.com/office/drawing/2014/main" id="{336D05FE-EA48-CBA2-7917-6DE24F88CF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50838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56" name="Object 53">
            <a:extLst>
              <a:ext uri="{FF2B5EF4-FFF2-40B4-BE49-F238E27FC236}">
                <a16:creationId xmlns:a16="http://schemas.microsoft.com/office/drawing/2014/main" id="{694271B5-60DC-917A-EDB7-50EF989126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06375" cy="20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57" name="Object 52">
            <a:extLst>
              <a:ext uri="{FF2B5EF4-FFF2-40B4-BE49-F238E27FC236}">
                <a16:creationId xmlns:a16="http://schemas.microsoft.com/office/drawing/2014/main" id="{EB717073-E600-E115-7C4D-5DC5340210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96875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58" name="Object 51">
            <a:extLst>
              <a:ext uri="{FF2B5EF4-FFF2-40B4-BE49-F238E27FC236}">
                <a16:creationId xmlns:a16="http://schemas.microsoft.com/office/drawing/2014/main" id="{302A5EAE-C795-775E-35CF-96DDF4AC9B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06375" cy="20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59" name="Object 50">
            <a:extLst>
              <a:ext uri="{FF2B5EF4-FFF2-40B4-BE49-F238E27FC236}">
                <a16:creationId xmlns:a16="http://schemas.microsoft.com/office/drawing/2014/main" id="{DD64F585-3344-C06C-BB44-9C4F746E24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96875" cy="258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60" name="Object 49">
            <a:extLst>
              <a:ext uri="{FF2B5EF4-FFF2-40B4-BE49-F238E27FC236}">
                <a16:creationId xmlns:a16="http://schemas.microsoft.com/office/drawing/2014/main" id="{141D0B06-F5C8-D1FE-EF67-326150FA00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06375" cy="20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61" name="Object 48">
            <a:extLst>
              <a:ext uri="{FF2B5EF4-FFF2-40B4-BE49-F238E27FC236}">
                <a16:creationId xmlns:a16="http://schemas.microsoft.com/office/drawing/2014/main" id="{7B518484-D67F-671A-4207-8A85D1144C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03225" cy="258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62" name="Object 47">
            <a:extLst>
              <a:ext uri="{FF2B5EF4-FFF2-40B4-BE49-F238E27FC236}">
                <a16:creationId xmlns:a16="http://schemas.microsoft.com/office/drawing/2014/main" id="{74F728F6-AEA7-A88B-12A0-FAECCE4E3A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06375" cy="20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63" name="Object 46">
            <a:extLst>
              <a:ext uri="{FF2B5EF4-FFF2-40B4-BE49-F238E27FC236}">
                <a16:creationId xmlns:a16="http://schemas.microsoft.com/office/drawing/2014/main" id="{B6E7008E-7063-DE24-96EE-D842819DF8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73063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64" name="Object 45">
            <a:extLst>
              <a:ext uri="{FF2B5EF4-FFF2-40B4-BE49-F238E27FC236}">
                <a16:creationId xmlns:a16="http://schemas.microsoft.com/office/drawing/2014/main" id="{63C27375-B48F-02DD-26BE-6EFED965F7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06375" cy="20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65" name="Object 44">
            <a:extLst>
              <a:ext uri="{FF2B5EF4-FFF2-40B4-BE49-F238E27FC236}">
                <a16:creationId xmlns:a16="http://schemas.microsoft.com/office/drawing/2014/main" id="{B6587232-C816-D7C9-AA0E-7999E9CEE3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03225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66" name="Object 43">
            <a:extLst>
              <a:ext uri="{FF2B5EF4-FFF2-40B4-BE49-F238E27FC236}">
                <a16:creationId xmlns:a16="http://schemas.microsoft.com/office/drawing/2014/main" id="{6A5B69CE-040E-BAE2-BB66-CFF4010810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06375" cy="20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67" name="Object 42">
            <a:extLst>
              <a:ext uri="{FF2B5EF4-FFF2-40B4-BE49-F238E27FC236}">
                <a16:creationId xmlns:a16="http://schemas.microsoft.com/office/drawing/2014/main" id="{D694699D-124C-4874-2157-9E372F6A3A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44475" cy="288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68" name="Object 41">
            <a:extLst>
              <a:ext uri="{FF2B5EF4-FFF2-40B4-BE49-F238E27FC236}">
                <a16:creationId xmlns:a16="http://schemas.microsoft.com/office/drawing/2014/main" id="{72C242AE-DD6F-7875-9481-82B427EAB0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58763" cy="288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69" name="Object 40">
            <a:extLst>
              <a:ext uri="{FF2B5EF4-FFF2-40B4-BE49-F238E27FC236}">
                <a16:creationId xmlns:a16="http://schemas.microsoft.com/office/drawing/2014/main" id="{D9AC2719-79B9-36C9-A088-CF70DC567B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44475" cy="258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70" name="Object 39">
            <a:extLst>
              <a:ext uri="{FF2B5EF4-FFF2-40B4-BE49-F238E27FC236}">
                <a16:creationId xmlns:a16="http://schemas.microsoft.com/office/drawing/2014/main" id="{32B8286C-2B8A-0D9A-448C-A36C92644C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58763" cy="258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71" name="Object 38">
            <a:extLst>
              <a:ext uri="{FF2B5EF4-FFF2-40B4-BE49-F238E27FC236}">
                <a16:creationId xmlns:a16="http://schemas.microsoft.com/office/drawing/2014/main" id="{A320CA67-A775-CF4F-E9DC-921286CB46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44475" cy="288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72" name="Object 37">
            <a:extLst>
              <a:ext uri="{FF2B5EF4-FFF2-40B4-BE49-F238E27FC236}">
                <a16:creationId xmlns:a16="http://schemas.microsoft.com/office/drawing/2014/main" id="{D8306930-86EA-084F-B391-F4F049125C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66700" cy="288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73" name="Object 36">
            <a:extLst>
              <a:ext uri="{FF2B5EF4-FFF2-40B4-BE49-F238E27FC236}">
                <a16:creationId xmlns:a16="http://schemas.microsoft.com/office/drawing/2014/main" id="{372EA6FE-54E2-4DB7-7671-7216ABEA07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12725" cy="258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74" name="Object 35">
            <a:extLst>
              <a:ext uri="{FF2B5EF4-FFF2-40B4-BE49-F238E27FC236}">
                <a16:creationId xmlns:a16="http://schemas.microsoft.com/office/drawing/2014/main" id="{91B5BFFE-2F68-F53C-C94F-FFC191FB8A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36538" cy="258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75" name="Object 34">
            <a:extLst>
              <a:ext uri="{FF2B5EF4-FFF2-40B4-BE49-F238E27FC236}">
                <a16:creationId xmlns:a16="http://schemas.microsoft.com/office/drawing/2014/main" id="{0192CD78-E401-EEF0-8BCE-32E7280884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06375" cy="288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76" name="Object 33">
            <a:extLst>
              <a:ext uri="{FF2B5EF4-FFF2-40B4-BE49-F238E27FC236}">
                <a16:creationId xmlns:a16="http://schemas.microsoft.com/office/drawing/2014/main" id="{B5A0960E-1B00-B341-D0FC-3181DA6A0A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36538" cy="288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77" name="Object 32">
            <a:extLst>
              <a:ext uri="{FF2B5EF4-FFF2-40B4-BE49-F238E27FC236}">
                <a16:creationId xmlns:a16="http://schemas.microsoft.com/office/drawing/2014/main" id="{6D3D784C-E9AC-E9D5-B2A6-DBB3E2768D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82563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78" name="Object 31">
            <a:extLst>
              <a:ext uri="{FF2B5EF4-FFF2-40B4-BE49-F238E27FC236}">
                <a16:creationId xmlns:a16="http://schemas.microsoft.com/office/drawing/2014/main" id="{2E36426B-831F-C58D-05E2-4F25F5D5C6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82563" cy="16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79" name="Object 30">
            <a:extLst>
              <a:ext uri="{FF2B5EF4-FFF2-40B4-BE49-F238E27FC236}">
                <a16:creationId xmlns:a16="http://schemas.microsoft.com/office/drawing/2014/main" id="{77C223CC-A147-65CF-D0DE-EA92F4F115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2400" cy="20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80" name="Object 87">
            <a:extLst>
              <a:ext uri="{FF2B5EF4-FFF2-40B4-BE49-F238E27FC236}">
                <a16:creationId xmlns:a16="http://schemas.microsoft.com/office/drawing/2014/main" id="{CA33CEF1-3281-8BF5-2E50-BB2F5A1278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81000" cy="258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81" name="Object 86">
            <a:extLst>
              <a:ext uri="{FF2B5EF4-FFF2-40B4-BE49-F238E27FC236}">
                <a16:creationId xmlns:a16="http://schemas.microsoft.com/office/drawing/2014/main" id="{2A79771D-F5DD-CE71-63CD-D22F3D5E10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06375" cy="20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82" name="Object 85">
            <a:extLst>
              <a:ext uri="{FF2B5EF4-FFF2-40B4-BE49-F238E27FC236}">
                <a16:creationId xmlns:a16="http://schemas.microsoft.com/office/drawing/2014/main" id="{53D1997A-2895-46BF-7757-0A5F01F86E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96875" cy="258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83" name="Object 84">
            <a:extLst>
              <a:ext uri="{FF2B5EF4-FFF2-40B4-BE49-F238E27FC236}">
                <a16:creationId xmlns:a16="http://schemas.microsoft.com/office/drawing/2014/main" id="{863C1212-3C45-D390-EB69-D5D60747A6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06375" cy="20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84" name="Object 83">
            <a:extLst>
              <a:ext uri="{FF2B5EF4-FFF2-40B4-BE49-F238E27FC236}">
                <a16:creationId xmlns:a16="http://schemas.microsoft.com/office/drawing/2014/main" id="{DB51D11D-FD59-CCD0-0D08-9D80A98715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50838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85" name="Object 82">
            <a:extLst>
              <a:ext uri="{FF2B5EF4-FFF2-40B4-BE49-F238E27FC236}">
                <a16:creationId xmlns:a16="http://schemas.microsoft.com/office/drawing/2014/main" id="{F951ECDC-7DDB-62B3-DC52-21DDC786D6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06375" cy="20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86" name="Object 81">
            <a:extLst>
              <a:ext uri="{FF2B5EF4-FFF2-40B4-BE49-F238E27FC236}">
                <a16:creationId xmlns:a16="http://schemas.microsoft.com/office/drawing/2014/main" id="{AA6CB803-B7CF-E618-C02A-07A37E31F8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96875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87" name="Object 80">
            <a:extLst>
              <a:ext uri="{FF2B5EF4-FFF2-40B4-BE49-F238E27FC236}">
                <a16:creationId xmlns:a16="http://schemas.microsoft.com/office/drawing/2014/main" id="{1A83C106-D10C-51F6-C6B8-A0220CB3DE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06375" cy="20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88" name="Object 79">
            <a:extLst>
              <a:ext uri="{FF2B5EF4-FFF2-40B4-BE49-F238E27FC236}">
                <a16:creationId xmlns:a16="http://schemas.microsoft.com/office/drawing/2014/main" id="{FF67B05B-5B0E-5F44-64D6-CACFA74A25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96875" cy="258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89" name="Object 78">
            <a:extLst>
              <a:ext uri="{FF2B5EF4-FFF2-40B4-BE49-F238E27FC236}">
                <a16:creationId xmlns:a16="http://schemas.microsoft.com/office/drawing/2014/main" id="{4928193D-C702-6A9D-7E92-6C5FF1542E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06375" cy="20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90" name="Object 77">
            <a:extLst>
              <a:ext uri="{FF2B5EF4-FFF2-40B4-BE49-F238E27FC236}">
                <a16:creationId xmlns:a16="http://schemas.microsoft.com/office/drawing/2014/main" id="{523EC443-C9ED-EC0D-CEE4-3BED8BE2D5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03225" cy="258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91" name="Object 76">
            <a:extLst>
              <a:ext uri="{FF2B5EF4-FFF2-40B4-BE49-F238E27FC236}">
                <a16:creationId xmlns:a16="http://schemas.microsoft.com/office/drawing/2014/main" id="{CB744401-E21D-1842-6EBD-48165EEEB9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06375" cy="20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92" name="Object 75">
            <a:extLst>
              <a:ext uri="{FF2B5EF4-FFF2-40B4-BE49-F238E27FC236}">
                <a16:creationId xmlns:a16="http://schemas.microsoft.com/office/drawing/2014/main" id="{AC574FD2-2B7E-5477-841F-CD20B8B6D6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73063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93" name="Object 74">
            <a:extLst>
              <a:ext uri="{FF2B5EF4-FFF2-40B4-BE49-F238E27FC236}">
                <a16:creationId xmlns:a16="http://schemas.microsoft.com/office/drawing/2014/main" id="{B817D9E2-DF94-185C-4156-3A91324048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06375" cy="20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94" name="Object 73">
            <a:extLst>
              <a:ext uri="{FF2B5EF4-FFF2-40B4-BE49-F238E27FC236}">
                <a16:creationId xmlns:a16="http://schemas.microsoft.com/office/drawing/2014/main" id="{ACF22732-D747-6E5A-3563-5549A23573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03225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95" name="Object 72">
            <a:extLst>
              <a:ext uri="{FF2B5EF4-FFF2-40B4-BE49-F238E27FC236}">
                <a16:creationId xmlns:a16="http://schemas.microsoft.com/office/drawing/2014/main" id="{6CCDCD47-4E11-E1AA-D246-47BD0AC31B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06375" cy="20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96" name="Object 71">
            <a:extLst>
              <a:ext uri="{FF2B5EF4-FFF2-40B4-BE49-F238E27FC236}">
                <a16:creationId xmlns:a16="http://schemas.microsoft.com/office/drawing/2014/main" id="{FC610373-15DF-AE75-7842-808630E0FC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44475" cy="288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97" name="Object 70">
            <a:extLst>
              <a:ext uri="{FF2B5EF4-FFF2-40B4-BE49-F238E27FC236}">
                <a16:creationId xmlns:a16="http://schemas.microsoft.com/office/drawing/2014/main" id="{BD8DDC3A-6CCE-6E4C-CDE7-F12528A4D0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58763" cy="288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98" name="Object 69">
            <a:extLst>
              <a:ext uri="{FF2B5EF4-FFF2-40B4-BE49-F238E27FC236}">
                <a16:creationId xmlns:a16="http://schemas.microsoft.com/office/drawing/2014/main" id="{9FF5132E-465B-38CB-4E10-969022A56A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44475" cy="258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99" name="Object 68">
            <a:extLst>
              <a:ext uri="{FF2B5EF4-FFF2-40B4-BE49-F238E27FC236}">
                <a16:creationId xmlns:a16="http://schemas.microsoft.com/office/drawing/2014/main" id="{319916A7-1805-CCC6-FA41-E733C93097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58763" cy="258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00" name="Object 67">
            <a:extLst>
              <a:ext uri="{FF2B5EF4-FFF2-40B4-BE49-F238E27FC236}">
                <a16:creationId xmlns:a16="http://schemas.microsoft.com/office/drawing/2014/main" id="{E0311038-2B8E-D3AD-0CCC-2E4E4E7C5A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44475" cy="288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01" name="Object 66">
            <a:extLst>
              <a:ext uri="{FF2B5EF4-FFF2-40B4-BE49-F238E27FC236}">
                <a16:creationId xmlns:a16="http://schemas.microsoft.com/office/drawing/2014/main" id="{8A370929-37F9-C73E-225C-982A788E0F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66700" cy="288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02" name="Object 65">
            <a:extLst>
              <a:ext uri="{FF2B5EF4-FFF2-40B4-BE49-F238E27FC236}">
                <a16:creationId xmlns:a16="http://schemas.microsoft.com/office/drawing/2014/main" id="{A649157C-977A-9C66-C24B-EA0CC7A3FB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12725" cy="258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03" name="Object 64">
            <a:extLst>
              <a:ext uri="{FF2B5EF4-FFF2-40B4-BE49-F238E27FC236}">
                <a16:creationId xmlns:a16="http://schemas.microsoft.com/office/drawing/2014/main" id="{F1D4AE4B-AEE2-D24E-A8BE-7507452A95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36538" cy="258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04" name="Object 63">
            <a:extLst>
              <a:ext uri="{FF2B5EF4-FFF2-40B4-BE49-F238E27FC236}">
                <a16:creationId xmlns:a16="http://schemas.microsoft.com/office/drawing/2014/main" id="{5070CF7B-49DA-22B0-AA40-161C4C79FC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06375" cy="288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05" name="Object 62">
            <a:extLst>
              <a:ext uri="{FF2B5EF4-FFF2-40B4-BE49-F238E27FC236}">
                <a16:creationId xmlns:a16="http://schemas.microsoft.com/office/drawing/2014/main" id="{5365A399-1424-EADB-B5A9-EE1D7D199C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36538" cy="288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06" name="Object 61">
            <a:extLst>
              <a:ext uri="{FF2B5EF4-FFF2-40B4-BE49-F238E27FC236}">
                <a16:creationId xmlns:a16="http://schemas.microsoft.com/office/drawing/2014/main" id="{810A316B-D9EB-2C74-3A32-751E154A9B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82563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07" name="Object 60">
            <a:extLst>
              <a:ext uri="{FF2B5EF4-FFF2-40B4-BE49-F238E27FC236}">
                <a16:creationId xmlns:a16="http://schemas.microsoft.com/office/drawing/2014/main" id="{7610CA58-F45E-2EDA-2FA6-7AB83F19F9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82563" cy="16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08" name="Object 59">
            <a:extLst>
              <a:ext uri="{FF2B5EF4-FFF2-40B4-BE49-F238E27FC236}">
                <a16:creationId xmlns:a16="http://schemas.microsoft.com/office/drawing/2014/main" id="{86140D97-BD3F-CD64-ED41-7F95C497D4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2400" cy="20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Google Shape;668;p34">
            <a:extLst>
              <a:ext uri="{FF2B5EF4-FFF2-40B4-BE49-F238E27FC236}">
                <a16:creationId xmlns:a16="http://schemas.microsoft.com/office/drawing/2014/main" id="{7B1F681F-1469-BE39-D771-F79E23B4D217}"/>
              </a:ext>
            </a:extLst>
          </p:cNvPr>
          <p:cNvSpPr txBox="1"/>
          <p:nvPr/>
        </p:nvSpPr>
        <p:spPr>
          <a:xfrm>
            <a:off x="198437" y="129381"/>
            <a:ext cx="15139238" cy="9971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chivo Black"/>
              </a:rPr>
              <a:t>Computations Carried out</a:t>
            </a:r>
            <a:endParaRPr lang="en-US" sz="5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4AFBF98-0203-89B8-4738-3EF472E2C5D8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609601" y="1451429"/>
            <a:ext cx="7473868" cy="864061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D149018-06F4-CEF1-1E18-9B38C574F4AE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9709793" y="1255958"/>
            <a:ext cx="7315464" cy="7365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668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Google Shape;127;p14"/>
          <p:cNvGrpSpPr/>
          <p:nvPr/>
        </p:nvGrpSpPr>
        <p:grpSpPr>
          <a:xfrm>
            <a:off x="856388" y="271463"/>
            <a:ext cx="8803076" cy="9506234"/>
            <a:chOff x="0" y="-47625"/>
            <a:chExt cx="9214119" cy="12272321"/>
          </a:xfrm>
        </p:grpSpPr>
        <p:sp>
          <p:nvSpPr>
            <p:cNvPr id="131" name="Google Shape;131;p14"/>
            <p:cNvSpPr txBox="1"/>
            <p:nvPr/>
          </p:nvSpPr>
          <p:spPr>
            <a:xfrm>
              <a:off x="0" y="781528"/>
              <a:ext cx="9214119" cy="1144316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457200" marR="0" lvl="0" indent="-45720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Font typeface="Wingdings" panose="05000000000000000000" pitchFamily="2" charset="2"/>
                <a:buChar char="q"/>
              </a:pPr>
              <a:r>
                <a:rPr lang="en-US" sz="3200" dirty="0">
                  <a:latin typeface="Archivo Black"/>
                  <a:sym typeface="Archivo Black"/>
                </a:rPr>
                <a:t>Definition of terms</a:t>
              </a:r>
            </a:p>
            <a:p>
              <a:pPr marL="457200" marR="0" lvl="0" indent="-45720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Font typeface="Wingdings" panose="05000000000000000000" pitchFamily="2" charset="2"/>
                <a:buChar char="q"/>
              </a:pPr>
              <a:r>
                <a:rPr lang="en-US" sz="3200" dirty="0">
                  <a:latin typeface="Archivo Black"/>
                  <a:sym typeface="Archivo Black"/>
                </a:rPr>
                <a:t>Motivation of Research work</a:t>
              </a:r>
            </a:p>
            <a:p>
              <a:pPr marL="457200" marR="0" lvl="0" indent="-45720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Font typeface="Wingdings" panose="05000000000000000000" pitchFamily="2" charset="2"/>
                <a:buChar char="q"/>
              </a:pPr>
              <a:r>
                <a:rPr lang="en-US" sz="3200" dirty="0">
                  <a:latin typeface="Archivo Black"/>
                  <a:sym typeface="Archivo Black"/>
                </a:rPr>
                <a:t>Problem Statement</a:t>
              </a:r>
            </a:p>
            <a:p>
              <a:pPr marL="457200" marR="0" lvl="0" indent="-45720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Font typeface="Wingdings" panose="05000000000000000000" pitchFamily="2" charset="2"/>
                <a:buChar char="q"/>
              </a:pPr>
              <a:r>
                <a:rPr lang="en-US" sz="3200" dirty="0">
                  <a:latin typeface="Archivo Black"/>
                  <a:sym typeface="Archivo Black"/>
                </a:rPr>
                <a:t>Aim </a:t>
              </a:r>
            </a:p>
            <a:p>
              <a:pPr marL="457200" marR="0" lvl="0" indent="-45720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Font typeface="Wingdings" panose="05000000000000000000" pitchFamily="2" charset="2"/>
                <a:buChar char="q"/>
              </a:pPr>
              <a:r>
                <a:rPr lang="en-US" sz="3200" dirty="0">
                  <a:latin typeface="Archivo Black"/>
                  <a:sym typeface="Archivo Black"/>
                </a:rPr>
                <a:t>Objectives</a:t>
              </a:r>
            </a:p>
            <a:p>
              <a:pPr marL="457200" marR="0" lvl="0" indent="-45720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Font typeface="Wingdings" panose="05000000000000000000" pitchFamily="2" charset="2"/>
                <a:buChar char="q"/>
              </a:pPr>
              <a:r>
                <a:rPr lang="en-US" sz="3200" dirty="0">
                  <a:latin typeface="Archivo Black"/>
                  <a:sym typeface="Archivo Black"/>
                </a:rPr>
                <a:t>Related Works</a:t>
              </a:r>
            </a:p>
            <a:p>
              <a:pPr marL="457200" marR="0" lvl="0" indent="-45720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Font typeface="Wingdings" panose="05000000000000000000" pitchFamily="2" charset="2"/>
                <a:buChar char="q"/>
              </a:pPr>
              <a:r>
                <a:rPr lang="en-US" sz="3200" dirty="0">
                  <a:latin typeface="Archivo Black"/>
                  <a:sym typeface="Archivo Black"/>
                </a:rPr>
                <a:t>Research Methodology</a:t>
              </a:r>
            </a:p>
            <a:p>
              <a:pPr marL="457200" marR="0" lvl="0" indent="-45720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Font typeface="Wingdings" panose="05000000000000000000" pitchFamily="2" charset="2"/>
                <a:buChar char="q"/>
              </a:pPr>
              <a:r>
                <a:rPr lang="en-US" sz="3200" dirty="0">
                  <a:latin typeface="Archivo Black"/>
                  <a:sym typeface="Archivo Black"/>
                </a:rPr>
                <a:t>Implementation and Desired Results</a:t>
              </a:r>
            </a:p>
            <a:p>
              <a:pPr marL="457200" marR="0" lvl="0" indent="-45720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Font typeface="Wingdings" panose="05000000000000000000" pitchFamily="2" charset="2"/>
                <a:buChar char="q"/>
              </a:pPr>
              <a:r>
                <a:rPr lang="en-US" sz="3200" dirty="0">
                  <a:latin typeface="Archivo Black"/>
                  <a:sym typeface="Archivo Black"/>
                </a:rPr>
                <a:t>Conclusion</a:t>
              </a:r>
            </a:p>
            <a:p>
              <a:pPr marL="457200" marR="0" lvl="0" indent="-45720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Font typeface="Wingdings" panose="05000000000000000000" pitchFamily="2" charset="2"/>
                <a:buChar char="q"/>
              </a:pPr>
              <a:r>
                <a:rPr lang="en-US" sz="3200" dirty="0">
                  <a:latin typeface="Archivo Black"/>
                  <a:sym typeface="Archivo Black"/>
                </a:rPr>
                <a:t>References</a:t>
              </a:r>
            </a:p>
            <a:p>
              <a:pPr marL="457200" marR="0" lvl="0" indent="-45720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Font typeface="Wingdings" panose="05000000000000000000" pitchFamily="2" charset="2"/>
                <a:buChar char="q"/>
              </a:pPr>
              <a:endParaRPr lang="en-US" sz="3200" dirty="0">
                <a:latin typeface="Archivo Black"/>
                <a:sym typeface="Archivo Black"/>
              </a:endParaRPr>
            </a:p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3200" dirty="0"/>
            </a:p>
          </p:txBody>
        </p:sp>
        <p:sp>
          <p:nvSpPr>
            <p:cNvPr id="132" name="Google Shape;132;p14"/>
            <p:cNvSpPr txBox="1"/>
            <p:nvPr/>
          </p:nvSpPr>
          <p:spPr>
            <a:xfrm>
              <a:off x="0" y="-47625"/>
              <a:ext cx="9214119" cy="6317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1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199" b="0" i="0" u="none" strike="noStrike" cap="none" dirty="0">
                  <a:solidFill>
                    <a:srgbClr val="000000"/>
                  </a:solidFill>
                  <a:latin typeface="Archivo Black"/>
                  <a:ea typeface="Archivo Black"/>
                  <a:cs typeface="Archivo Black"/>
                  <a:sym typeface="Archivo Black"/>
                </a:rPr>
                <a:t>PRESENTATION OUTLINE</a:t>
              </a:r>
              <a:endParaRPr dirty="0"/>
            </a:p>
          </p:txBody>
        </p:sp>
      </p:grpSp>
      <p:cxnSp>
        <p:nvCxnSpPr>
          <p:cNvPr id="138" name="Google Shape;138;p14"/>
          <p:cNvCxnSpPr/>
          <p:nvPr/>
        </p:nvCxnSpPr>
        <p:spPr>
          <a:xfrm rot="-5400000">
            <a:off x="6274826" y="5182403"/>
            <a:ext cx="9102472" cy="0"/>
          </a:xfrm>
          <a:prstGeom prst="straightConnector1">
            <a:avLst/>
          </a:prstGeom>
          <a:noFill/>
          <a:ln w="76200" cap="flat" cmpd="sng">
            <a:solidFill>
              <a:srgbClr val="000000"/>
            </a:solidFill>
            <a:prstDash val="solid"/>
            <a:round/>
            <a:headEnd type="diamond" w="lg" len="lg"/>
            <a:tailEnd type="diamond" w="lg" len="lg"/>
          </a:ln>
        </p:spPr>
      </p:cxnSp>
      <p:cxnSp>
        <p:nvCxnSpPr>
          <p:cNvPr id="139" name="Google Shape;139;p14"/>
          <p:cNvCxnSpPr/>
          <p:nvPr/>
        </p:nvCxnSpPr>
        <p:spPr>
          <a:xfrm rot="10800000">
            <a:off x="11234434" y="5945177"/>
            <a:ext cx="6197178" cy="0"/>
          </a:xfrm>
          <a:prstGeom prst="straightConnector1">
            <a:avLst/>
          </a:prstGeom>
          <a:noFill/>
          <a:ln w="76200" cap="flat" cmpd="sng">
            <a:solidFill>
              <a:srgbClr val="000000"/>
            </a:solidFill>
            <a:prstDash val="solid"/>
            <a:round/>
            <a:headEnd type="diamond" w="lg" len="lg"/>
            <a:tailEnd type="diamond" w="lg" len="lg"/>
          </a:ln>
        </p:spPr>
      </p:cxnSp>
      <p:grpSp>
        <p:nvGrpSpPr>
          <p:cNvPr id="140" name="Google Shape;140;p14"/>
          <p:cNvGrpSpPr/>
          <p:nvPr/>
        </p:nvGrpSpPr>
        <p:grpSpPr>
          <a:xfrm>
            <a:off x="13742733" y="8752048"/>
            <a:ext cx="5418540" cy="1580407"/>
            <a:chOff x="0" y="0"/>
            <a:chExt cx="7224720" cy="2107210"/>
          </a:xfrm>
        </p:grpSpPr>
        <p:grpSp>
          <p:nvGrpSpPr>
            <p:cNvPr id="141" name="Google Shape;141;p14"/>
            <p:cNvGrpSpPr/>
            <p:nvPr/>
          </p:nvGrpSpPr>
          <p:grpSpPr>
            <a:xfrm>
              <a:off x="0" y="0"/>
              <a:ext cx="2408240" cy="2107210"/>
              <a:chOff x="0" y="0"/>
              <a:chExt cx="812800" cy="711200"/>
            </a:xfrm>
          </p:grpSpPr>
          <p:sp>
            <p:nvSpPr>
              <p:cNvPr id="142" name="Google Shape;142;p14"/>
              <p:cNvSpPr/>
              <p:nvPr/>
            </p:nvSpPr>
            <p:spPr>
              <a:xfrm>
                <a:off x="0" y="0"/>
                <a:ext cx="812800" cy="7112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711200" extrusionOk="0">
                    <a:moveTo>
                      <a:pt x="406400" y="0"/>
                    </a:moveTo>
                    <a:lnTo>
                      <a:pt x="812800" y="711200"/>
                    </a:lnTo>
                    <a:lnTo>
                      <a:pt x="0" y="711200"/>
                    </a:lnTo>
                    <a:lnTo>
                      <a:pt x="40640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</p:sp>
          <p:sp>
            <p:nvSpPr>
              <p:cNvPr id="143" name="Google Shape;143;p14"/>
              <p:cNvSpPr txBox="1"/>
              <p:nvPr/>
            </p:nvSpPr>
            <p:spPr>
              <a:xfrm>
                <a:off x="127000" y="273050"/>
                <a:ext cx="558800" cy="3873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4" name="Google Shape;144;p14"/>
            <p:cNvGrpSpPr/>
            <p:nvPr/>
          </p:nvGrpSpPr>
          <p:grpSpPr>
            <a:xfrm>
              <a:off x="2408240" y="0"/>
              <a:ext cx="2408240" cy="2107210"/>
              <a:chOff x="0" y="0"/>
              <a:chExt cx="812800" cy="711200"/>
            </a:xfrm>
          </p:grpSpPr>
          <p:sp>
            <p:nvSpPr>
              <p:cNvPr id="145" name="Google Shape;145;p14"/>
              <p:cNvSpPr/>
              <p:nvPr/>
            </p:nvSpPr>
            <p:spPr>
              <a:xfrm>
                <a:off x="0" y="0"/>
                <a:ext cx="812800" cy="7112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711200" extrusionOk="0">
                    <a:moveTo>
                      <a:pt x="406400" y="0"/>
                    </a:moveTo>
                    <a:lnTo>
                      <a:pt x="812800" y="711200"/>
                    </a:lnTo>
                    <a:lnTo>
                      <a:pt x="0" y="711200"/>
                    </a:lnTo>
                    <a:lnTo>
                      <a:pt x="406400" y="0"/>
                    </a:lnTo>
                    <a:close/>
                  </a:path>
                </a:pathLst>
              </a:custGeom>
              <a:solidFill>
                <a:srgbClr val="1649FF"/>
              </a:solidFill>
              <a:ln>
                <a:noFill/>
              </a:ln>
            </p:spPr>
          </p:sp>
          <p:sp>
            <p:nvSpPr>
              <p:cNvPr id="146" name="Google Shape;146;p14"/>
              <p:cNvSpPr txBox="1"/>
              <p:nvPr/>
            </p:nvSpPr>
            <p:spPr>
              <a:xfrm>
                <a:off x="127000" y="273050"/>
                <a:ext cx="558800" cy="3873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7" name="Google Shape;147;p14"/>
            <p:cNvGrpSpPr/>
            <p:nvPr/>
          </p:nvGrpSpPr>
          <p:grpSpPr>
            <a:xfrm>
              <a:off x="4816480" y="0"/>
              <a:ext cx="2408240" cy="2107210"/>
              <a:chOff x="0" y="0"/>
              <a:chExt cx="812800" cy="711200"/>
            </a:xfrm>
          </p:grpSpPr>
          <p:sp>
            <p:nvSpPr>
              <p:cNvPr id="148" name="Google Shape;148;p14"/>
              <p:cNvSpPr/>
              <p:nvPr/>
            </p:nvSpPr>
            <p:spPr>
              <a:xfrm>
                <a:off x="0" y="0"/>
                <a:ext cx="812800" cy="7112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711200" extrusionOk="0">
                    <a:moveTo>
                      <a:pt x="406400" y="0"/>
                    </a:moveTo>
                    <a:lnTo>
                      <a:pt x="812800" y="711200"/>
                    </a:lnTo>
                    <a:lnTo>
                      <a:pt x="0" y="711200"/>
                    </a:lnTo>
                    <a:lnTo>
                      <a:pt x="40640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</p:sp>
          <p:sp>
            <p:nvSpPr>
              <p:cNvPr id="149" name="Google Shape;149;p14"/>
              <p:cNvSpPr txBox="1"/>
              <p:nvPr/>
            </p:nvSpPr>
            <p:spPr>
              <a:xfrm>
                <a:off x="127000" y="273050"/>
                <a:ext cx="558800" cy="3873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1" name="Google Shape;441;p25"/>
          <p:cNvGrpSpPr/>
          <p:nvPr/>
        </p:nvGrpSpPr>
        <p:grpSpPr>
          <a:xfrm rot="10800000">
            <a:off x="0" y="170714"/>
            <a:ext cx="2673005" cy="2359762"/>
            <a:chOff x="0" y="-6350"/>
            <a:chExt cx="812800" cy="717550"/>
          </a:xfrm>
        </p:grpSpPr>
        <p:sp>
          <p:nvSpPr>
            <p:cNvPr id="442" name="Google Shape;442;p25"/>
            <p:cNvSpPr/>
            <p:nvPr/>
          </p:nvSpPr>
          <p:spPr>
            <a:xfrm>
              <a:off x="0" y="0"/>
              <a:ext cx="812800" cy="711200"/>
            </a:xfrm>
            <a:custGeom>
              <a:avLst/>
              <a:gdLst/>
              <a:ahLst/>
              <a:cxnLst/>
              <a:rect l="l" t="t" r="r" b="b"/>
              <a:pathLst>
                <a:path w="812800" h="711200" extrusionOk="0">
                  <a:moveTo>
                    <a:pt x="406400" y="711200"/>
                  </a:moveTo>
                  <a:lnTo>
                    <a:pt x="812800" y="0"/>
                  </a:lnTo>
                  <a:lnTo>
                    <a:pt x="0" y="0"/>
                  </a:lnTo>
                  <a:lnTo>
                    <a:pt x="406400" y="71120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</p:sp>
        <p:sp>
          <p:nvSpPr>
            <p:cNvPr id="443" name="Google Shape;443;p25"/>
            <p:cNvSpPr txBox="1"/>
            <p:nvPr/>
          </p:nvSpPr>
          <p:spPr>
            <a:xfrm>
              <a:off x="127000" y="-6350"/>
              <a:ext cx="558800" cy="3873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6950" tIns="66950" rIns="66950" bIns="6695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53" name="Google Shape;453;p25"/>
          <p:cNvGrpSpPr/>
          <p:nvPr/>
        </p:nvGrpSpPr>
        <p:grpSpPr>
          <a:xfrm rot="10800000">
            <a:off x="12828557" y="170714"/>
            <a:ext cx="2673005" cy="2359762"/>
            <a:chOff x="0" y="-6350"/>
            <a:chExt cx="812800" cy="717550"/>
          </a:xfrm>
        </p:grpSpPr>
        <p:sp>
          <p:nvSpPr>
            <p:cNvPr id="454" name="Google Shape;454;p25"/>
            <p:cNvSpPr/>
            <p:nvPr/>
          </p:nvSpPr>
          <p:spPr>
            <a:xfrm>
              <a:off x="0" y="0"/>
              <a:ext cx="812800" cy="711200"/>
            </a:xfrm>
            <a:custGeom>
              <a:avLst/>
              <a:gdLst/>
              <a:ahLst/>
              <a:cxnLst/>
              <a:rect l="l" t="t" r="r" b="b"/>
              <a:pathLst>
                <a:path w="812800" h="711200" extrusionOk="0">
                  <a:moveTo>
                    <a:pt x="406400" y="711200"/>
                  </a:moveTo>
                  <a:lnTo>
                    <a:pt x="812800" y="0"/>
                  </a:lnTo>
                  <a:lnTo>
                    <a:pt x="0" y="0"/>
                  </a:lnTo>
                  <a:lnTo>
                    <a:pt x="406400" y="71120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</p:sp>
        <p:sp>
          <p:nvSpPr>
            <p:cNvPr id="455" name="Google Shape;455;p25"/>
            <p:cNvSpPr txBox="1"/>
            <p:nvPr/>
          </p:nvSpPr>
          <p:spPr>
            <a:xfrm>
              <a:off x="127000" y="-6350"/>
              <a:ext cx="558800" cy="3873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6950" tIns="66950" rIns="66950" bIns="6695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56" name="Google Shape;456;p25"/>
          <p:cNvGrpSpPr/>
          <p:nvPr/>
        </p:nvGrpSpPr>
        <p:grpSpPr>
          <a:xfrm rot="10800000">
            <a:off x="6470995" y="170714"/>
            <a:ext cx="2673005" cy="2359762"/>
            <a:chOff x="0" y="-6350"/>
            <a:chExt cx="812800" cy="717550"/>
          </a:xfrm>
        </p:grpSpPr>
        <p:sp>
          <p:nvSpPr>
            <p:cNvPr id="457" name="Google Shape;457;p25"/>
            <p:cNvSpPr/>
            <p:nvPr/>
          </p:nvSpPr>
          <p:spPr>
            <a:xfrm>
              <a:off x="0" y="0"/>
              <a:ext cx="812800" cy="711200"/>
            </a:xfrm>
            <a:custGeom>
              <a:avLst/>
              <a:gdLst/>
              <a:ahLst/>
              <a:cxnLst/>
              <a:rect l="l" t="t" r="r" b="b"/>
              <a:pathLst>
                <a:path w="812800" h="711200" extrusionOk="0">
                  <a:moveTo>
                    <a:pt x="406400" y="711200"/>
                  </a:moveTo>
                  <a:lnTo>
                    <a:pt x="812800" y="0"/>
                  </a:lnTo>
                  <a:lnTo>
                    <a:pt x="0" y="0"/>
                  </a:lnTo>
                  <a:lnTo>
                    <a:pt x="406400" y="71120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</p:sp>
        <p:sp>
          <p:nvSpPr>
            <p:cNvPr id="458" name="Google Shape;458;p25"/>
            <p:cNvSpPr txBox="1"/>
            <p:nvPr/>
          </p:nvSpPr>
          <p:spPr>
            <a:xfrm>
              <a:off x="127000" y="-6350"/>
              <a:ext cx="558800" cy="3873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6950" tIns="66950" rIns="66950" bIns="6695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59" name="Google Shape;459;p25"/>
          <p:cNvSpPr txBox="1"/>
          <p:nvPr/>
        </p:nvSpPr>
        <p:spPr>
          <a:xfrm>
            <a:off x="265720" y="135390"/>
            <a:ext cx="10099128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1" dirty="0">
                <a:latin typeface="Times New Roman" panose="02020603050405020304" pitchFamily="18" charset="0"/>
                <a:cs typeface="Times New Roman" panose="02020603050405020304" pitchFamily="18" charset="0"/>
                <a:sym typeface="Archivo Black"/>
              </a:rPr>
              <a:t>result</a:t>
            </a:r>
            <a:endParaRPr lang="en-US" sz="6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60" name="Google Shape;460;p25"/>
          <p:cNvCxnSpPr/>
          <p:nvPr/>
        </p:nvCxnSpPr>
        <p:spPr>
          <a:xfrm rot="10800000">
            <a:off x="-21245" y="66561"/>
            <a:ext cx="18309245" cy="0"/>
          </a:xfrm>
          <a:prstGeom prst="straightConnector1">
            <a:avLst/>
          </a:prstGeom>
          <a:noFill/>
          <a:ln w="76200" cap="flat" cmpd="sng">
            <a:solidFill>
              <a:srgbClr val="000000"/>
            </a:solidFill>
            <a:prstDash val="solid"/>
            <a:round/>
            <a:headEnd type="diamond" w="lg" len="lg"/>
            <a:tailEnd type="diamond" w="lg" len="lg"/>
          </a:ln>
        </p:spPr>
      </p:cxnSp>
      <p:pic>
        <p:nvPicPr>
          <p:cNvPr id="6146" name="Object 29">
            <a:extLst>
              <a:ext uri="{FF2B5EF4-FFF2-40B4-BE49-F238E27FC236}">
                <a16:creationId xmlns:a16="http://schemas.microsoft.com/office/drawing/2014/main" id="{678C74FD-4AA2-1BA1-B3EA-FE8C14B848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81000" cy="258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Object 28">
            <a:extLst>
              <a:ext uri="{FF2B5EF4-FFF2-40B4-BE49-F238E27FC236}">
                <a16:creationId xmlns:a16="http://schemas.microsoft.com/office/drawing/2014/main" id="{C7717F18-EE1B-A0B6-3566-288813CAF9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06375" cy="20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Object 27">
            <a:extLst>
              <a:ext uri="{FF2B5EF4-FFF2-40B4-BE49-F238E27FC236}">
                <a16:creationId xmlns:a16="http://schemas.microsoft.com/office/drawing/2014/main" id="{65B8655F-78DF-D5CE-B54B-5289CB7FC9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96875" cy="258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9" name="Object 26">
            <a:extLst>
              <a:ext uri="{FF2B5EF4-FFF2-40B4-BE49-F238E27FC236}">
                <a16:creationId xmlns:a16="http://schemas.microsoft.com/office/drawing/2014/main" id="{2F708005-62BD-0B11-F85C-7E06156DE8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06375" cy="20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Object 25">
            <a:extLst>
              <a:ext uri="{FF2B5EF4-FFF2-40B4-BE49-F238E27FC236}">
                <a16:creationId xmlns:a16="http://schemas.microsoft.com/office/drawing/2014/main" id="{83E44737-6D55-3A05-C9F2-B3778EB3F9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50838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1" name="Object 24">
            <a:extLst>
              <a:ext uri="{FF2B5EF4-FFF2-40B4-BE49-F238E27FC236}">
                <a16:creationId xmlns:a16="http://schemas.microsoft.com/office/drawing/2014/main" id="{24B1D72D-6629-5824-3466-646A21B90C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06375" cy="20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Object 23">
            <a:extLst>
              <a:ext uri="{FF2B5EF4-FFF2-40B4-BE49-F238E27FC236}">
                <a16:creationId xmlns:a16="http://schemas.microsoft.com/office/drawing/2014/main" id="{F7C0D0DD-B000-56E5-BF59-A100EEA69F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96875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3" name="Object 22">
            <a:extLst>
              <a:ext uri="{FF2B5EF4-FFF2-40B4-BE49-F238E27FC236}">
                <a16:creationId xmlns:a16="http://schemas.microsoft.com/office/drawing/2014/main" id="{E980DCF6-3BB6-D0CD-F964-C56A15BE8E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06375" cy="20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4" name="Object 21">
            <a:extLst>
              <a:ext uri="{FF2B5EF4-FFF2-40B4-BE49-F238E27FC236}">
                <a16:creationId xmlns:a16="http://schemas.microsoft.com/office/drawing/2014/main" id="{3902E579-24EC-B6EA-F076-AC0A7717D6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96875" cy="258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5" name="Object 20">
            <a:extLst>
              <a:ext uri="{FF2B5EF4-FFF2-40B4-BE49-F238E27FC236}">
                <a16:creationId xmlns:a16="http://schemas.microsoft.com/office/drawing/2014/main" id="{57F2DD67-D84F-49E2-9D41-DEC97C2A10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06375" cy="20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6" name="Object 19">
            <a:extLst>
              <a:ext uri="{FF2B5EF4-FFF2-40B4-BE49-F238E27FC236}">
                <a16:creationId xmlns:a16="http://schemas.microsoft.com/office/drawing/2014/main" id="{469E6D5D-8C78-B629-B997-12F760351A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03225" cy="258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7" name="Object 18">
            <a:extLst>
              <a:ext uri="{FF2B5EF4-FFF2-40B4-BE49-F238E27FC236}">
                <a16:creationId xmlns:a16="http://schemas.microsoft.com/office/drawing/2014/main" id="{2C5FDB5C-779C-B490-AD8B-9241C96671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06375" cy="20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8" name="Object 17">
            <a:extLst>
              <a:ext uri="{FF2B5EF4-FFF2-40B4-BE49-F238E27FC236}">
                <a16:creationId xmlns:a16="http://schemas.microsoft.com/office/drawing/2014/main" id="{95E65C9F-2F83-D16D-A08D-8B0B863120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73063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9" name="Object 16">
            <a:extLst>
              <a:ext uri="{FF2B5EF4-FFF2-40B4-BE49-F238E27FC236}">
                <a16:creationId xmlns:a16="http://schemas.microsoft.com/office/drawing/2014/main" id="{02EBB3AB-25AB-C9B3-5875-963F447FB5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06375" cy="20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60" name="Object 15">
            <a:extLst>
              <a:ext uri="{FF2B5EF4-FFF2-40B4-BE49-F238E27FC236}">
                <a16:creationId xmlns:a16="http://schemas.microsoft.com/office/drawing/2014/main" id="{2FDDCC75-4F98-EE3A-979F-C7DEE394BA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03225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61" name="Object 14">
            <a:extLst>
              <a:ext uri="{FF2B5EF4-FFF2-40B4-BE49-F238E27FC236}">
                <a16:creationId xmlns:a16="http://schemas.microsoft.com/office/drawing/2014/main" id="{C2A1649A-5C9B-50B1-1C21-93E8198D60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06375" cy="20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62" name="Object 13">
            <a:extLst>
              <a:ext uri="{FF2B5EF4-FFF2-40B4-BE49-F238E27FC236}">
                <a16:creationId xmlns:a16="http://schemas.microsoft.com/office/drawing/2014/main" id="{A2243B18-D772-AE31-034C-0826D243E2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44475" cy="288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63" name="Object 12">
            <a:extLst>
              <a:ext uri="{FF2B5EF4-FFF2-40B4-BE49-F238E27FC236}">
                <a16:creationId xmlns:a16="http://schemas.microsoft.com/office/drawing/2014/main" id="{E62CED1A-29F4-12DB-8CA7-70FE39D6FB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58763" cy="288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64" name="Object 11">
            <a:extLst>
              <a:ext uri="{FF2B5EF4-FFF2-40B4-BE49-F238E27FC236}">
                <a16:creationId xmlns:a16="http://schemas.microsoft.com/office/drawing/2014/main" id="{83801FD5-2DF1-F101-1226-661F090D8A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44475" cy="258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65" name="Object 10">
            <a:extLst>
              <a:ext uri="{FF2B5EF4-FFF2-40B4-BE49-F238E27FC236}">
                <a16:creationId xmlns:a16="http://schemas.microsoft.com/office/drawing/2014/main" id="{EDAF1835-CC26-30AE-183C-AAE9DEE03E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58763" cy="258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66" name="Object 9">
            <a:extLst>
              <a:ext uri="{FF2B5EF4-FFF2-40B4-BE49-F238E27FC236}">
                <a16:creationId xmlns:a16="http://schemas.microsoft.com/office/drawing/2014/main" id="{3EB05F1A-0B99-314B-46E5-5EBFD4B69C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44475" cy="288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67" name="Object 8">
            <a:extLst>
              <a:ext uri="{FF2B5EF4-FFF2-40B4-BE49-F238E27FC236}">
                <a16:creationId xmlns:a16="http://schemas.microsoft.com/office/drawing/2014/main" id="{F44CE563-8966-526B-5B31-9464CE4897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66700" cy="288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68" name="Object 7">
            <a:extLst>
              <a:ext uri="{FF2B5EF4-FFF2-40B4-BE49-F238E27FC236}">
                <a16:creationId xmlns:a16="http://schemas.microsoft.com/office/drawing/2014/main" id="{240AC2DE-3E81-24B1-E4E5-33D1A5330D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12725" cy="258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69" name="Object 6">
            <a:extLst>
              <a:ext uri="{FF2B5EF4-FFF2-40B4-BE49-F238E27FC236}">
                <a16:creationId xmlns:a16="http://schemas.microsoft.com/office/drawing/2014/main" id="{FBCD1F66-DE5A-5888-228C-8061E74518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36538" cy="258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70" name="Object 5">
            <a:extLst>
              <a:ext uri="{FF2B5EF4-FFF2-40B4-BE49-F238E27FC236}">
                <a16:creationId xmlns:a16="http://schemas.microsoft.com/office/drawing/2014/main" id="{C8D52B70-1B2C-2956-815C-2348A27A28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06375" cy="288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71" name="Object 4">
            <a:extLst>
              <a:ext uri="{FF2B5EF4-FFF2-40B4-BE49-F238E27FC236}">
                <a16:creationId xmlns:a16="http://schemas.microsoft.com/office/drawing/2014/main" id="{6A9CA952-25A9-0EBD-8592-78A4FD6002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36538" cy="288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72" name="Object 3">
            <a:extLst>
              <a:ext uri="{FF2B5EF4-FFF2-40B4-BE49-F238E27FC236}">
                <a16:creationId xmlns:a16="http://schemas.microsoft.com/office/drawing/2014/main" id="{0E9D4D73-BCF7-A8C5-F756-4A04F0D55F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82563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73" name="Object 2">
            <a:extLst>
              <a:ext uri="{FF2B5EF4-FFF2-40B4-BE49-F238E27FC236}">
                <a16:creationId xmlns:a16="http://schemas.microsoft.com/office/drawing/2014/main" id="{7E2C2596-E8A7-9ECB-2CAD-BCD5DC331A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82563" cy="16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74" name="Object 1">
            <a:extLst>
              <a:ext uri="{FF2B5EF4-FFF2-40B4-BE49-F238E27FC236}">
                <a16:creationId xmlns:a16="http://schemas.microsoft.com/office/drawing/2014/main" id="{C76939A1-42B3-A3DB-7AA3-986AE3EB5F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2400" cy="20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75" name="Object 58">
            <a:extLst>
              <a:ext uri="{FF2B5EF4-FFF2-40B4-BE49-F238E27FC236}">
                <a16:creationId xmlns:a16="http://schemas.microsoft.com/office/drawing/2014/main" id="{59D37939-2166-C635-B675-96879E008B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81000" cy="258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76" name="Object 57">
            <a:extLst>
              <a:ext uri="{FF2B5EF4-FFF2-40B4-BE49-F238E27FC236}">
                <a16:creationId xmlns:a16="http://schemas.microsoft.com/office/drawing/2014/main" id="{C6DB6E43-E75A-B50A-DCDA-FD6F9EBC0D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06375" cy="20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77" name="Object 56">
            <a:extLst>
              <a:ext uri="{FF2B5EF4-FFF2-40B4-BE49-F238E27FC236}">
                <a16:creationId xmlns:a16="http://schemas.microsoft.com/office/drawing/2014/main" id="{4C1452F7-CC9E-717E-D7DF-906E3CBE7D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96875" cy="258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78" name="Object 55">
            <a:extLst>
              <a:ext uri="{FF2B5EF4-FFF2-40B4-BE49-F238E27FC236}">
                <a16:creationId xmlns:a16="http://schemas.microsoft.com/office/drawing/2014/main" id="{995B7A63-60DC-BE0E-D22A-20F1026053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06375" cy="20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79" name="Object 54">
            <a:extLst>
              <a:ext uri="{FF2B5EF4-FFF2-40B4-BE49-F238E27FC236}">
                <a16:creationId xmlns:a16="http://schemas.microsoft.com/office/drawing/2014/main" id="{5E484191-90C8-223D-AFC9-85AC65E5EA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50838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80" name="Object 53">
            <a:extLst>
              <a:ext uri="{FF2B5EF4-FFF2-40B4-BE49-F238E27FC236}">
                <a16:creationId xmlns:a16="http://schemas.microsoft.com/office/drawing/2014/main" id="{4CC3E2A0-2150-2984-CB4C-02F4CD3548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06375" cy="20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81" name="Object 52">
            <a:extLst>
              <a:ext uri="{FF2B5EF4-FFF2-40B4-BE49-F238E27FC236}">
                <a16:creationId xmlns:a16="http://schemas.microsoft.com/office/drawing/2014/main" id="{B263F34A-A868-F5E7-89BF-4171E86F8A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96875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82" name="Object 51">
            <a:extLst>
              <a:ext uri="{FF2B5EF4-FFF2-40B4-BE49-F238E27FC236}">
                <a16:creationId xmlns:a16="http://schemas.microsoft.com/office/drawing/2014/main" id="{FFBFE592-C346-86F4-D874-E527743B3E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06375" cy="20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83" name="Object 50">
            <a:extLst>
              <a:ext uri="{FF2B5EF4-FFF2-40B4-BE49-F238E27FC236}">
                <a16:creationId xmlns:a16="http://schemas.microsoft.com/office/drawing/2014/main" id="{5C4B2C32-3120-2F5A-7048-C810945CF3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96875" cy="258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84" name="Object 49">
            <a:extLst>
              <a:ext uri="{FF2B5EF4-FFF2-40B4-BE49-F238E27FC236}">
                <a16:creationId xmlns:a16="http://schemas.microsoft.com/office/drawing/2014/main" id="{A1033957-27BD-066A-92E5-DB1CD784EA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06375" cy="20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85" name="Object 48">
            <a:extLst>
              <a:ext uri="{FF2B5EF4-FFF2-40B4-BE49-F238E27FC236}">
                <a16:creationId xmlns:a16="http://schemas.microsoft.com/office/drawing/2014/main" id="{0DC58EBE-4D8C-E4C3-0968-B4F9088AF7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03225" cy="258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86" name="Object 47">
            <a:extLst>
              <a:ext uri="{FF2B5EF4-FFF2-40B4-BE49-F238E27FC236}">
                <a16:creationId xmlns:a16="http://schemas.microsoft.com/office/drawing/2014/main" id="{19D475F1-98F7-F364-9B95-604E0F42CA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06375" cy="20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87" name="Object 46">
            <a:extLst>
              <a:ext uri="{FF2B5EF4-FFF2-40B4-BE49-F238E27FC236}">
                <a16:creationId xmlns:a16="http://schemas.microsoft.com/office/drawing/2014/main" id="{7D0F2171-A647-8B01-645D-AC1D6995E2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73063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88" name="Object 45">
            <a:extLst>
              <a:ext uri="{FF2B5EF4-FFF2-40B4-BE49-F238E27FC236}">
                <a16:creationId xmlns:a16="http://schemas.microsoft.com/office/drawing/2014/main" id="{15F0E046-6E4D-C727-2938-E83F74840B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06375" cy="20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89" name="Object 44">
            <a:extLst>
              <a:ext uri="{FF2B5EF4-FFF2-40B4-BE49-F238E27FC236}">
                <a16:creationId xmlns:a16="http://schemas.microsoft.com/office/drawing/2014/main" id="{877DF358-E05D-19A5-C472-ACA64F5193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03225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90" name="Object 43">
            <a:extLst>
              <a:ext uri="{FF2B5EF4-FFF2-40B4-BE49-F238E27FC236}">
                <a16:creationId xmlns:a16="http://schemas.microsoft.com/office/drawing/2014/main" id="{F25FE8ED-2633-2540-55E5-265D987608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06375" cy="20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91" name="Object 42">
            <a:extLst>
              <a:ext uri="{FF2B5EF4-FFF2-40B4-BE49-F238E27FC236}">
                <a16:creationId xmlns:a16="http://schemas.microsoft.com/office/drawing/2014/main" id="{C8A90E6F-6C78-1D72-46D6-820BB56F69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44475" cy="288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92" name="Object 41">
            <a:extLst>
              <a:ext uri="{FF2B5EF4-FFF2-40B4-BE49-F238E27FC236}">
                <a16:creationId xmlns:a16="http://schemas.microsoft.com/office/drawing/2014/main" id="{4F3FFECE-3305-2373-3B5A-A230A23348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58763" cy="288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93" name="Object 40">
            <a:extLst>
              <a:ext uri="{FF2B5EF4-FFF2-40B4-BE49-F238E27FC236}">
                <a16:creationId xmlns:a16="http://schemas.microsoft.com/office/drawing/2014/main" id="{16D048AE-1E43-E0BB-A6A9-A7EBF72719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44475" cy="258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94" name="Object 39">
            <a:extLst>
              <a:ext uri="{FF2B5EF4-FFF2-40B4-BE49-F238E27FC236}">
                <a16:creationId xmlns:a16="http://schemas.microsoft.com/office/drawing/2014/main" id="{D6CC5A29-6756-300D-7974-6E2FC799E9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58763" cy="258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95" name="Object 38">
            <a:extLst>
              <a:ext uri="{FF2B5EF4-FFF2-40B4-BE49-F238E27FC236}">
                <a16:creationId xmlns:a16="http://schemas.microsoft.com/office/drawing/2014/main" id="{D8AEE853-7095-6523-FF72-85D6839D5E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44475" cy="288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96" name="Object 37">
            <a:extLst>
              <a:ext uri="{FF2B5EF4-FFF2-40B4-BE49-F238E27FC236}">
                <a16:creationId xmlns:a16="http://schemas.microsoft.com/office/drawing/2014/main" id="{D9B46B70-F495-3047-A407-A5B0CF1956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66700" cy="288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97" name="Object 36">
            <a:extLst>
              <a:ext uri="{FF2B5EF4-FFF2-40B4-BE49-F238E27FC236}">
                <a16:creationId xmlns:a16="http://schemas.microsoft.com/office/drawing/2014/main" id="{5BD4E25C-B73F-5431-9185-2770850225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12725" cy="258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98" name="Object 35">
            <a:extLst>
              <a:ext uri="{FF2B5EF4-FFF2-40B4-BE49-F238E27FC236}">
                <a16:creationId xmlns:a16="http://schemas.microsoft.com/office/drawing/2014/main" id="{5DAF7954-0D85-842B-6962-2D09C3C406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36538" cy="258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99" name="Object 34">
            <a:extLst>
              <a:ext uri="{FF2B5EF4-FFF2-40B4-BE49-F238E27FC236}">
                <a16:creationId xmlns:a16="http://schemas.microsoft.com/office/drawing/2014/main" id="{9810D1DB-AA93-376D-A52F-12144A0AF9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06375" cy="288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00" name="Object 33">
            <a:extLst>
              <a:ext uri="{FF2B5EF4-FFF2-40B4-BE49-F238E27FC236}">
                <a16:creationId xmlns:a16="http://schemas.microsoft.com/office/drawing/2014/main" id="{A49A3414-9FB5-9593-A6DD-BE8A386606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36538" cy="288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01" name="Object 32">
            <a:extLst>
              <a:ext uri="{FF2B5EF4-FFF2-40B4-BE49-F238E27FC236}">
                <a16:creationId xmlns:a16="http://schemas.microsoft.com/office/drawing/2014/main" id="{50212F75-D7E6-A5A6-3270-FB9CB4AF43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82563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02" name="Object 31">
            <a:extLst>
              <a:ext uri="{FF2B5EF4-FFF2-40B4-BE49-F238E27FC236}">
                <a16:creationId xmlns:a16="http://schemas.microsoft.com/office/drawing/2014/main" id="{315488E9-11F7-E2E6-84D9-574A09C5AF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82563" cy="16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03" name="Object 30">
            <a:extLst>
              <a:ext uri="{FF2B5EF4-FFF2-40B4-BE49-F238E27FC236}">
                <a16:creationId xmlns:a16="http://schemas.microsoft.com/office/drawing/2014/main" id="{532BC242-961E-7E44-0206-9066C63C9C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2400" cy="20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04" name="Object 87">
            <a:extLst>
              <a:ext uri="{FF2B5EF4-FFF2-40B4-BE49-F238E27FC236}">
                <a16:creationId xmlns:a16="http://schemas.microsoft.com/office/drawing/2014/main" id="{721EBB3C-3615-34D6-ADB2-95BE665D07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81000" cy="258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05" name="Object 86">
            <a:extLst>
              <a:ext uri="{FF2B5EF4-FFF2-40B4-BE49-F238E27FC236}">
                <a16:creationId xmlns:a16="http://schemas.microsoft.com/office/drawing/2014/main" id="{FA3BB7F6-51D3-FDED-ED9E-10F8D1024A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06375" cy="20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06" name="Object 85">
            <a:extLst>
              <a:ext uri="{FF2B5EF4-FFF2-40B4-BE49-F238E27FC236}">
                <a16:creationId xmlns:a16="http://schemas.microsoft.com/office/drawing/2014/main" id="{BE12A2EE-1C77-56A0-ED0D-0D0AC5FEA4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96875" cy="258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07" name="Object 84">
            <a:extLst>
              <a:ext uri="{FF2B5EF4-FFF2-40B4-BE49-F238E27FC236}">
                <a16:creationId xmlns:a16="http://schemas.microsoft.com/office/drawing/2014/main" id="{CB996D5D-4B44-D5D0-C691-C80E8A2772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06375" cy="20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08" name="Object 83">
            <a:extLst>
              <a:ext uri="{FF2B5EF4-FFF2-40B4-BE49-F238E27FC236}">
                <a16:creationId xmlns:a16="http://schemas.microsoft.com/office/drawing/2014/main" id="{D42A6CCC-3E11-E326-A37C-B4135DFB70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50838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09" name="Object 82">
            <a:extLst>
              <a:ext uri="{FF2B5EF4-FFF2-40B4-BE49-F238E27FC236}">
                <a16:creationId xmlns:a16="http://schemas.microsoft.com/office/drawing/2014/main" id="{58B962F9-A7B8-25B5-B6BB-C5845CAFEB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06375" cy="20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10" name="Object 81">
            <a:extLst>
              <a:ext uri="{FF2B5EF4-FFF2-40B4-BE49-F238E27FC236}">
                <a16:creationId xmlns:a16="http://schemas.microsoft.com/office/drawing/2014/main" id="{FF0C08A6-BDB7-0519-0BF6-298CE95DA3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96875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11" name="Object 80">
            <a:extLst>
              <a:ext uri="{FF2B5EF4-FFF2-40B4-BE49-F238E27FC236}">
                <a16:creationId xmlns:a16="http://schemas.microsoft.com/office/drawing/2014/main" id="{794D12B6-D20C-7786-3EB7-715E03F497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06375" cy="20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12" name="Object 79">
            <a:extLst>
              <a:ext uri="{FF2B5EF4-FFF2-40B4-BE49-F238E27FC236}">
                <a16:creationId xmlns:a16="http://schemas.microsoft.com/office/drawing/2014/main" id="{01D6E19A-BF2C-F75B-8A8F-9EDF8AE8EC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96875" cy="258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13" name="Object 78">
            <a:extLst>
              <a:ext uri="{FF2B5EF4-FFF2-40B4-BE49-F238E27FC236}">
                <a16:creationId xmlns:a16="http://schemas.microsoft.com/office/drawing/2014/main" id="{824282C5-FC5B-CCC5-A9ED-1C721B338C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06375" cy="20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14" name="Object 77">
            <a:extLst>
              <a:ext uri="{FF2B5EF4-FFF2-40B4-BE49-F238E27FC236}">
                <a16:creationId xmlns:a16="http://schemas.microsoft.com/office/drawing/2014/main" id="{5CD16639-67D8-B9A7-A5D2-C6BE03ADDC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03225" cy="258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15" name="Object 76">
            <a:extLst>
              <a:ext uri="{FF2B5EF4-FFF2-40B4-BE49-F238E27FC236}">
                <a16:creationId xmlns:a16="http://schemas.microsoft.com/office/drawing/2014/main" id="{67C38833-37CC-07D9-7BAF-79BB211F51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06375" cy="20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16" name="Object 75">
            <a:extLst>
              <a:ext uri="{FF2B5EF4-FFF2-40B4-BE49-F238E27FC236}">
                <a16:creationId xmlns:a16="http://schemas.microsoft.com/office/drawing/2014/main" id="{1E0BB4A2-F732-3DC8-778F-4DBA329BA5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73063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17" name="Object 74">
            <a:extLst>
              <a:ext uri="{FF2B5EF4-FFF2-40B4-BE49-F238E27FC236}">
                <a16:creationId xmlns:a16="http://schemas.microsoft.com/office/drawing/2014/main" id="{6A52BB9E-EED0-D006-D7BB-15EE5B485A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06375" cy="20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18" name="Object 73">
            <a:extLst>
              <a:ext uri="{FF2B5EF4-FFF2-40B4-BE49-F238E27FC236}">
                <a16:creationId xmlns:a16="http://schemas.microsoft.com/office/drawing/2014/main" id="{73A76B4A-C6A7-F075-D909-6D5FCC6170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03225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19" name="Object 72">
            <a:extLst>
              <a:ext uri="{FF2B5EF4-FFF2-40B4-BE49-F238E27FC236}">
                <a16:creationId xmlns:a16="http://schemas.microsoft.com/office/drawing/2014/main" id="{ECABE077-4BCA-4661-590C-C9BED5F40C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06375" cy="20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20" name="Object 71">
            <a:extLst>
              <a:ext uri="{FF2B5EF4-FFF2-40B4-BE49-F238E27FC236}">
                <a16:creationId xmlns:a16="http://schemas.microsoft.com/office/drawing/2014/main" id="{60BC3A17-5DD7-4BE8-F4D7-D757BD198C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44475" cy="288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21" name="Object 70">
            <a:extLst>
              <a:ext uri="{FF2B5EF4-FFF2-40B4-BE49-F238E27FC236}">
                <a16:creationId xmlns:a16="http://schemas.microsoft.com/office/drawing/2014/main" id="{F538B796-5326-BD88-27BF-C895B376B1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58763" cy="288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22" name="Object 69">
            <a:extLst>
              <a:ext uri="{FF2B5EF4-FFF2-40B4-BE49-F238E27FC236}">
                <a16:creationId xmlns:a16="http://schemas.microsoft.com/office/drawing/2014/main" id="{3CE5C227-77B8-AB96-64EC-DD6F3EB341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44475" cy="258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23" name="Object 68">
            <a:extLst>
              <a:ext uri="{FF2B5EF4-FFF2-40B4-BE49-F238E27FC236}">
                <a16:creationId xmlns:a16="http://schemas.microsoft.com/office/drawing/2014/main" id="{E89F17A5-0E7F-54E6-E27E-64B3D6B289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58763" cy="258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24" name="Object 67">
            <a:extLst>
              <a:ext uri="{FF2B5EF4-FFF2-40B4-BE49-F238E27FC236}">
                <a16:creationId xmlns:a16="http://schemas.microsoft.com/office/drawing/2014/main" id="{C4CB9D17-A676-E755-5DF9-3E5EDC9881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44475" cy="288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25" name="Object 66">
            <a:extLst>
              <a:ext uri="{FF2B5EF4-FFF2-40B4-BE49-F238E27FC236}">
                <a16:creationId xmlns:a16="http://schemas.microsoft.com/office/drawing/2014/main" id="{E716908A-6E29-86D6-3870-4369B87E55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66700" cy="288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26" name="Object 65">
            <a:extLst>
              <a:ext uri="{FF2B5EF4-FFF2-40B4-BE49-F238E27FC236}">
                <a16:creationId xmlns:a16="http://schemas.microsoft.com/office/drawing/2014/main" id="{1C519862-C3CD-2BC0-9675-C3BCEB4E86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12725" cy="258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27" name="Object 64">
            <a:extLst>
              <a:ext uri="{FF2B5EF4-FFF2-40B4-BE49-F238E27FC236}">
                <a16:creationId xmlns:a16="http://schemas.microsoft.com/office/drawing/2014/main" id="{D2B6EB20-442B-8EC3-41A1-AB4B846B1A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36538" cy="258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28" name="Object 63">
            <a:extLst>
              <a:ext uri="{FF2B5EF4-FFF2-40B4-BE49-F238E27FC236}">
                <a16:creationId xmlns:a16="http://schemas.microsoft.com/office/drawing/2014/main" id="{F7FD0AE6-7C83-2B33-0A1A-8D6638AFE4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06375" cy="288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29" name="Object 62">
            <a:extLst>
              <a:ext uri="{FF2B5EF4-FFF2-40B4-BE49-F238E27FC236}">
                <a16:creationId xmlns:a16="http://schemas.microsoft.com/office/drawing/2014/main" id="{8E98C3D2-52A9-46F3-8471-A5D97D3D90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36538" cy="288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30" name="Object 61">
            <a:extLst>
              <a:ext uri="{FF2B5EF4-FFF2-40B4-BE49-F238E27FC236}">
                <a16:creationId xmlns:a16="http://schemas.microsoft.com/office/drawing/2014/main" id="{26642B1F-600A-A1E0-D710-1DB610BB15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82563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31" name="Object 60">
            <a:extLst>
              <a:ext uri="{FF2B5EF4-FFF2-40B4-BE49-F238E27FC236}">
                <a16:creationId xmlns:a16="http://schemas.microsoft.com/office/drawing/2014/main" id="{F024C7D7-40D8-6892-C838-9502EF6292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82563" cy="16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32" name="Object 59">
            <a:extLst>
              <a:ext uri="{FF2B5EF4-FFF2-40B4-BE49-F238E27FC236}">
                <a16:creationId xmlns:a16="http://schemas.microsoft.com/office/drawing/2014/main" id="{A4FB65C1-DA46-E55B-2160-E68C36E9E8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2400" cy="20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3BC89B6-884A-E0B3-EE58-E99FB2820E3B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396876" y="1312214"/>
            <a:ext cx="7992382" cy="577075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ECC1090-C073-F4C6-DA42-8A7F6490D124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9250023" y="1347537"/>
            <a:ext cx="7992381" cy="5944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283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04D750B-0D42-48AF-8233-8684E18B13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107" y="537573"/>
            <a:ext cx="7176663" cy="602288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51AEE87-BB12-9211-39ED-9A07EFF0F1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4060" y="1015145"/>
            <a:ext cx="8211540" cy="6022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8291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6F217F8-A0A9-43C3-2AB1-296AA8124C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258" y="420915"/>
            <a:ext cx="6168571" cy="489131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8CC6D3B-5538-4267-140F-5E3CA4F4C5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8621" y="1401266"/>
            <a:ext cx="6012701" cy="39109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FFFBE6D-8B09-7365-25E0-F460317D7E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4070" y="5312228"/>
            <a:ext cx="6136441" cy="4723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0769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8" name="Google Shape;438;p25"/>
          <p:cNvGrpSpPr/>
          <p:nvPr/>
        </p:nvGrpSpPr>
        <p:grpSpPr>
          <a:xfrm>
            <a:off x="0" y="-2622351"/>
            <a:ext cx="18287996" cy="3635905"/>
            <a:chOff x="0" y="-57150"/>
            <a:chExt cx="4816592" cy="1351623"/>
          </a:xfrm>
        </p:grpSpPr>
        <p:sp>
          <p:nvSpPr>
            <p:cNvPr id="439" name="Google Shape;439;p25"/>
            <p:cNvSpPr/>
            <p:nvPr/>
          </p:nvSpPr>
          <p:spPr>
            <a:xfrm>
              <a:off x="0" y="0"/>
              <a:ext cx="4816592" cy="1294473"/>
            </a:xfrm>
            <a:custGeom>
              <a:avLst/>
              <a:gdLst/>
              <a:ahLst/>
              <a:cxnLst/>
              <a:rect l="l" t="t" r="r" b="b"/>
              <a:pathLst>
                <a:path w="4816592" h="1294473" extrusionOk="0">
                  <a:moveTo>
                    <a:pt x="0" y="0"/>
                  </a:moveTo>
                  <a:lnTo>
                    <a:pt x="4816592" y="0"/>
                  </a:lnTo>
                  <a:lnTo>
                    <a:pt x="4816592" y="1294473"/>
                  </a:lnTo>
                  <a:lnTo>
                    <a:pt x="0" y="1294473"/>
                  </a:lnTo>
                  <a:close/>
                </a:path>
              </a:pathLst>
            </a:custGeom>
            <a:solidFill>
              <a:srgbClr val="1649FF"/>
            </a:solidFill>
            <a:ln>
              <a:noFill/>
            </a:ln>
          </p:spPr>
        </p:sp>
        <p:sp>
          <p:nvSpPr>
            <p:cNvPr id="440" name="Google Shape;440;p25"/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41" name="Google Shape;441;p25"/>
          <p:cNvGrpSpPr/>
          <p:nvPr/>
        </p:nvGrpSpPr>
        <p:grpSpPr>
          <a:xfrm rot="10800000">
            <a:off x="0" y="170714"/>
            <a:ext cx="2673005" cy="2359762"/>
            <a:chOff x="0" y="-6350"/>
            <a:chExt cx="812800" cy="717550"/>
          </a:xfrm>
        </p:grpSpPr>
        <p:sp>
          <p:nvSpPr>
            <p:cNvPr id="442" name="Google Shape;442;p25"/>
            <p:cNvSpPr/>
            <p:nvPr/>
          </p:nvSpPr>
          <p:spPr>
            <a:xfrm>
              <a:off x="0" y="0"/>
              <a:ext cx="812800" cy="711200"/>
            </a:xfrm>
            <a:custGeom>
              <a:avLst/>
              <a:gdLst/>
              <a:ahLst/>
              <a:cxnLst/>
              <a:rect l="l" t="t" r="r" b="b"/>
              <a:pathLst>
                <a:path w="812800" h="711200" extrusionOk="0">
                  <a:moveTo>
                    <a:pt x="406400" y="711200"/>
                  </a:moveTo>
                  <a:lnTo>
                    <a:pt x="812800" y="0"/>
                  </a:lnTo>
                  <a:lnTo>
                    <a:pt x="0" y="0"/>
                  </a:lnTo>
                  <a:lnTo>
                    <a:pt x="406400" y="71120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</p:sp>
        <p:sp>
          <p:nvSpPr>
            <p:cNvPr id="443" name="Google Shape;443;p25"/>
            <p:cNvSpPr txBox="1"/>
            <p:nvPr/>
          </p:nvSpPr>
          <p:spPr>
            <a:xfrm>
              <a:off x="127000" y="-6350"/>
              <a:ext cx="558800" cy="3873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6950" tIns="66950" rIns="66950" bIns="6695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44" name="Google Shape;444;p25"/>
          <p:cNvGrpSpPr/>
          <p:nvPr/>
        </p:nvGrpSpPr>
        <p:grpSpPr>
          <a:xfrm rot="10800000">
            <a:off x="9650726" y="170714"/>
            <a:ext cx="2673005" cy="877664"/>
            <a:chOff x="0" y="-6350"/>
            <a:chExt cx="812800" cy="717550"/>
          </a:xfrm>
        </p:grpSpPr>
        <p:sp>
          <p:nvSpPr>
            <p:cNvPr id="445" name="Google Shape;445;p25"/>
            <p:cNvSpPr/>
            <p:nvPr/>
          </p:nvSpPr>
          <p:spPr>
            <a:xfrm>
              <a:off x="0" y="0"/>
              <a:ext cx="812800" cy="711200"/>
            </a:xfrm>
            <a:custGeom>
              <a:avLst/>
              <a:gdLst/>
              <a:ahLst/>
              <a:cxnLst/>
              <a:rect l="l" t="t" r="r" b="b"/>
              <a:pathLst>
                <a:path w="812800" h="711200" extrusionOk="0">
                  <a:moveTo>
                    <a:pt x="406400" y="711200"/>
                  </a:moveTo>
                  <a:lnTo>
                    <a:pt x="812800" y="0"/>
                  </a:lnTo>
                  <a:lnTo>
                    <a:pt x="0" y="0"/>
                  </a:lnTo>
                  <a:lnTo>
                    <a:pt x="406400" y="7112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446" name="Google Shape;446;p25"/>
            <p:cNvSpPr txBox="1"/>
            <p:nvPr/>
          </p:nvSpPr>
          <p:spPr>
            <a:xfrm>
              <a:off x="127000" y="-6350"/>
              <a:ext cx="558800" cy="3873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6950" tIns="66950" rIns="66950" bIns="6695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47" name="Google Shape;447;p25"/>
          <p:cNvGrpSpPr/>
          <p:nvPr/>
        </p:nvGrpSpPr>
        <p:grpSpPr>
          <a:xfrm rot="10800000">
            <a:off x="15558275" y="170713"/>
            <a:ext cx="2673005" cy="906063"/>
            <a:chOff x="0" y="-6350"/>
            <a:chExt cx="812800" cy="717550"/>
          </a:xfrm>
        </p:grpSpPr>
        <p:sp>
          <p:nvSpPr>
            <p:cNvPr id="448" name="Google Shape;448;p25"/>
            <p:cNvSpPr/>
            <p:nvPr/>
          </p:nvSpPr>
          <p:spPr>
            <a:xfrm>
              <a:off x="0" y="0"/>
              <a:ext cx="812800" cy="711200"/>
            </a:xfrm>
            <a:custGeom>
              <a:avLst/>
              <a:gdLst/>
              <a:ahLst/>
              <a:cxnLst/>
              <a:rect l="l" t="t" r="r" b="b"/>
              <a:pathLst>
                <a:path w="812800" h="711200" extrusionOk="0">
                  <a:moveTo>
                    <a:pt x="406400" y="711200"/>
                  </a:moveTo>
                  <a:lnTo>
                    <a:pt x="812800" y="0"/>
                  </a:lnTo>
                  <a:lnTo>
                    <a:pt x="0" y="0"/>
                  </a:lnTo>
                  <a:lnTo>
                    <a:pt x="406400" y="7112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449" name="Google Shape;449;p25"/>
            <p:cNvSpPr txBox="1"/>
            <p:nvPr/>
          </p:nvSpPr>
          <p:spPr>
            <a:xfrm>
              <a:off x="127000" y="-6350"/>
              <a:ext cx="558800" cy="3873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6950" tIns="66950" rIns="66950" bIns="6695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50" name="Google Shape;450;p25"/>
          <p:cNvGrpSpPr/>
          <p:nvPr/>
        </p:nvGrpSpPr>
        <p:grpSpPr>
          <a:xfrm rot="10800000">
            <a:off x="3352114" y="173875"/>
            <a:ext cx="2673005" cy="885500"/>
            <a:chOff x="0" y="-6350"/>
            <a:chExt cx="812800" cy="717550"/>
          </a:xfrm>
        </p:grpSpPr>
        <p:sp>
          <p:nvSpPr>
            <p:cNvPr id="451" name="Google Shape;451;p25"/>
            <p:cNvSpPr/>
            <p:nvPr/>
          </p:nvSpPr>
          <p:spPr>
            <a:xfrm>
              <a:off x="0" y="0"/>
              <a:ext cx="812800" cy="711200"/>
            </a:xfrm>
            <a:custGeom>
              <a:avLst/>
              <a:gdLst/>
              <a:ahLst/>
              <a:cxnLst/>
              <a:rect l="l" t="t" r="r" b="b"/>
              <a:pathLst>
                <a:path w="812800" h="711200" extrusionOk="0">
                  <a:moveTo>
                    <a:pt x="406400" y="711200"/>
                  </a:moveTo>
                  <a:lnTo>
                    <a:pt x="812800" y="0"/>
                  </a:lnTo>
                  <a:lnTo>
                    <a:pt x="0" y="0"/>
                  </a:lnTo>
                  <a:lnTo>
                    <a:pt x="406400" y="7112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452" name="Google Shape;452;p25"/>
            <p:cNvSpPr txBox="1"/>
            <p:nvPr/>
          </p:nvSpPr>
          <p:spPr>
            <a:xfrm>
              <a:off x="127000" y="-6350"/>
              <a:ext cx="558800" cy="3873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6950" tIns="66950" rIns="66950" bIns="6695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53" name="Google Shape;453;p25"/>
          <p:cNvGrpSpPr/>
          <p:nvPr/>
        </p:nvGrpSpPr>
        <p:grpSpPr>
          <a:xfrm rot="10800000">
            <a:off x="12828557" y="170714"/>
            <a:ext cx="2673005" cy="2359762"/>
            <a:chOff x="0" y="-6350"/>
            <a:chExt cx="812800" cy="717550"/>
          </a:xfrm>
        </p:grpSpPr>
        <p:sp>
          <p:nvSpPr>
            <p:cNvPr id="454" name="Google Shape;454;p25"/>
            <p:cNvSpPr/>
            <p:nvPr/>
          </p:nvSpPr>
          <p:spPr>
            <a:xfrm>
              <a:off x="0" y="0"/>
              <a:ext cx="812800" cy="711200"/>
            </a:xfrm>
            <a:custGeom>
              <a:avLst/>
              <a:gdLst/>
              <a:ahLst/>
              <a:cxnLst/>
              <a:rect l="l" t="t" r="r" b="b"/>
              <a:pathLst>
                <a:path w="812800" h="711200" extrusionOk="0">
                  <a:moveTo>
                    <a:pt x="406400" y="711200"/>
                  </a:moveTo>
                  <a:lnTo>
                    <a:pt x="812800" y="0"/>
                  </a:lnTo>
                  <a:lnTo>
                    <a:pt x="0" y="0"/>
                  </a:lnTo>
                  <a:lnTo>
                    <a:pt x="406400" y="71120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</p:sp>
        <p:sp>
          <p:nvSpPr>
            <p:cNvPr id="455" name="Google Shape;455;p25"/>
            <p:cNvSpPr txBox="1"/>
            <p:nvPr/>
          </p:nvSpPr>
          <p:spPr>
            <a:xfrm>
              <a:off x="127000" y="-6350"/>
              <a:ext cx="558800" cy="3873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6950" tIns="66950" rIns="66950" bIns="6695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56" name="Google Shape;456;p25"/>
          <p:cNvGrpSpPr/>
          <p:nvPr/>
        </p:nvGrpSpPr>
        <p:grpSpPr>
          <a:xfrm rot="10800000">
            <a:off x="6470995" y="170714"/>
            <a:ext cx="2673005" cy="2359762"/>
            <a:chOff x="0" y="-6350"/>
            <a:chExt cx="812800" cy="717550"/>
          </a:xfrm>
        </p:grpSpPr>
        <p:sp>
          <p:nvSpPr>
            <p:cNvPr id="457" name="Google Shape;457;p25"/>
            <p:cNvSpPr/>
            <p:nvPr/>
          </p:nvSpPr>
          <p:spPr>
            <a:xfrm>
              <a:off x="0" y="0"/>
              <a:ext cx="812800" cy="711200"/>
            </a:xfrm>
            <a:custGeom>
              <a:avLst/>
              <a:gdLst/>
              <a:ahLst/>
              <a:cxnLst/>
              <a:rect l="l" t="t" r="r" b="b"/>
              <a:pathLst>
                <a:path w="812800" h="711200" extrusionOk="0">
                  <a:moveTo>
                    <a:pt x="406400" y="711200"/>
                  </a:moveTo>
                  <a:lnTo>
                    <a:pt x="812800" y="0"/>
                  </a:lnTo>
                  <a:lnTo>
                    <a:pt x="0" y="0"/>
                  </a:lnTo>
                  <a:lnTo>
                    <a:pt x="406400" y="71120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</p:sp>
        <p:sp>
          <p:nvSpPr>
            <p:cNvPr id="458" name="Google Shape;458;p25"/>
            <p:cNvSpPr txBox="1"/>
            <p:nvPr/>
          </p:nvSpPr>
          <p:spPr>
            <a:xfrm>
              <a:off x="127000" y="-6350"/>
              <a:ext cx="558800" cy="3873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6950" tIns="66950" rIns="66950" bIns="6695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59" name="Google Shape;459;p25"/>
          <p:cNvSpPr txBox="1"/>
          <p:nvPr/>
        </p:nvSpPr>
        <p:spPr>
          <a:xfrm>
            <a:off x="306484" y="800340"/>
            <a:ext cx="10099128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1" dirty="0">
                <a:latin typeface="Times New Roman" panose="02020603050405020304" pitchFamily="18" charset="0"/>
                <a:cs typeface="Times New Roman" panose="02020603050405020304" pitchFamily="18" charset="0"/>
                <a:sym typeface="Archivo Black"/>
              </a:rPr>
              <a:t>References</a:t>
            </a:r>
            <a:endParaRPr lang="en-US" sz="6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60" name="Google Shape;460;p25"/>
          <p:cNvCxnSpPr/>
          <p:nvPr/>
        </p:nvCxnSpPr>
        <p:spPr>
          <a:xfrm rot="10800000">
            <a:off x="-21249" y="895980"/>
            <a:ext cx="18309245" cy="0"/>
          </a:xfrm>
          <a:prstGeom prst="straightConnector1">
            <a:avLst/>
          </a:prstGeom>
          <a:noFill/>
          <a:ln w="76200" cap="flat" cmpd="sng">
            <a:solidFill>
              <a:srgbClr val="000000"/>
            </a:solidFill>
            <a:prstDash val="solid"/>
            <a:round/>
            <a:headEnd type="diamond" w="lg" len="lg"/>
            <a:tailEnd type="diamond" w="lg" len="lg"/>
          </a:ln>
        </p:spPr>
      </p:cxnSp>
      <p:pic>
        <p:nvPicPr>
          <p:cNvPr id="6146" name="Object 29">
            <a:extLst>
              <a:ext uri="{FF2B5EF4-FFF2-40B4-BE49-F238E27FC236}">
                <a16:creationId xmlns:a16="http://schemas.microsoft.com/office/drawing/2014/main" id="{678C74FD-4AA2-1BA1-B3EA-FE8C14B848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81000" cy="258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Object 28">
            <a:extLst>
              <a:ext uri="{FF2B5EF4-FFF2-40B4-BE49-F238E27FC236}">
                <a16:creationId xmlns:a16="http://schemas.microsoft.com/office/drawing/2014/main" id="{C7717F18-EE1B-A0B6-3566-288813CAF9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06375" cy="20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Object 27">
            <a:extLst>
              <a:ext uri="{FF2B5EF4-FFF2-40B4-BE49-F238E27FC236}">
                <a16:creationId xmlns:a16="http://schemas.microsoft.com/office/drawing/2014/main" id="{65B8655F-78DF-D5CE-B54B-5289CB7FC9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96875" cy="258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9" name="Object 26">
            <a:extLst>
              <a:ext uri="{FF2B5EF4-FFF2-40B4-BE49-F238E27FC236}">
                <a16:creationId xmlns:a16="http://schemas.microsoft.com/office/drawing/2014/main" id="{2F708005-62BD-0B11-F85C-7E06156DE8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06375" cy="20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Object 25">
            <a:extLst>
              <a:ext uri="{FF2B5EF4-FFF2-40B4-BE49-F238E27FC236}">
                <a16:creationId xmlns:a16="http://schemas.microsoft.com/office/drawing/2014/main" id="{83E44737-6D55-3A05-C9F2-B3778EB3F9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50838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1" name="Object 24">
            <a:extLst>
              <a:ext uri="{FF2B5EF4-FFF2-40B4-BE49-F238E27FC236}">
                <a16:creationId xmlns:a16="http://schemas.microsoft.com/office/drawing/2014/main" id="{24B1D72D-6629-5824-3466-646A21B90C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06375" cy="20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Object 23">
            <a:extLst>
              <a:ext uri="{FF2B5EF4-FFF2-40B4-BE49-F238E27FC236}">
                <a16:creationId xmlns:a16="http://schemas.microsoft.com/office/drawing/2014/main" id="{F7C0D0DD-B000-56E5-BF59-A100EEA69F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96875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3" name="Object 22">
            <a:extLst>
              <a:ext uri="{FF2B5EF4-FFF2-40B4-BE49-F238E27FC236}">
                <a16:creationId xmlns:a16="http://schemas.microsoft.com/office/drawing/2014/main" id="{E980DCF6-3BB6-D0CD-F964-C56A15BE8E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06375" cy="20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4" name="Object 21">
            <a:extLst>
              <a:ext uri="{FF2B5EF4-FFF2-40B4-BE49-F238E27FC236}">
                <a16:creationId xmlns:a16="http://schemas.microsoft.com/office/drawing/2014/main" id="{3902E579-24EC-B6EA-F076-AC0A7717D6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96875" cy="258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5" name="Object 20">
            <a:extLst>
              <a:ext uri="{FF2B5EF4-FFF2-40B4-BE49-F238E27FC236}">
                <a16:creationId xmlns:a16="http://schemas.microsoft.com/office/drawing/2014/main" id="{57F2DD67-D84F-49E2-9D41-DEC97C2A10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06375" cy="20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6" name="Object 19">
            <a:extLst>
              <a:ext uri="{FF2B5EF4-FFF2-40B4-BE49-F238E27FC236}">
                <a16:creationId xmlns:a16="http://schemas.microsoft.com/office/drawing/2014/main" id="{469E6D5D-8C78-B629-B997-12F760351A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03225" cy="258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7" name="Object 18">
            <a:extLst>
              <a:ext uri="{FF2B5EF4-FFF2-40B4-BE49-F238E27FC236}">
                <a16:creationId xmlns:a16="http://schemas.microsoft.com/office/drawing/2014/main" id="{2C5FDB5C-779C-B490-AD8B-9241C96671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06375" cy="20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8" name="Object 17">
            <a:extLst>
              <a:ext uri="{FF2B5EF4-FFF2-40B4-BE49-F238E27FC236}">
                <a16:creationId xmlns:a16="http://schemas.microsoft.com/office/drawing/2014/main" id="{95E65C9F-2F83-D16D-A08D-8B0B863120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73063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9" name="Object 16">
            <a:extLst>
              <a:ext uri="{FF2B5EF4-FFF2-40B4-BE49-F238E27FC236}">
                <a16:creationId xmlns:a16="http://schemas.microsoft.com/office/drawing/2014/main" id="{02EBB3AB-25AB-C9B3-5875-963F447FB5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06375" cy="20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60" name="Object 15">
            <a:extLst>
              <a:ext uri="{FF2B5EF4-FFF2-40B4-BE49-F238E27FC236}">
                <a16:creationId xmlns:a16="http://schemas.microsoft.com/office/drawing/2014/main" id="{2FDDCC75-4F98-EE3A-979F-C7DEE394BA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03225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61" name="Object 14">
            <a:extLst>
              <a:ext uri="{FF2B5EF4-FFF2-40B4-BE49-F238E27FC236}">
                <a16:creationId xmlns:a16="http://schemas.microsoft.com/office/drawing/2014/main" id="{C2A1649A-5C9B-50B1-1C21-93E8198D60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06375" cy="20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62" name="Object 13">
            <a:extLst>
              <a:ext uri="{FF2B5EF4-FFF2-40B4-BE49-F238E27FC236}">
                <a16:creationId xmlns:a16="http://schemas.microsoft.com/office/drawing/2014/main" id="{A2243B18-D772-AE31-034C-0826D243E2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44475" cy="288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63" name="Object 12">
            <a:extLst>
              <a:ext uri="{FF2B5EF4-FFF2-40B4-BE49-F238E27FC236}">
                <a16:creationId xmlns:a16="http://schemas.microsoft.com/office/drawing/2014/main" id="{E62CED1A-29F4-12DB-8CA7-70FE39D6FB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58763" cy="288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64" name="Object 11">
            <a:extLst>
              <a:ext uri="{FF2B5EF4-FFF2-40B4-BE49-F238E27FC236}">
                <a16:creationId xmlns:a16="http://schemas.microsoft.com/office/drawing/2014/main" id="{83801FD5-2DF1-F101-1226-661F090D8A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44475" cy="258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65" name="Object 10">
            <a:extLst>
              <a:ext uri="{FF2B5EF4-FFF2-40B4-BE49-F238E27FC236}">
                <a16:creationId xmlns:a16="http://schemas.microsoft.com/office/drawing/2014/main" id="{EDAF1835-CC26-30AE-183C-AAE9DEE03E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58763" cy="258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66" name="Object 9">
            <a:extLst>
              <a:ext uri="{FF2B5EF4-FFF2-40B4-BE49-F238E27FC236}">
                <a16:creationId xmlns:a16="http://schemas.microsoft.com/office/drawing/2014/main" id="{3EB05F1A-0B99-314B-46E5-5EBFD4B69C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44475" cy="288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67" name="Object 8">
            <a:extLst>
              <a:ext uri="{FF2B5EF4-FFF2-40B4-BE49-F238E27FC236}">
                <a16:creationId xmlns:a16="http://schemas.microsoft.com/office/drawing/2014/main" id="{F44CE563-8966-526B-5B31-9464CE4897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66700" cy="288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68" name="Object 7">
            <a:extLst>
              <a:ext uri="{FF2B5EF4-FFF2-40B4-BE49-F238E27FC236}">
                <a16:creationId xmlns:a16="http://schemas.microsoft.com/office/drawing/2014/main" id="{240AC2DE-3E81-24B1-E4E5-33D1A5330D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12725" cy="258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69" name="Object 6">
            <a:extLst>
              <a:ext uri="{FF2B5EF4-FFF2-40B4-BE49-F238E27FC236}">
                <a16:creationId xmlns:a16="http://schemas.microsoft.com/office/drawing/2014/main" id="{FBCD1F66-DE5A-5888-228C-8061E74518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36538" cy="258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70" name="Object 5">
            <a:extLst>
              <a:ext uri="{FF2B5EF4-FFF2-40B4-BE49-F238E27FC236}">
                <a16:creationId xmlns:a16="http://schemas.microsoft.com/office/drawing/2014/main" id="{C8D52B70-1B2C-2956-815C-2348A27A28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06375" cy="288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71" name="Object 4">
            <a:extLst>
              <a:ext uri="{FF2B5EF4-FFF2-40B4-BE49-F238E27FC236}">
                <a16:creationId xmlns:a16="http://schemas.microsoft.com/office/drawing/2014/main" id="{6A9CA952-25A9-0EBD-8592-78A4FD6002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36538" cy="288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72" name="Object 3">
            <a:extLst>
              <a:ext uri="{FF2B5EF4-FFF2-40B4-BE49-F238E27FC236}">
                <a16:creationId xmlns:a16="http://schemas.microsoft.com/office/drawing/2014/main" id="{0E9D4D73-BCF7-A8C5-F756-4A04F0D55F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82563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73" name="Object 2">
            <a:extLst>
              <a:ext uri="{FF2B5EF4-FFF2-40B4-BE49-F238E27FC236}">
                <a16:creationId xmlns:a16="http://schemas.microsoft.com/office/drawing/2014/main" id="{7E2C2596-E8A7-9ECB-2CAD-BCD5DC331A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82563" cy="16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74" name="Object 1">
            <a:extLst>
              <a:ext uri="{FF2B5EF4-FFF2-40B4-BE49-F238E27FC236}">
                <a16:creationId xmlns:a16="http://schemas.microsoft.com/office/drawing/2014/main" id="{C76939A1-42B3-A3DB-7AA3-986AE3EB5F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2400" cy="20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75" name="Object 58">
            <a:extLst>
              <a:ext uri="{FF2B5EF4-FFF2-40B4-BE49-F238E27FC236}">
                <a16:creationId xmlns:a16="http://schemas.microsoft.com/office/drawing/2014/main" id="{59D37939-2166-C635-B675-96879E008B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81000" cy="258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76" name="Object 57">
            <a:extLst>
              <a:ext uri="{FF2B5EF4-FFF2-40B4-BE49-F238E27FC236}">
                <a16:creationId xmlns:a16="http://schemas.microsoft.com/office/drawing/2014/main" id="{C6DB6E43-E75A-B50A-DCDA-FD6F9EBC0D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06375" cy="20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77" name="Object 56">
            <a:extLst>
              <a:ext uri="{FF2B5EF4-FFF2-40B4-BE49-F238E27FC236}">
                <a16:creationId xmlns:a16="http://schemas.microsoft.com/office/drawing/2014/main" id="{4C1452F7-CC9E-717E-D7DF-906E3CBE7D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96875" cy="258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78" name="Object 55">
            <a:extLst>
              <a:ext uri="{FF2B5EF4-FFF2-40B4-BE49-F238E27FC236}">
                <a16:creationId xmlns:a16="http://schemas.microsoft.com/office/drawing/2014/main" id="{995B7A63-60DC-BE0E-D22A-20F1026053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06375" cy="20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79" name="Object 54">
            <a:extLst>
              <a:ext uri="{FF2B5EF4-FFF2-40B4-BE49-F238E27FC236}">
                <a16:creationId xmlns:a16="http://schemas.microsoft.com/office/drawing/2014/main" id="{5E484191-90C8-223D-AFC9-85AC65E5EA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50838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80" name="Object 53">
            <a:extLst>
              <a:ext uri="{FF2B5EF4-FFF2-40B4-BE49-F238E27FC236}">
                <a16:creationId xmlns:a16="http://schemas.microsoft.com/office/drawing/2014/main" id="{4CC3E2A0-2150-2984-CB4C-02F4CD3548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06375" cy="20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81" name="Object 52">
            <a:extLst>
              <a:ext uri="{FF2B5EF4-FFF2-40B4-BE49-F238E27FC236}">
                <a16:creationId xmlns:a16="http://schemas.microsoft.com/office/drawing/2014/main" id="{B263F34A-A868-F5E7-89BF-4171E86F8A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96875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82" name="Object 51">
            <a:extLst>
              <a:ext uri="{FF2B5EF4-FFF2-40B4-BE49-F238E27FC236}">
                <a16:creationId xmlns:a16="http://schemas.microsoft.com/office/drawing/2014/main" id="{FFBFE592-C346-86F4-D874-E527743B3E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06375" cy="20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83" name="Object 50">
            <a:extLst>
              <a:ext uri="{FF2B5EF4-FFF2-40B4-BE49-F238E27FC236}">
                <a16:creationId xmlns:a16="http://schemas.microsoft.com/office/drawing/2014/main" id="{5C4B2C32-3120-2F5A-7048-C810945CF3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96875" cy="258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84" name="Object 49">
            <a:extLst>
              <a:ext uri="{FF2B5EF4-FFF2-40B4-BE49-F238E27FC236}">
                <a16:creationId xmlns:a16="http://schemas.microsoft.com/office/drawing/2014/main" id="{A1033957-27BD-066A-92E5-DB1CD784EA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06375" cy="20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85" name="Object 48">
            <a:extLst>
              <a:ext uri="{FF2B5EF4-FFF2-40B4-BE49-F238E27FC236}">
                <a16:creationId xmlns:a16="http://schemas.microsoft.com/office/drawing/2014/main" id="{0DC58EBE-4D8C-E4C3-0968-B4F9088AF7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03225" cy="258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86" name="Object 47">
            <a:extLst>
              <a:ext uri="{FF2B5EF4-FFF2-40B4-BE49-F238E27FC236}">
                <a16:creationId xmlns:a16="http://schemas.microsoft.com/office/drawing/2014/main" id="{19D475F1-98F7-F364-9B95-604E0F42CA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06375" cy="20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87" name="Object 46">
            <a:extLst>
              <a:ext uri="{FF2B5EF4-FFF2-40B4-BE49-F238E27FC236}">
                <a16:creationId xmlns:a16="http://schemas.microsoft.com/office/drawing/2014/main" id="{7D0F2171-A647-8B01-645D-AC1D6995E2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73063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88" name="Object 45">
            <a:extLst>
              <a:ext uri="{FF2B5EF4-FFF2-40B4-BE49-F238E27FC236}">
                <a16:creationId xmlns:a16="http://schemas.microsoft.com/office/drawing/2014/main" id="{15F0E046-6E4D-C727-2938-E83F74840B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06375" cy="20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89" name="Object 44">
            <a:extLst>
              <a:ext uri="{FF2B5EF4-FFF2-40B4-BE49-F238E27FC236}">
                <a16:creationId xmlns:a16="http://schemas.microsoft.com/office/drawing/2014/main" id="{877DF358-E05D-19A5-C472-ACA64F5193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03225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90" name="Object 43">
            <a:extLst>
              <a:ext uri="{FF2B5EF4-FFF2-40B4-BE49-F238E27FC236}">
                <a16:creationId xmlns:a16="http://schemas.microsoft.com/office/drawing/2014/main" id="{F25FE8ED-2633-2540-55E5-265D987608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06375" cy="20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91" name="Object 42">
            <a:extLst>
              <a:ext uri="{FF2B5EF4-FFF2-40B4-BE49-F238E27FC236}">
                <a16:creationId xmlns:a16="http://schemas.microsoft.com/office/drawing/2014/main" id="{C8A90E6F-6C78-1D72-46D6-820BB56F69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44475" cy="288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92" name="Object 41">
            <a:extLst>
              <a:ext uri="{FF2B5EF4-FFF2-40B4-BE49-F238E27FC236}">
                <a16:creationId xmlns:a16="http://schemas.microsoft.com/office/drawing/2014/main" id="{4F3FFECE-3305-2373-3B5A-A230A23348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58763" cy="288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93" name="Object 40">
            <a:extLst>
              <a:ext uri="{FF2B5EF4-FFF2-40B4-BE49-F238E27FC236}">
                <a16:creationId xmlns:a16="http://schemas.microsoft.com/office/drawing/2014/main" id="{16D048AE-1E43-E0BB-A6A9-A7EBF72719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44475" cy="258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94" name="Object 39">
            <a:extLst>
              <a:ext uri="{FF2B5EF4-FFF2-40B4-BE49-F238E27FC236}">
                <a16:creationId xmlns:a16="http://schemas.microsoft.com/office/drawing/2014/main" id="{D6CC5A29-6756-300D-7974-6E2FC799E9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58763" cy="258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95" name="Object 38">
            <a:extLst>
              <a:ext uri="{FF2B5EF4-FFF2-40B4-BE49-F238E27FC236}">
                <a16:creationId xmlns:a16="http://schemas.microsoft.com/office/drawing/2014/main" id="{D8AEE853-7095-6523-FF72-85D6839D5E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44475" cy="288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96" name="Object 37">
            <a:extLst>
              <a:ext uri="{FF2B5EF4-FFF2-40B4-BE49-F238E27FC236}">
                <a16:creationId xmlns:a16="http://schemas.microsoft.com/office/drawing/2014/main" id="{D9B46B70-F495-3047-A407-A5B0CF1956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66700" cy="288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97" name="Object 36">
            <a:extLst>
              <a:ext uri="{FF2B5EF4-FFF2-40B4-BE49-F238E27FC236}">
                <a16:creationId xmlns:a16="http://schemas.microsoft.com/office/drawing/2014/main" id="{5BD4E25C-B73F-5431-9185-2770850225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12725" cy="258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98" name="Object 35">
            <a:extLst>
              <a:ext uri="{FF2B5EF4-FFF2-40B4-BE49-F238E27FC236}">
                <a16:creationId xmlns:a16="http://schemas.microsoft.com/office/drawing/2014/main" id="{5DAF7954-0D85-842B-6962-2D09C3C406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36538" cy="258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99" name="Object 34">
            <a:extLst>
              <a:ext uri="{FF2B5EF4-FFF2-40B4-BE49-F238E27FC236}">
                <a16:creationId xmlns:a16="http://schemas.microsoft.com/office/drawing/2014/main" id="{9810D1DB-AA93-376D-A52F-12144A0AF9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06375" cy="288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00" name="Object 33">
            <a:extLst>
              <a:ext uri="{FF2B5EF4-FFF2-40B4-BE49-F238E27FC236}">
                <a16:creationId xmlns:a16="http://schemas.microsoft.com/office/drawing/2014/main" id="{A49A3414-9FB5-9593-A6DD-BE8A386606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36538" cy="288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01" name="Object 32">
            <a:extLst>
              <a:ext uri="{FF2B5EF4-FFF2-40B4-BE49-F238E27FC236}">
                <a16:creationId xmlns:a16="http://schemas.microsoft.com/office/drawing/2014/main" id="{50212F75-D7E6-A5A6-3270-FB9CB4AF43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82563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02" name="Object 31">
            <a:extLst>
              <a:ext uri="{FF2B5EF4-FFF2-40B4-BE49-F238E27FC236}">
                <a16:creationId xmlns:a16="http://schemas.microsoft.com/office/drawing/2014/main" id="{315488E9-11F7-E2E6-84D9-574A09C5AF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82563" cy="16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03" name="Object 30">
            <a:extLst>
              <a:ext uri="{FF2B5EF4-FFF2-40B4-BE49-F238E27FC236}">
                <a16:creationId xmlns:a16="http://schemas.microsoft.com/office/drawing/2014/main" id="{532BC242-961E-7E44-0206-9066C63C9C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2400" cy="20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04" name="Object 87">
            <a:extLst>
              <a:ext uri="{FF2B5EF4-FFF2-40B4-BE49-F238E27FC236}">
                <a16:creationId xmlns:a16="http://schemas.microsoft.com/office/drawing/2014/main" id="{721EBB3C-3615-34D6-ADB2-95BE665D07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81000" cy="258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05" name="Object 86">
            <a:extLst>
              <a:ext uri="{FF2B5EF4-FFF2-40B4-BE49-F238E27FC236}">
                <a16:creationId xmlns:a16="http://schemas.microsoft.com/office/drawing/2014/main" id="{FA3BB7F6-51D3-FDED-ED9E-10F8D1024A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06375" cy="20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06" name="Object 85">
            <a:extLst>
              <a:ext uri="{FF2B5EF4-FFF2-40B4-BE49-F238E27FC236}">
                <a16:creationId xmlns:a16="http://schemas.microsoft.com/office/drawing/2014/main" id="{BE12A2EE-1C77-56A0-ED0D-0D0AC5FEA4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96875" cy="258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07" name="Object 84">
            <a:extLst>
              <a:ext uri="{FF2B5EF4-FFF2-40B4-BE49-F238E27FC236}">
                <a16:creationId xmlns:a16="http://schemas.microsoft.com/office/drawing/2014/main" id="{CB996D5D-4B44-D5D0-C691-C80E8A2772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06375" cy="20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08" name="Object 83">
            <a:extLst>
              <a:ext uri="{FF2B5EF4-FFF2-40B4-BE49-F238E27FC236}">
                <a16:creationId xmlns:a16="http://schemas.microsoft.com/office/drawing/2014/main" id="{D42A6CCC-3E11-E326-A37C-B4135DFB70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50838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09" name="Object 82">
            <a:extLst>
              <a:ext uri="{FF2B5EF4-FFF2-40B4-BE49-F238E27FC236}">
                <a16:creationId xmlns:a16="http://schemas.microsoft.com/office/drawing/2014/main" id="{58B962F9-A7B8-25B5-B6BB-C5845CAFEB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06375" cy="20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10" name="Object 81">
            <a:extLst>
              <a:ext uri="{FF2B5EF4-FFF2-40B4-BE49-F238E27FC236}">
                <a16:creationId xmlns:a16="http://schemas.microsoft.com/office/drawing/2014/main" id="{FF0C08A6-BDB7-0519-0BF6-298CE95DA3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96875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11" name="Object 80">
            <a:extLst>
              <a:ext uri="{FF2B5EF4-FFF2-40B4-BE49-F238E27FC236}">
                <a16:creationId xmlns:a16="http://schemas.microsoft.com/office/drawing/2014/main" id="{794D12B6-D20C-7786-3EB7-715E03F497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06375" cy="20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12" name="Object 79">
            <a:extLst>
              <a:ext uri="{FF2B5EF4-FFF2-40B4-BE49-F238E27FC236}">
                <a16:creationId xmlns:a16="http://schemas.microsoft.com/office/drawing/2014/main" id="{01D6E19A-BF2C-F75B-8A8F-9EDF8AE8EC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96875" cy="258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13" name="Object 78">
            <a:extLst>
              <a:ext uri="{FF2B5EF4-FFF2-40B4-BE49-F238E27FC236}">
                <a16:creationId xmlns:a16="http://schemas.microsoft.com/office/drawing/2014/main" id="{824282C5-FC5B-CCC5-A9ED-1C721B338C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06375" cy="20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14" name="Object 77">
            <a:extLst>
              <a:ext uri="{FF2B5EF4-FFF2-40B4-BE49-F238E27FC236}">
                <a16:creationId xmlns:a16="http://schemas.microsoft.com/office/drawing/2014/main" id="{5CD16639-67D8-B9A7-A5D2-C6BE03ADDC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03225" cy="258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15" name="Object 76">
            <a:extLst>
              <a:ext uri="{FF2B5EF4-FFF2-40B4-BE49-F238E27FC236}">
                <a16:creationId xmlns:a16="http://schemas.microsoft.com/office/drawing/2014/main" id="{67C38833-37CC-07D9-7BAF-79BB211F51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06375" cy="20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16" name="Object 75">
            <a:extLst>
              <a:ext uri="{FF2B5EF4-FFF2-40B4-BE49-F238E27FC236}">
                <a16:creationId xmlns:a16="http://schemas.microsoft.com/office/drawing/2014/main" id="{1E0BB4A2-F732-3DC8-778F-4DBA329BA5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73063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17" name="Object 74">
            <a:extLst>
              <a:ext uri="{FF2B5EF4-FFF2-40B4-BE49-F238E27FC236}">
                <a16:creationId xmlns:a16="http://schemas.microsoft.com/office/drawing/2014/main" id="{6A52BB9E-EED0-D006-D7BB-15EE5B485A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06375" cy="20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18" name="Object 73">
            <a:extLst>
              <a:ext uri="{FF2B5EF4-FFF2-40B4-BE49-F238E27FC236}">
                <a16:creationId xmlns:a16="http://schemas.microsoft.com/office/drawing/2014/main" id="{73A76B4A-C6A7-F075-D909-6D5FCC6170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03225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19" name="Object 72">
            <a:extLst>
              <a:ext uri="{FF2B5EF4-FFF2-40B4-BE49-F238E27FC236}">
                <a16:creationId xmlns:a16="http://schemas.microsoft.com/office/drawing/2014/main" id="{ECABE077-4BCA-4661-590C-C9BED5F40C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06375" cy="20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20" name="Object 71">
            <a:extLst>
              <a:ext uri="{FF2B5EF4-FFF2-40B4-BE49-F238E27FC236}">
                <a16:creationId xmlns:a16="http://schemas.microsoft.com/office/drawing/2014/main" id="{60BC3A17-5DD7-4BE8-F4D7-D757BD198C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44475" cy="288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21" name="Object 70">
            <a:extLst>
              <a:ext uri="{FF2B5EF4-FFF2-40B4-BE49-F238E27FC236}">
                <a16:creationId xmlns:a16="http://schemas.microsoft.com/office/drawing/2014/main" id="{F538B796-5326-BD88-27BF-C895B376B1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58763" cy="288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22" name="Object 69">
            <a:extLst>
              <a:ext uri="{FF2B5EF4-FFF2-40B4-BE49-F238E27FC236}">
                <a16:creationId xmlns:a16="http://schemas.microsoft.com/office/drawing/2014/main" id="{3CE5C227-77B8-AB96-64EC-DD6F3EB341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44475" cy="258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23" name="Object 68">
            <a:extLst>
              <a:ext uri="{FF2B5EF4-FFF2-40B4-BE49-F238E27FC236}">
                <a16:creationId xmlns:a16="http://schemas.microsoft.com/office/drawing/2014/main" id="{E89F17A5-0E7F-54E6-E27E-64B3D6B289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58763" cy="258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24" name="Object 67">
            <a:extLst>
              <a:ext uri="{FF2B5EF4-FFF2-40B4-BE49-F238E27FC236}">
                <a16:creationId xmlns:a16="http://schemas.microsoft.com/office/drawing/2014/main" id="{C4CB9D17-A676-E755-5DF9-3E5EDC9881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44475" cy="288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25" name="Object 66">
            <a:extLst>
              <a:ext uri="{FF2B5EF4-FFF2-40B4-BE49-F238E27FC236}">
                <a16:creationId xmlns:a16="http://schemas.microsoft.com/office/drawing/2014/main" id="{E716908A-6E29-86D6-3870-4369B87E55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66700" cy="288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26" name="Object 65">
            <a:extLst>
              <a:ext uri="{FF2B5EF4-FFF2-40B4-BE49-F238E27FC236}">
                <a16:creationId xmlns:a16="http://schemas.microsoft.com/office/drawing/2014/main" id="{1C519862-C3CD-2BC0-9675-C3BCEB4E86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12725" cy="258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27" name="Object 64">
            <a:extLst>
              <a:ext uri="{FF2B5EF4-FFF2-40B4-BE49-F238E27FC236}">
                <a16:creationId xmlns:a16="http://schemas.microsoft.com/office/drawing/2014/main" id="{D2B6EB20-442B-8EC3-41A1-AB4B846B1A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36538" cy="258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28" name="Object 63">
            <a:extLst>
              <a:ext uri="{FF2B5EF4-FFF2-40B4-BE49-F238E27FC236}">
                <a16:creationId xmlns:a16="http://schemas.microsoft.com/office/drawing/2014/main" id="{F7FD0AE6-7C83-2B33-0A1A-8D6638AFE4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06375" cy="288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29" name="Object 62">
            <a:extLst>
              <a:ext uri="{FF2B5EF4-FFF2-40B4-BE49-F238E27FC236}">
                <a16:creationId xmlns:a16="http://schemas.microsoft.com/office/drawing/2014/main" id="{8E98C3D2-52A9-46F3-8471-A5D97D3D90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36538" cy="288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30" name="Object 61">
            <a:extLst>
              <a:ext uri="{FF2B5EF4-FFF2-40B4-BE49-F238E27FC236}">
                <a16:creationId xmlns:a16="http://schemas.microsoft.com/office/drawing/2014/main" id="{26642B1F-600A-A1E0-D710-1DB610BB15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82563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31" name="Object 60">
            <a:extLst>
              <a:ext uri="{FF2B5EF4-FFF2-40B4-BE49-F238E27FC236}">
                <a16:creationId xmlns:a16="http://schemas.microsoft.com/office/drawing/2014/main" id="{F024C7D7-40D8-6892-C838-9502EF6292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82563" cy="16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32" name="Object 59">
            <a:extLst>
              <a:ext uri="{FF2B5EF4-FFF2-40B4-BE49-F238E27FC236}">
                <a16:creationId xmlns:a16="http://schemas.microsoft.com/office/drawing/2014/main" id="{A4FB65C1-DA46-E55B-2160-E68C36E9E8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2400" cy="20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C91EA78-0E93-3AB4-BDED-FE274B0DD424}"/>
              </a:ext>
            </a:extLst>
          </p:cNvPr>
          <p:cNvSpPr txBox="1"/>
          <p:nvPr/>
        </p:nvSpPr>
        <p:spPr>
          <a:xfrm>
            <a:off x="244474" y="1817457"/>
            <a:ext cx="17737041" cy="69915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89255" indent="-643255">
              <a:lnSpc>
                <a:spcPct val="200000"/>
              </a:lnSpc>
            </a:pPr>
            <a:r>
              <a:rPr lang="zh-C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Chen, W., Li, M., &amp; Huang, X. (2023). Stressors in university life and anxiety symptoms among international students: A sequential mediation model. Frontiers in Psychology, 14, 905260. </a:t>
            </a:r>
            <a:r>
              <a:rPr lang="zh-CN" sz="18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25"/>
              </a:rPr>
              <a:t>https://doi.org/10.3389/fpsyg.2023.905260</a:t>
            </a:r>
            <a:endParaRPr lang="en-NG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89255" indent="-643255" algn="just">
              <a:lnSpc>
                <a:spcPct val="200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Chopra, A. K. (2012). Dynamics of Structures: Theory and Applications to Earthquake Engineering (4th ed.). Pearson. Hashmi, I., Ann Ballad, C., Ibrahim, A., Al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Sabei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S.,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Alsaraireh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A., Al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Qadire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M., &amp;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ALBashtawy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M. (2023). Stress Factors, Stress Levels, and Coping Mechanisms among University Students.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TheScientificWorldJournal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2023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2026971. https://doi.org/10.1155/2023/2026971</a:t>
            </a:r>
            <a:endParaRPr lang="en-NG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89255" indent="-643255">
              <a:lnSpc>
                <a:spcPct val="200000"/>
              </a:lnSpc>
            </a:pPr>
            <a:r>
              <a:rPr lang="zh-C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Cohen, S., Kessler, R. C., &amp; Gordon, L. U. (1997). Measuring Stress: A Guide for Health and Social Scientists. Oxford University Press.</a:t>
            </a:r>
            <a:endParaRPr lang="en-NG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89255" indent="-643255">
              <a:lnSpc>
                <a:spcPct val="200000"/>
              </a:lnSpc>
            </a:pPr>
            <a:r>
              <a:rPr lang="zh-C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Creswell, J. W. (2014). Research Design: Qualitative, Quantitative, and Mixed Methods Approaches. SAGE Publications.</a:t>
            </a:r>
            <a:endParaRPr lang="en-NG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89255" indent="-643255">
              <a:lnSpc>
                <a:spcPct val="200000"/>
              </a:lnSpc>
            </a:pPr>
            <a:r>
              <a:rPr lang="zh-C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DuPre, E. P., &amp; Durlak, J. A. (2008). A comprehensive review of evidence-based mental health promotion program implementation in schools. American Journal of Community Psychology, 41(3-4), 283-293. </a:t>
            </a:r>
            <a:r>
              <a:rPr lang="zh-CN" sz="18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26"/>
              </a:rPr>
              <a:t>https://doi.org/10.1007/s10464-008-9165-3</a:t>
            </a:r>
            <a:endParaRPr lang="en-NG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89255" indent="-643255" algn="just">
              <a:lnSpc>
                <a:spcPct val="200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El Ansari, W., &amp; Stock, C. (2010). Is the health and wellbeing of university students associated with their academic performance? Cross sectional findings from the United Kingdom. International Journal of Environmental Research and Public Health, 7(2), 509–527.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doi:10.3390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/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ijerph7020509</a:t>
            </a:r>
            <a:endParaRPr lang="en-NG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457200" indent="-457200">
              <a:lnSpc>
                <a:spcPct val="200000"/>
              </a:lnSpc>
              <a:spcAft>
                <a:spcPts val="1000"/>
              </a:spcAft>
            </a:pPr>
            <a:endParaRPr lang="en-NG" sz="23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4476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6" name="Google Shape;596;p31"/>
          <p:cNvGrpSpPr/>
          <p:nvPr/>
        </p:nvGrpSpPr>
        <p:grpSpPr>
          <a:xfrm>
            <a:off x="0" y="-216991"/>
            <a:ext cx="9144000" cy="10503991"/>
            <a:chOff x="0" y="-57150"/>
            <a:chExt cx="2408296" cy="2766483"/>
          </a:xfrm>
        </p:grpSpPr>
        <p:sp>
          <p:nvSpPr>
            <p:cNvPr id="597" name="Google Shape;597;p31"/>
            <p:cNvSpPr/>
            <p:nvPr/>
          </p:nvSpPr>
          <p:spPr>
            <a:xfrm>
              <a:off x="0" y="0"/>
              <a:ext cx="2408296" cy="2709333"/>
            </a:xfrm>
            <a:custGeom>
              <a:avLst/>
              <a:gdLst/>
              <a:ahLst/>
              <a:cxnLst/>
              <a:rect l="l" t="t" r="r" b="b"/>
              <a:pathLst>
                <a:path w="2408296" h="2709333" extrusionOk="0">
                  <a:moveTo>
                    <a:pt x="0" y="0"/>
                  </a:moveTo>
                  <a:lnTo>
                    <a:pt x="2408296" y="0"/>
                  </a:lnTo>
                  <a:lnTo>
                    <a:pt x="2408296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1649FF"/>
            </a:solidFill>
            <a:ln>
              <a:noFill/>
            </a:ln>
          </p:spPr>
        </p:sp>
        <p:sp>
          <p:nvSpPr>
            <p:cNvPr id="598" name="Google Shape;598;p31"/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99" name="Google Shape;599;p31"/>
          <p:cNvSpPr txBox="1"/>
          <p:nvPr/>
        </p:nvSpPr>
        <p:spPr>
          <a:xfrm>
            <a:off x="3729073" y="3619500"/>
            <a:ext cx="10829854" cy="1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999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THANK YOU!</a:t>
            </a:r>
            <a:endParaRPr/>
          </a:p>
        </p:txBody>
      </p:sp>
      <p:grpSp>
        <p:nvGrpSpPr>
          <p:cNvPr id="601" name="Google Shape;601;p31"/>
          <p:cNvGrpSpPr/>
          <p:nvPr/>
        </p:nvGrpSpPr>
        <p:grpSpPr>
          <a:xfrm>
            <a:off x="4227115" y="2567901"/>
            <a:ext cx="9833770" cy="4663958"/>
            <a:chOff x="0" y="-1"/>
            <a:chExt cx="13111694" cy="6218612"/>
          </a:xfrm>
        </p:grpSpPr>
        <p:cxnSp>
          <p:nvCxnSpPr>
            <p:cNvPr id="602" name="Google Shape;602;p31"/>
            <p:cNvCxnSpPr/>
            <p:nvPr/>
          </p:nvCxnSpPr>
          <p:spPr>
            <a:xfrm>
              <a:off x="0" y="6218611"/>
              <a:ext cx="13111694" cy="0"/>
            </a:xfrm>
            <a:prstGeom prst="straightConnector1">
              <a:avLst/>
            </a:prstGeom>
            <a:noFill/>
            <a:ln w="101600" cap="flat" cmpd="sng">
              <a:solidFill>
                <a:srgbClr val="000000"/>
              </a:solidFill>
              <a:prstDash val="solid"/>
              <a:round/>
              <a:headEnd type="diamond" w="lg" len="lg"/>
              <a:tailEnd type="diamond" w="lg" len="lg"/>
            </a:ln>
          </p:spPr>
        </p:cxnSp>
        <p:cxnSp>
          <p:nvCxnSpPr>
            <p:cNvPr id="603" name="Google Shape;603;p31"/>
            <p:cNvCxnSpPr/>
            <p:nvPr/>
          </p:nvCxnSpPr>
          <p:spPr>
            <a:xfrm rot="10800000">
              <a:off x="0" y="0"/>
              <a:ext cx="13111694" cy="0"/>
            </a:xfrm>
            <a:prstGeom prst="straightConnector1">
              <a:avLst/>
            </a:prstGeom>
            <a:noFill/>
            <a:ln w="101600" cap="flat" cmpd="sng">
              <a:solidFill>
                <a:srgbClr val="000000"/>
              </a:solidFill>
              <a:prstDash val="solid"/>
              <a:round/>
              <a:headEnd type="diamond" w="lg" len="lg"/>
              <a:tailEnd type="diamond" w="lg" len="lg"/>
            </a:ln>
          </p:spPr>
        </p:cxnSp>
        <p:cxnSp>
          <p:nvCxnSpPr>
            <p:cNvPr id="604" name="Google Shape;604;p31"/>
            <p:cNvCxnSpPr/>
            <p:nvPr/>
          </p:nvCxnSpPr>
          <p:spPr>
            <a:xfrm rot="-5400000">
              <a:off x="9976988" y="3134705"/>
              <a:ext cx="6167811" cy="0"/>
            </a:xfrm>
            <a:prstGeom prst="straightConnector1">
              <a:avLst/>
            </a:prstGeom>
            <a:noFill/>
            <a:ln w="101600" cap="flat" cmpd="sng">
              <a:solidFill>
                <a:srgbClr val="000000"/>
              </a:solidFill>
              <a:prstDash val="solid"/>
              <a:round/>
              <a:headEnd type="diamond" w="lg" len="lg"/>
              <a:tailEnd type="diamond" w="lg" len="lg"/>
            </a:ln>
          </p:spPr>
        </p:cxnSp>
        <p:cxnSp>
          <p:nvCxnSpPr>
            <p:cNvPr id="605" name="Google Shape;605;p31"/>
            <p:cNvCxnSpPr/>
            <p:nvPr/>
          </p:nvCxnSpPr>
          <p:spPr>
            <a:xfrm rot="-5400000">
              <a:off x="-3033105" y="3083905"/>
              <a:ext cx="6167811" cy="0"/>
            </a:xfrm>
            <a:prstGeom prst="straightConnector1">
              <a:avLst/>
            </a:prstGeom>
            <a:noFill/>
            <a:ln w="101600" cap="flat" cmpd="sng">
              <a:solidFill>
                <a:srgbClr val="000000"/>
              </a:solidFill>
              <a:prstDash val="solid"/>
              <a:round/>
              <a:headEnd type="diamond" w="lg" len="lg"/>
              <a:tailEnd type="diamond" w="lg" len="lg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5"/>
          <p:cNvSpPr txBox="1"/>
          <p:nvPr/>
        </p:nvSpPr>
        <p:spPr>
          <a:xfrm>
            <a:off x="-2194674" y="392615"/>
            <a:ext cx="11682672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1" dirty="0">
                <a:solidFill>
                  <a:srgbClr val="242424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chivo Black"/>
              </a:rPr>
              <a:t>Definition of terms</a:t>
            </a:r>
            <a:endParaRPr sz="6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55" name="Google Shape;155;p15"/>
          <p:cNvGrpSpPr/>
          <p:nvPr/>
        </p:nvGrpSpPr>
        <p:grpSpPr>
          <a:xfrm>
            <a:off x="-122016" y="2043113"/>
            <a:ext cx="6098738" cy="5414685"/>
            <a:chOff x="-452589" y="-47624"/>
            <a:chExt cx="7564109" cy="4707052"/>
          </a:xfrm>
        </p:grpSpPr>
        <p:sp>
          <p:nvSpPr>
            <p:cNvPr id="156" name="Google Shape;156;p15"/>
            <p:cNvSpPr txBox="1"/>
            <p:nvPr/>
          </p:nvSpPr>
          <p:spPr>
            <a:xfrm>
              <a:off x="-452589" y="1448781"/>
              <a:ext cx="7437899" cy="321064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539749" marR="0" lvl="1" indent="-269874" algn="just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99"/>
                <a:buFont typeface="Arial"/>
                <a:buChar char="•"/>
              </a:pPr>
              <a:r>
                <a:rPr lang="en-US" sz="4000" dirty="0"/>
                <a:t>Mental stress refers to emotional strain and pressure. It is a type of psychological pain</a:t>
              </a:r>
              <a:endParaRPr sz="3200" dirty="0"/>
            </a:p>
          </p:txBody>
        </p:sp>
        <p:sp>
          <p:nvSpPr>
            <p:cNvPr id="157" name="Google Shape;157;p15"/>
            <p:cNvSpPr txBox="1"/>
            <p:nvPr/>
          </p:nvSpPr>
          <p:spPr>
            <a:xfrm>
              <a:off x="256459" y="-47624"/>
              <a:ext cx="6855061" cy="60868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500" dirty="0">
                  <a:latin typeface="Archivo Black"/>
                  <a:sym typeface="Archivo Black"/>
                </a:rPr>
                <a:t>Mental Stress</a:t>
              </a:r>
              <a:endParaRPr dirty="0"/>
            </a:p>
          </p:txBody>
        </p:sp>
      </p:grpSp>
      <p:grpSp>
        <p:nvGrpSpPr>
          <p:cNvPr id="158" name="Google Shape;158;p15"/>
          <p:cNvGrpSpPr/>
          <p:nvPr/>
        </p:nvGrpSpPr>
        <p:grpSpPr>
          <a:xfrm>
            <a:off x="6021818" y="1693017"/>
            <a:ext cx="5878019" cy="5912506"/>
            <a:chOff x="-495288" y="-367212"/>
            <a:chExt cx="7223671" cy="4029347"/>
          </a:xfrm>
        </p:grpSpPr>
        <p:sp>
          <p:nvSpPr>
            <p:cNvPr id="159" name="Google Shape;159;p15"/>
            <p:cNvSpPr txBox="1"/>
            <p:nvPr/>
          </p:nvSpPr>
          <p:spPr>
            <a:xfrm>
              <a:off x="-495288" y="515910"/>
              <a:ext cx="7223671" cy="31462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539749" marR="0" lvl="1" indent="-269874" algn="just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99"/>
                <a:buFont typeface="Arial"/>
                <a:buChar char="•"/>
              </a:pPr>
              <a:r>
                <a:rPr lang="en-US" sz="4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Academic performance refers to the measurable outcomes of a student's learning and educational achievements.</a:t>
              </a:r>
              <a:endParaRPr sz="3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0" name="Google Shape;160;p15"/>
            <p:cNvSpPr txBox="1"/>
            <p:nvPr/>
          </p:nvSpPr>
          <p:spPr>
            <a:xfrm>
              <a:off x="212733" y="-367212"/>
              <a:ext cx="6423268" cy="9543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just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500" dirty="0">
                  <a:latin typeface="Archivo Black"/>
                  <a:sym typeface="Archivo Black"/>
                </a:rPr>
                <a:t>Academic Performance</a:t>
              </a:r>
              <a:endParaRPr dirty="0"/>
            </a:p>
          </p:txBody>
        </p:sp>
      </p:grpSp>
      <p:grpSp>
        <p:nvGrpSpPr>
          <p:cNvPr id="161" name="Google Shape;161;p15"/>
          <p:cNvGrpSpPr/>
          <p:nvPr/>
        </p:nvGrpSpPr>
        <p:grpSpPr>
          <a:xfrm>
            <a:off x="12175182" y="2043114"/>
            <a:ext cx="5878015" cy="4419183"/>
            <a:chOff x="66688" y="-47625"/>
            <a:chExt cx="6855068" cy="4244179"/>
          </a:xfrm>
        </p:grpSpPr>
        <p:sp>
          <p:nvSpPr>
            <p:cNvPr id="162" name="Google Shape;162;p15"/>
            <p:cNvSpPr txBox="1"/>
            <p:nvPr/>
          </p:nvSpPr>
          <p:spPr>
            <a:xfrm>
              <a:off x="66688" y="885964"/>
              <a:ext cx="6855068" cy="33105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539749" marR="0" lvl="1" indent="-269874" algn="just" rtl="0">
                <a:lnSpc>
                  <a:spcPct val="140016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99"/>
                <a:buFont typeface="Arial"/>
                <a:buChar char="•"/>
              </a:pPr>
              <a:r>
                <a:rPr lang="en-US" sz="3200" kern="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A </a:t>
              </a:r>
              <a:r>
                <a:rPr lang="en-NG" sz="3200" kern="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model refers to a simplified or abstract representation of a system, concept, or object used to better understand or explain it. </a:t>
              </a:r>
              <a:endParaRPr sz="3200" dirty="0"/>
            </a:p>
          </p:txBody>
        </p:sp>
        <p:sp>
          <p:nvSpPr>
            <p:cNvPr id="163" name="Google Shape;163;p15"/>
            <p:cNvSpPr txBox="1"/>
            <p:nvPr/>
          </p:nvSpPr>
          <p:spPr>
            <a:xfrm>
              <a:off x="357093" y="-47625"/>
              <a:ext cx="6140883" cy="93358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500" dirty="0">
                  <a:latin typeface="Archivo Black"/>
                  <a:sym typeface="Archivo Black"/>
                </a:rPr>
                <a:t>Model</a:t>
              </a:r>
              <a:endParaRPr dirty="0"/>
            </a:p>
          </p:txBody>
        </p:sp>
      </p:grpSp>
      <p:cxnSp>
        <p:nvCxnSpPr>
          <p:cNvPr id="164" name="Google Shape;164;p15"/>
          <p:cNvCxnSpPr>
            <a:cxnSpLocks/>
          </p:cNvCxnSpPr>
          <p:nvPr/>
        </p:nvCxnSpPr>
        <p:spPr>
          <a:xfrm flipV="1">
            <a:off x="6131901" y="1750934"/>
            <a:ext cx="0" cy="7158501"/>
          </a:xfrm>
          <a:prstGeom prst="straightConnector1">
            <a:avLst/>
          </a:prstGeom>
          <a:noFill/>
          <a:ln w="76200" cap="flat" cmpd="sng">
            <a:solidFill>
              <a:srgbClr val="000000"/>
            </a:solidFill>
            <a:prstDash val="solid"/>
            <a:round/>
            <a:headEnd type="diamond" w="lg" len="lg"/>
            <a:tailEnd type="diamond" w="lg" len="lg"/>
          </a:ln>
        </p:spPr>
      </p:cxnSp>
      <p:cxnSp>
        <p:nvCxnSpPr>
          <p:cNvPr id="165" name="Google Shape;165;p15"/>
          <p:cNvCxnSpPr>
            <a:cxnSpLocks/>
          </p:cNvCxnSpPr>
          <p:nvPr/>
        </p:nvCxnSpPr>
        <p:spPr>
          <a:xfrm flipV="1">
            <a:off x="12117999" y="1750934"/>
            <a:ext cx="12087" cy="7158501"/>
          </a:xfrm>
          <a:prstGeom prst="straightConnector1">
            <a:avLst/>
          </a:prstGeom>
          <a:noFill/>
          <a:ln w="76200" cap="flat" cmpd="sng">
            <a:solidFill>
              <a:srgbClr val="000000"/>
            </a:solidFill>
            <a:prstDash val="solid"/>
            <a:round/>
            <a:headEnd type="diamond" w="lg" len="lg"/>
            <a:tailEnd type="diamond" w="lg" len="lg"/>
          </a:ln>
        </p:spPr>
      </p:cxnSp>
      <p:grpSp>
        <p:nvGrpSpPr>
          <p:cNvPr id="166" name="Google Shape;166;p15"/>
          <p:cNvGrpSpPr/>
          <p:nvPr/>
        </p:nvGrpSpPr>
        <p:grpSpPr>
          <a:xfrm>
            <a:off x="13607441" y="9480995"/>
            <a:ext cx="2235982" cy="1956484"/>
            <a:chOff x="0" y="0"/>
            <a:chExt cx="812800" cy="711200"/>
          </a:xfrm>
        </p:grpSpPr>
        <p:sp>
          <p:nvSpPr>
            <p:cNvPr id="167" name="Google Shape;167;p15"/>
            <p:cNvSpPr/>
            <p:nvPr/>
          </p:nvSpPr>
          <p:spPr>
            <a:xfrm>
              <a:off x="0" y="0"/>
              <a:ext cx="812800" cy="711200"/>
            </a:xfrm>
            <a:custGeom>
              <a:avLst/>
              <a:gdLst/>
              <a:ahLst/>
              <a:cxnLst/>
              <a:rect l="l" t="t" r="r" b="b"/>
              <a:pathLst>
                <a:path w="812800" h="711200" extrusionOk="0">
                  <a:moveTo>
                    <a:pt x="406400" y="0"/>
                  </a:moveTo>
                  <a:lnTo>
                    <a:pt x="812800" y="711200"/>
                  </a:lnTo>
                  <a:lnTo>
                    <a:pt x="0" y="7112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1649FF"/>
            </a:solidFill>
            <a:ln>
              <a:noFill/>
            </a:ln>
          </p:spPr>
        </p:sp>
        <p:sp>
          <p:nvSpPr>
            <p:cNvPr id="168" name="Google Shape;168;p15"/>
            <p:cNvSpPr txBox="1"/>
            <p:nvPr/>
          </p:nvSpPr>
          <p:spPr>
            <a:xfrm>
              <a:off x="127000" y="273050"/>
              <a:ext cx="558800" cy="3873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9" name="Google Shape;169;p15"/>
          <p:cNvGrpSpPr/>
          <p:nvPr/>
        </p:nvGrpSpPr>
        <p:grpSpPr>
          <a:xfrm>
            <a:off x="7822143" y="9480995"/>
            <a:ext cx="2235982" cy="1956484"/>
            <a:chOff x="0" y="0"/>
            <a:chExt cx="812800" cy="711200"/>
          </a:xfrm>
        </p:grpSpPr>
        <p:sp>
          <p:nvSpPr>
            <p:cNvPr id="170" name="Google Shape;170;p15"/>
            <p:cNvSpPr/>
            <p:nvPr/>
          </p:nvSpPr>
          <p:spPr>
            <a:xfrm>
              <a:off x="0" y="0"/>
              <a:ext cx="812800" cy="711200"/>
            </a:xfrm>
            <a:custGeom>
              <a:avLst/>
              <a:gdLst/>
              <a:ahLst/>
              <a:cxnLst/>
              <a:rect l="l" t="t" r="r" b="b"/>
              <a:pathLst>
                <a:path w="812800" h="711200" extrusionOk="0">
                  <a:moveTo>
                    <a:pt x="406400" y="0"/>
                  </a:moveTo>
                  <a:lnTo>
                    <a:pt x="812800" y="711200"/>
                  </a:lnTo>
                  <a:lnTo>
                    <a:pt x="0" y="7112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1649FF"/>
            </a:solidFill>
            <a:ln>
              <a:noFill/>
            </a:ln>
          </p:spPr>
        </p:sp>
        <p:sp>
          <p:nvSpPr>
            <p:cNvPr id="171" name="Google Shape;171;p15"/>
            <p:cNvSpPr txBox="1"/>
            <p:nvPr/>
          </p:nvSpPr>
          <p:spPr>
            <a:xfrm>
              <a:off x="127000" y="273050"/>
              <a:ext cx="558800" cy="3873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2" name="Google Shape;172;p15"/>
          <p:cNvGrpSpPr/>
          <p:nvPr/>
        </p:nvGrpSpPr>
        <p:grpSpPr>
          <a:xfrm>
            <a:off x="2095205" y="9480995"/>
            <a:ext cx="2235982" cy="1956484"/>
            <a:chOff x="0" y="0"/>
            <a:chExt cx="812800" cy="711200"/>
          </a:xfrm>
        </p:grpSpPr>
        <p:sp>
          <p:nvSpPr>
            <p:cNvPr id="173" name="Google Shape;173;p15"/>
            <p:cNvSpPr/>
            <p:nvPr/>
          </p:nvSpPr>
          <p:spPr>
            <a:xfrm>
              <a:off x="0" y="0"/>
              <a:ext cx="812800" cy="711200"/>
            </a:xfrm>
            <a:custGeom>
              <a:avLst/>
              <a:gdLst/>
              <a:ahLst/>
              <a:cxnLst/>
              <a:rect l="l" t="t" r="r" b="b"/>
              <a:pathLst>
                <a:path w="812800" h="711200" extrusionOk="0">
                  <a:moveTo>
                    <a:pt x="406400" y="0"/>
                  </a:moveTo>
                  <a:lnTo>
                    <a:pt x="812800" y="711200"/>
                  </a:lnTo>
                  <a:lnTo>
                    <a:pt x="0" y="7112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1649FF"/>
            </a:solidFill>
            <a:ln>
              <a:noFill/>
            </a:ln>
          </p:spPr>
        </p:sp>
        <p:sp>
          <p:nvSpPr>
            <p:cNvPr id="174" name="Google Shape;174;p15"/>
            <p:cNvSpPr txBox="1"/>
            <p:nvPr/>
          </p:nvSpPr>
          <p:spPr>
            <a:xfrm>
              <a:off x="127000" y="273050"/>
              <a:ext cx="558800" cy="3873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5"/>
          <p:cNvSpPr txBox="1"/>
          <p:nvPr/>
        </p:nvSpPr>
        <p:spPr>
          <a:xfrm>
            <a:off x="-2194674" y="392615"/>
            <a:ext cx="11682672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1" dirty="0">
                <a:solidFill>
                  <a:srgbClr val="242424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chivo Black"/>
              </a:rPr>
              <a:t>Definition of terms</a:t>
            </a:r>
            <a:endParaRPr sz="6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55" name="Google Shape;155;p15"/>
          <p:cNvGrpSpPr/>
          <p:nvPr/>
        </p:nvGrpSpPr>
        <p:grpSpPr>
          <a:xfrm>
            <a:off x="53443" y="2043113"/>
            <a:ext cx="8015575" cy="3193181"/>
            <a:chOff x="-289774" y="-47624"/>
            <a:chExt cx="7437899" cy="2775874"/>
          </a:xfrm>
        </p:grpSpPr>
        <p:sp>
          <p:nvSpPr>
            <p:cNvPr id="156" name="Google Shape;156;p15"/>
            <p:cNvSpPr txBox="1"/>
            <p:nvPr/>
          </p:nvSpPr>
          <p:spPr>
            <a:xfrm>
              <a:off x="-289774" y="561061"/>
              <a:ext cx="7437899" cy="216718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539749" marR="0" lvl="1" indent="-269874" algn="just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99"/>
                <a:buFont typeface="Arial"/>
                <a:buChar char="•"/>
              </a:pPr>
              <a:r>
                <a:rPr lang="en-US" sz="3600" dirty="0">
                  <a:latin typeface="Times New Roman" panose="02020603050405020304" pitchFamily="18" charset="0"/>
                  <a:ea typeface="Times New Roman" panose="02020603050405020304" pitchFamily="18" charset="0"/>
                </a:rPr>
                <a:t>It </a:t>
              </a:r>
              <a:r>
                <a:rPr lang="en-US" sz="36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involves creating mathematical representations or structures that describe real-world processes</a:t>
              </a:r>
              <a:endParaRPr sz="3600" dirty="0"/>
            </a:p>
          </p:txBody>
        </p:sp>
        <p:sp>
          <p:nvSpPr>
            <p:cNvPr id="157" name="Google Shape;157;p15"/>
            <p:cNvSpPr txBox="1"/>
            <p:nvPr/>
          </p:nvSpPr>
          <p:spPr>
            <a:xfrm>
              <a:off x="256459" y="-47624"/>
              <a:ext cx="6855061" cy="121737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500" b="0" i="0" u="none" strike="noStrike" cap="none" dirty="0">
                  <a:solidFill>
                    <a:srgbClr val="000000"/>
                  </a:solidFill>
                  <a:latin typeface="Archivo Black"/>
                  <a:ea typeface="Archivo Black"/>
                  <a:cs typeface="Archivo Black"/>
                  <a:sym typeface="Archivo Black"/>
                </a:rPr>
                <a:t>Mathematical Modelling</a:t>
              </a:r>
              <a:endParaRPr dirty="0"/>
            </a:p>
          </p:txBody>
        </p:sp>
      </p:grpSp>
      <p:grpSp>
        <p:nvGrpSpPr>
          <p:cNvPr id="158" name="Google Shape;158;p15"/>
          <p:cNvGrpSpPr/>
          <p:nvPr/>
        </p:nvGrpSpPr>
        <p:grpSpPr>
          <a:xfrm>
            <a:off x="9329738" y="2043114"/>
            <a:ext cx="7372345" cy="5464563"/>
            <a:chOff x="-495288" y="-47625"/>
            <a:chExt cx="7223671" cy="3631816"/>
          </a:xfrm>
        </p:grpSpPr>
        <p:sp>
          <p:nvSpPr>
            <p:cNvPr id="159" name="Google Shape;159;p15"/>
            <p:cNvSpPr txBox="1"/>
            <p:nvPr/>
          </p:nvSpPr>
          <p:spPr>
            <a:xfrm>
              <a:off x="-495288" y="515910"/>
              <a:ext cx="7223671" cy="306828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539749" marR="0" lvl="1" indent="-269874" algn="just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99"/>
                <a:buFont typeface="Arial"/>
                <a:buChar char="•"/>
              </a:pPr>
              <a:r>
                <a:rPr lang="en-US" sz="4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 statistical method that models the relationship between a dependent variable and one or more independent variables using a linear equation.</a:t>
              </a:r>
              <a:endParaRPr sz="3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0" name="Google Shape;160;p15"/>
            <p:cNvSpPr txBox="1"/>
            <p:nvPr/>
          </p:nvSpPr>
          <p:spPr>
            <a:xfrm>
              <a:off x="89217" y="-47625"/>
              <a:ext cx="6423268" cy="47717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just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500" dirty="0">
                  <a:latin typeface="Archivo Black"/>
                  <a:sym typeface="Archivo Black"/>
                </a:rPr>
                <a:t>Linear Regression Model</a:t>
              </a:r>
              <a:endParaRPr dirty="0"/>
            </a:p>
          </p:txBody>
        </p:sp>
      </p:grpSp>
      <p:cxnSp>
        <p:nvCxnSpPr>
          <p:cNvPr id="164" name="Google Shape;164;p15"/>
          <p:cNvCxnSpPr>
            <a:cxnSpLocks/>
          </p:cNvCxnSpPr>
          <p:nvPr/>
        </p:nvCxnSpPr>
        <p:spPr>
          <a:xfrm flipV="1">
            <a:off x="8946538" y="2043113"/>
            <a:ext cx="0" cy="7158501"/>
          </a:xfrm>
          <a:prstGeom prst="straightConnector1">
            <a:avLst/>
          </a:prstGeom>
          <a:noFill/>
          <a:ln w="76200" cap="flat" cmpd="sng">
            <a:solidFill>
              <a:srgbClr val="000000"/>
            </a:solidFill>
            <a:prstDash val="solid"/>
            <a:round/>
            <a:headEnd type="diamond" w="lg" len="lg"/>
            <a:tailEnd type="diamond" w="lg" len="lg"/>
          </a:ln>
        </p:spPr>
      </p:cxnSp>
      <p:grpSp>
        <p:nvGrpSpPr>
          <p:cNvPr id="166" name="Google Shape;166;p15"/>
          <p:cNvGrpSpPr/>
          <p:nvPr/>
        </p:nvGrpSpPr>
        <p:grpSpPr>
          <a:xfrm>
            <a:off x="13607441" y="9480995"/>
            <a:ext cx="2235982" cy="1956484"/>
            <a:chOff x="0" y="0"/>
            <a:chExt cx="812800" cy="711200"/>
          </a:xfrm>
        </p:grpSpPr>
        <p:sp>
          <p:nvSpPr>
            <p:cNvPr id="167" name="Google Shape;167;p15"/>
            <p:cNvSpPr/>
            <p:nvPr/>
          </p:nvSpPr>
          <p:spPr>
            <a:xfrm>
              <a:off x="0" y="0"/>
              <a:ext cx="812800" cy="711200"/>
            </a:xfrm>
            <a:custGeom>
              <a:avLst/>
              <a:gdLst/>
              <a:ahLst/>
              <a:cxnLst/>
              <a:rect l="l" t="t" r="r" b="b"/>
              <a:pathLst>
                <a:path w="812800" h="711200" extrusionOk="0">
                  <a:moveTo>
                    <a:pt x="406400" y="0"/>
                  </a:moveTo>
                  <a:lnTo>
                    <a:pt x="812800" y="711200"/>
                  </a:lnTo>
                  <a:lnTo>
                    <a:pt x="0" y="7112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1649FF"/>
            </a:solidFill>
            <a:ln>
              <a:noFill/>
            </a:ln>
          </p:spPr>
        </p:sp>
        <p:sp>
          <p:nvSpPr>
            <p:cNvPr id="168" name="Google Shape;168;p15"/>
            <p:cNvSpPr txBox="1"/>
            <p:nvPr/>
          </p:nvSpPr>
          <p:spPr>
            <a:xfrm>
              <a:off x="127000" y="273050"/>
              <a:ext cx="558800" cy="3873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9" name="Google Shape;169;p15"/>
          <p:cNvGrpSpPr/>
          <p:nvPr/>
        </p:nvGrpSpPr>
        <p:grpSpPr>
          <a:xfrm>
            <a:off x="7822143" y="9480995"/>
            <a:ext cx="2235982" cy="1956484"/>
            <a:chOff x="0" y="0"/>
            <a:chExt cx="812800" cy="711200"/>
          </a:xfrm>
        </p:grpSpPr>
        <p:sp>
          <p:nvSpPr>
            <p:cNvPr id="170" name="Google Shape;170;p15"/>
            <p:cNvSpPr/>
            <p:nvPr/>
          </p:nvSpPr>
          <p:spPr>
            <a:xfrm>
              <a:off x="0" y="0"/>
              <a:ext cx="812800" cy="711200"/>
            </a:xfrm>
            <a:custGeom>
              <a:avLst/>
              <a:gdLst/>
              <a:ahLst/>
              <a:cxnLst/>
              <a:rect l="l" t="t" r="r" b="b"/>
              <a:pathLst>
                <a:path w="812800" h="711200" extrusionOk="0">
                  <a:moveTo>
                    <a:pt x="406400" y="0"/>
                  </a:moveTo>
                  <a:lnTo>
                    <a:pt x="812800" y="711200"/>
                  </a:lnTo>
                  <a:lnTo>
                    <a:pt x="0" y="7112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1649FF"/>
            </a:solidFill>
            <a:ln>
              <a:noFill/>
            </a:ln>
          </p:spPr>
        </p:sp>
        <p:sp>
          <p:nvSpPr>
            <p:cNvPr id="171" name="Google Shape;171;p15"/>
            <p:cNvSpPr txBox="1"/>
            <p:nvPr/>
          </p:nvSpPr>
          <p:spPr>
            <a:xfrm>
              <a:off x="127000" y="273050"/>
              <a:ext cx="558800" cy="3873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2" name="Google Shape;172;p15"/>
          <p:cNvGrpSpPr/>
          <p:nvPr/>
        </p:nvGrpSpPr>
        <p:grpSpPr>
          <a:xfrm>
            <a:off x="2095205" y="9480995"/>
            <a:ext cx="2235982" cy="1956484"/>
            <a:chOff x="0" y="0"/>
            <a:chExt cx="812800" cy="711200"/>
          </a:xfrm>
        </p:grpSpPr>
        <p:sp>
          <p:nvSpPr>
            <p:cNvPr id="173" name="Google Shape;173;p15"/>
            <p:cNvSpPr/>
            <p:nvPr/>
          </p:nvSpPr>
          <p:spPr>
            <a:xfrm>
              <a:off x="0" y="0"/>
              <a:ext cx="812800" cy="711200"/>
            </a:xfrm>
            <a:custGeom>
              <a:avLst/>
              <a:gdLst/>
              <a:ahLst/>
              <a:cxnLst/>
              <a:rect l="l" t="t" r="r" b="b"/>
              <a:pathLst>
                <a:path w="812800" h="711200" extrusionOk="0">
                  <a:moveTo>
                    <a:pt x="406400" y="0"/>
                  </a:moveTo>
                  <a:lnTo>
                    <a:pt x="812800" y="711200"/>
                  </a:lnTo>
                  <a:lnTo>
                    <a:pt x="0" y="7112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1649FF"/>
            </a:solidFill>
            <a:ln>
              <a:noFill/>
            </a:ln>
          </p:spPr>
        </p:sp>
        <p:sp>
          <p:nvSpPr>
            <p:cNvPr id="174" name="Google Shape;174;p15"/>
            <p:cNvSpPr txBox="1"/>
            <p:nvPr/>
          </p:nvSpPr>
          <p:spPr>
            <a:xfrm>
              <a:off x="127000" y="273050"/>
              <a:ext cx="558800" cy="3873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84610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oogle Shape;155;p15">
            <a:extLst>
              <a:ext uri="{FF2B5EF4-FFF2-40B4-BE49-F238E27FC236}">
                <a16:creationId xmlns:a16="http://schemas.microsoft.com/office/drawing/2014/main" id="{38044B0F-F9C0-93D4-D1A8-027ABA7D6B70}"/>
              </a:ext>
            </a:extLst>
          </p:cNvPr>
          <p:cNvGrpSpPr/>
          <p:nvPr/>
        </p:nvGrpSpPr>
        <p:grpSpPr>
          <a:xfrm>
            <a:off x="721896" y="2668755"/>
            <a:ext cx="16796084" cy="2546849"/>
            <a:chOff x="-289774" y="-47624"/>
            <a:chExt cx="7437899" cy="2214010"/>
          </a:xfrm>
        </p:grpSpPr>
        <p:sp>
          <p:nvSpPr>
            <p:cNvPr id="6" name="Google Shape;156;p15">
              <a:extLst>
                <a:ext uri="{FF2B5EF4-FFF2-40B4-BE49-F238E27FC236}">
                  <a16:creationId xmlns:a16="http://schemas.microsoft.com/office/drawing/2014/main" id="{55F8AE51-A3B7-3FDF-B629-C8E9E9C0C714}"/>
                </a:ext>
              </a:extLst>
            </p:cNvPr>
            <p:cNvSpPr txBox="1"/>
            <p:nvPr/>
          </p:nvSpPr>
          <p:spPr>
            <a:xfrm>
              <a:off x="-289774" y="561061"/>
              <a:ext cx="7437899" cy="16053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539749" marR="0" lvl="1" indent="-269874" algn="just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99"/>
                <a:buFont typeface="Arial"/>
                <a:buChar char="•"/>
              </a:pPr>
              <a:r>
                <a:rPr lang="en-US" sz="4000" dirty="0">
                  <a:latin typeface="Times New Roman" panose="02020603050405020304" pitchFamily="18" charset="0"/>
                  <a:ea typeface="Times New Roman" panose="02020603050405020304" pitchFamily="18" charset="0"/>
                </a:rPr>
                <a:t>It</a:t>
              </a:r>
              <a:r>
                <a:rPr lang="en-US" sz="4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involves determining the most efficient or favorable conditions for a given outcome. </a:t>
              </a:r>
              <a:endParaRPr sz="4000" dirty="0"/>
            </a:p>
          </p:txBody>
        </p:sp>
        <p:sp>
          <p:nvSpPr>
            <p:cNvPr id="7" name="Google Shape;157;p15">
              <a:extLst>
                <a:ext uri="{FF2B5EF4-FFF2-40B4-BE49-F238E27FC236}">
                  <a16:creationId xmlns:a16="http://schemas.microsoft.com/office/drawing/2014/main" id="{9D9567C9-D490-376D-67D7-EE0AD762DA03}"/>
                </a:ext>
              </a:extLst>
            </p:cNvPr>
            <p:cNvSpPr txBox="1"/>
            <p:nvPr/>
          </p:nvSpPr>
          <p:spPr>
            <a:xfrm>
              <a:off x="256459" y="-47624"/>
              <a:ext cx="6855061" cy="69564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0" b="1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Optimization Analysis</a:t>
              </a:r>
              <a:endParaRPr dirty="0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7248CE74-62CE-8532-C1E9-16FDAE08FAFC}"/>
              </a:ext>
            </a:extLst>
          </p:cNvPr>
          <p:cNvSpPr txBox="1"/>
          <p:nvPr/>
        </p:nvSpPr>
        <p:spPr>
          <a:xfrm>
            <a:off x="385011" y="409074"/>
            <a:ext cx="79649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 of terms</a:t>
            </a:r>
            <a:endParaRPr lang="en-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946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7" name="Google Shape;247;p18"/>
          <p:cNvGrpSpPr/>
          <p:nvPr/>
        </p:nvGrpSpPr>
        <p:grpSpPr>
          <a:xfrm>
            <a:off x="14674645" y="-2061017"/>
            <a:ext cx="9370681" cy="12419127"/>
            <a:chOff x="0" y="0"/>
            <a:chExt cx="812800" cy="743754"/>
          </a:xfrm>
        </p:grpSpPr>
        <p:sp>
          <p:nvSpPr>
            <p:cNvPr id="248" name="Google Shape;248;p18"/>
            <p:cNvSpPr/>
            <p:nvPr/>
          </p:nvSpPr>
          <p:spPr>
            <a:xfrm>
              <a:off x="0" y="0"/>
              <a:ext cx="812800" cy="743754"/>
            </a:xfrm>
            <a:custGeom>
              <a:avLst/>
              <a:gdLst/>
              <a:ahLst/>
              <a:cxnLst/>
              <a:rect l="l" t="t" r="r" b="b"/>
              <a:pathLst>
                <a:path w="812800" h="743754" extrusionOk="0">
                  <a:moveTo>
                    <a:pt x="406400" y="0"/>
                  </a:moveTo>
                  <a:lnTo>
                    <a:pt x="812800" y="743754"/>
                  </a:lnTo>
                  <a:lnTo>
                    <a:pt x="0" y="743754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249" name="Google Shape;249;p18"/>
            <p:cNvSpPr txBox="1"/>
            <p:nvPr/>
          </p:nvSpPr>
          <p:spPr>
            <a:xfrm>
              <a:off x="127000" y="273050"/>
              <a:ext cx="558800" cy="3873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50" name="Google Shape;250;p18"/>
          <p:cNvGrpSpPr/>
          <p:nvPr/>
        </p:nvGrpSpPr>
        <p:grpSpPr>
          <a:xfrm>
            <a:off x="15959763" y="3158423"/>
            <a:ext cx="6442343" cy="7199688"/>
            <a:chOff x="0" y="0"/>
            <a:chExt cx="812800" cy="711200"/>
          </a:xfrm>
        </p:grpSpPr>
        <p:sp>
          <p:nvSpPr>
            <p:cNvPr id="251" name="Google Shape;251;p18"/>
            <p:cNvSpPr/>
            <p:nvPr/>
          </p:nvSpPr>
          <p:spPr>
            <a:xfrm>
              <a:off x="0" y="0"/>
              <a:ext cx="812800" cy="711200"/>
            </a:xfrm>
            <a:custGeom>
              <a:avLst/>
              <a:gdLst/>
              <a:ahLst/>
              <a:cxnLst/>
              <a:rect l="l" t="t" r="r" b="b"/>
              <a:pathLst>
                <a:path w="812800" h="711200" extrusionOk="0">
                  <a:moveTo>
                    <a:pt x="406400" y="0"/>
                  </a:moveTo>
                  <a:lnTo>
                    <a:pt x="812800" y="711200"/>
                  </a:lnTo>
                  <a:lnTo>
                    <a:pt x="0" y="7112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1649FF"/>
            </a:solidFill>
            <a:ln>
              <a:noFill/>
            </a:ln>
          </p:spPr>
        </p:sp>
        <p:sp>
          <p:nvSpPr>
            <p:cNvPr id="252" name="Google Shape;252;p18"/>
            <p:cNvSpPr txBox="1"/>
            <p:nvPr/>
          </p:nvSpPr>
          <p:spPr>
            <a:xfrm>
              <a:off x="127000" y="273050"/>
              <a:ext cx="558800" cy="3873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53" name="Google Shape;253;p18"/>
          <p:cNvSpPr txBox="1"/>
          <p:nvPr/>
        </p:nvSpPr>
        <p:spPr>
          <a:xfrm>
            <a:off x="839264" y="2369078"/>
            <a:ext cx="9156595" cy="2585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971550" marR="0" lvl="1" indent="-485775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Char char="•"/>
            </a:pPr>
            <a:endParaRPr dirty="0"/>
          </a:p>
        </p:txBody>
      </p:sp>
      <p:grpSp>
        <p:nvGrpSpPr>
          <p:cNvPr id="258" name="Google Shape;258;p18"/>
          <p:cNvGrpSpPr/>
          <p:nvPr/>
        </p:nvGrpSpPr>
        <p:grpSpPr>
          <a:xfrm>
            <a:off x="0" y="-620050"/>
            <a:ext cx="16557522" cy="2111554"/>
            <a:chOff x="-406400" y="-367223"/>
            <a:chExt cx="14604925" cy="6382634"/>
          </a:xfrm>
        </p:grpSpPr>
        <p:sp>
          <p:nvSpPr>
            <p:cNvPr id="259" name="Google Shape;259;p18"/>
            <p:cNvSpPr txBox="1"/>
            <p:nvPr/>
          </p:nvSpPr>
          <p:spPr>
            <a:xfrm>
              <a:off x="730764" y="2455809"/>
              <a:ext cx="13467761" cy="14773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000" b="1" dirty="0">
                  <a:latin typeface="Times New Roman" panose="02020603050405020304" pitchFamily="18" charset="0"/>
                  <a:cs typeface="Times New Roman" panose="02020603050405020304" pitchFamily="18" charset="0"/>
                  <a:sym typeface="Archivo Black"/>
                </a:rPr>
                <a:t>Problem Statement</a:t>
              </a:r>
              <a:endParaRPr lang="en-US" sz="6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60" name="Google Shape;260;p18"/>
            <p:cNvCxnSpPr/>
            <p:nvPr/>
          </p:nvCxnSpPr>
          <p:spPr>
            <a:xfrm>
              <a:off x="-406400" y="6015411"/>
              <a:ext cx="13111800" cy="0"/>
            </a:xfrm>
            <a:prstGeom prst="straightConnector1">
              <a:avLst/>
            </a:prstGeom>
            <a:noFill/>
            <a:ln w="101600" cap="flat" cmpd="sng">
              <a:solidFill>
                <a:srgbClr val="000000"/>
              </a:solidFill>
              <a:prstDash val="solid"/>
              <a:round/>
              <a:headEnd type="diamond" w="lg" len="lg"/>
              <a:tailEnd type="diamond" w="lg" len="lg"/>
            </a:ln>
          </p:spPr>
        </p:cxnSp>
        <p:cxnSp>
          <p:nvCxnSpPr>
            <p:cNvPr id="261" name="Google Shape;261;p18"/>
            <p:cNvCxnSpPr/>
            <p:nvPr/>
          </p:nvCxnSpPr>
          <p:spPr>
            <a:xfrm rot="-5400000">
              <a:off x="9521810" y="2716627"/>
              <a:ext cx="6167700" cy="0"/>
            </a:xfrm>
            <a:prstGeom prst="straightConnector1">
              <a:avLst/>
            </a:prstGeom>
            <a:noFill/>
            <a:ln w="101600" cap="flat" cmpd="sng">
              <a:solidFill>
                <a:srgbClr val="000000"/>
              </a:solidFill>
              <a:prstDash val="solid"/>
              <a:round/>
              <a:headEnd type="diamond" w="lg" len="lg"/>
              <a:tailEnd type="diamond" w="lg" len="lg"/>
            </a:ln>
          </p:spPr>
        </p:cxn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3811984E-AEB0-1234-E740-0E262C9D696E}"/>
              </a:ext>
            </a:extLst>
          </p:cNvPr>
          <p:cNvSpPr txBox="1"/>
          <p:nvPr/>
        </p:nvSpPr>
        <p:spPr>
          <a:xfrm>
            <a:off x="641927" y="328692"/>
            <a:ext cx="14675277" cy="6722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60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 </a:t>
            </a:r>
            <a:endParaRPr lang="en-NG" sz="6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r>
              <a:rPr lang="en-US" sz="6000" baseline="300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6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Mental stress is a common concern among university students and management, which affects their academic performance and overall health .</a:t>
            </a:r>
            <a:r>
              <a:rPr lang="en-US" sz="6000" dirty="0"/>
              <a:t> </a:t>
            </a:r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study aims to model and analyze the effect of mental stress mathematically and propose effective interventions</a:t>
            </a:r>
            <a:endParaRPr lang="en-NG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3717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8" name="Google Shape;438;p25"/>
          <p:cNvGrpSpPr/>
          <p:nvPr/>
        </p:nvGrpSpPr>
        <p:grpSpPr>
          <a:xfrm>
            <a:off x="0" y="-2622351"/>
            <a:ext cx="18287996" cy="3699128"/>
            <a:chOff x="0" y="-57150"/>
            <a:chExt cx="4816592" cy="1351623"/>
          </a:xfrm>
        </p:grpSpPr>
        <p:sp>
          <p:nvSpPr>
            <p:cNvPr id="439" name="Google Shape;439;p25"/>
            <p:cNvSpPr/>
            <p:nvPr/>
          </p:nvSpPr>
          <p:spPr>
            <a:xfrm>
              <a:off x="0" y="0"/>
              <a:ext cx="4816592" cy="1294473"/>
            </a:xfrm>
            <a:custGeom>
              <a:avLst/>
              <a:gdLst/>
              <a:ahLst/>
              <a:cxnLst/>
              <a:rect l="l" t="t" r="r" b="b"/>
              <a:pathLst>
                <a:path w="4816592" h="1294473" extrusionOk="0">
                  <a:moveTo>
                    <a:pt x="0" y="0"/>
                  </a:moveTo>
                  <a:lnTo>
                    <a:pt x="4816592" y="0"/>
                  </a:lnTo>
                  <a:lnTo>
                    <a:pt x="4816592" y="1294473"/>
                  </a:lnTo>
                  <a:lnTo>
                    <a:pt x="0" y="1294473"/>
                  </a:lnTo>
                  <a:close/>
                </a:path>
              </a:pathLst>
            </a:custGeom>
            <a:solidFill>
              <a:srgbClr val="1649FF"/>
            </a:solidFill>
            <a:ln>
              <a:noFill/>
            </a:ln>
          </p:spPr>
        </p:sp>
        <p:sp>
          <p:nvSpPr>
            <p:cNvPr id="440" name="Google Shape;440;p25"/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41" name="Google Shape;441;p25"/>
          <p:cNvGrpSpPr/>
          <p:nvPr/>
        </p:nvGrpSpPr>
        <p:grpSpPr>
          <a:xfrm rot="10800000">
            <a:off x="0" y="170714"/>
            <a:ext cx="2673005" cy="2359762"/>
            <a:chOff x="0" y="-6350"/>
            <a:chExt cx="812800" cy="717550"/>
          </a:xfrm>
        </p:grpSpPr>
        <p:sp>
          <p:nvSpPr>
            <p:cNvPr id="442" name="Google Shape;442;p25"/>
            <p:cNvSpPr/>
            <p:nvPr/>
          </p:nvSpPr>
          <p:spPr>
            <a:xfrm>
              <a:off x="0" y="0"/>
              <a:ext cx="812800" cy="711200"/>
            </a:xfrm>
            <a:custGeom>
              <a:avLst/>
              <a:gdLst/>
              <a:ahLst/>
              <a:cxnLst/>
              <a:rect l="l" t="t" r="r" b="b"/>
              <a:pathLst>
                <a:path w="812800" h="711200" extrusionOk="0">
                  <a:moveTo>
                    <a:pt x="406400" y="711200"/>
                  </a:moveTo>
                  <a:lnTo>
                    <a:pt x="812800" y="0"/>
                  </a:lnTo>
                  <a:lnTo>
                    <a:pt x="0" y="0"/>
                  </a:lnTo>
                  <a:lnTo>
                    <a:pt x="406400" y="71120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</p:sp>
        <p:sp>
          <p:nvSpPr>
            <p:cNvPr id="443" name="Google Shape;443;p25"/>
            <p:cNvSpPr txBox="1"/>
            <p:nvPr/>
          </p:nvSpPr>
          <p:spPr>
            <a:xfrm>
              <a:off x="127000" y="-6350"/>
              <a:ext cx="558800" cy="3873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6950" tIns="66950" rIns="66950" bIns="6695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44" name="Google Shape;444;p25"/>
          <p:cNvGrpSpPr/>
          <p:nvPr/>
        </p:nvGrpSpPr>
        <p:grpSpPr>
          <a:xfrm rot="10800000">
            <a:off x="9650726" y="170714"/>
            <a:ext cx="2673005" cy="877664"/>
            <a:chOff x="0" y="-6350"/>
            <a:chExt cx="812800" cy="717550"/>
          </a:xfrm>
        </p:grpSpPr>
        <p:sp>
          <p:nvSpPr>
            <p:cNvPr id="445" name="Google Shape;445;p25"/>
            <p:cNvSpPr/>
            <p:nvPr/>
          </p:nvSpPr>
          <p:spPr>
            <a:xfrm>
              <a:off x="0" y="0"/>
              <a:ext cx="812800" cy="711200"/>
            </a:xfrm>
            <a:custGeom>
              <a:avLst/>
              <a:gdLst/>
              <a:ahLst/>
              <a:cxnLst/>
              <a:rect l="l" t="t" r="r" b="b"/>
              <a:pathLst>
                <a:path w="812800" h="711200" extrusionOk="0">
                  <a:moveTo>
                    <a:pt x="406400" y="711200"/>
                  </a:moveTo>
                  <a:lnTo>
                    <a:pt x="812800" y="0"/>
                  </a:lnTo>
                  <a:lnTo>
                    <a:pt x="0" y="0"/>
                  </a:lnTo>
                  <a:lnTo>
                    <a:pt x="406400" y="7112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446" name="Google Shape;446;p25"/>
            <p:cNvSpPr txBox="1"/>
            <p:nvPr/>
          </p:nvSpPr>
          <p:spPr>
            <a:xfrm>
              <a:off x="127000" y="-6350"/>
              <a:ext cx="558800" cy="3873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6950" tIns="66950" rIns="66950" bIns="6695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47" name="Google Shape;447;p25"/>
          <p:cNvGrpSpPr/>
          <p:nvPr/>
        </p:nvGrpSpPr>
        <p:grpSpPr>
          <a:xfrm rot="10800000">
            <a:off x="15558275" y="170713"/>
            <a:ext cx="2673005" cy="906063"/>
            <a:chOff x="0" y="-6350"/>
            <a:chExt cx="812800" cy="717550"/>
          </a:xfrm>
        </p:grpSpPr>
        <p:sp>
          <p:nvSpPr>
            <p:cNvPr id="448" name="Google Shape;448;p25"/>
            <p:cNvSpPr/>
            <p:nvPr/>
          </p:nvSpPr>
          <p:spPr>
            <a:xfrm>
              <a:off x="0" y="0"/>
              <a:ext cx="812800" cy="711200"/>
            </a:xfrm>
            <a:custGeom>
              <a:avLst/>
              <a:gdLst/>
              <a:ahLst/>
              <a:cxnLst/>
              <a:rect l="l" t="t" r="r" b="b"/>
              <a:pathLst>
                <a:path w="812800" h="711200" extrusionOk="0">
                  <a:moveTo>
                    <a:pt x="406400" y="711200"/>
                  </a:moveTo>
                  <a:lnTo>
                    <a:pt x="812800" y="0"/>
                  </a:lnTo>
                  <a:lnTo>
                    <a:pt x="0" y="0"/>
                  </a:lnTo>
                  <a:lnTo>
                    <a:pt x="406400" y="7112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449" name="Google Shape;449;p25"/>
            <p:cNvSpPr txBox="1"/>
            <p:nvPr/>
          </p:nvSpPr>
          <p:spPr>
            <a:xfrm>
              <a:off x="127000" y="-6350"/>
              <a:ext cx="558800" cy="3873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6950" tIns="66950" rIns="66950" bIns="6695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50" name="Google Shape;450;p25"/>
          <p:cNvGrpSpPr/>
          <p:nvPr/>
        </p:nvGrpSpPr>
        <p:grpSpPr>
          <a:xfrm rot="10800000">
            <a:off x="3352114" y="173875"/>
            <a:ext cx="2673005" cy="885500"/>
            <a:chOff x="0" y="-6350"/>
            <a:chExt cx="812800" cy="717550"/>
          </a:xfrm>
        </p:grpSpPr>
        <p:sp>
          <p:nvSpPr>
            <p:cNvPr id="451" name="Google Shape;451;p25"/>
            <p:cNvSpPr/>
            <p:nvPr/>
          </p:nvSpPr>
          <p:spPr>
            <a:xfrm>
              <a:off x="0" y="0"/>
              <a:ext cx="812800" cy="711200"/>
            </a:xfrm>
            <a:custGeom>
              <a:avLst/>
              <a:gdLst/>
              <a:ahLst/>
              <a:cxnLst/>
              <a:rect l="l" t="t" r="r" b="b"/>
              <a:pathLst>
                <a:path w="812800" h="711200" extrusionOk="0">
                  <a:moveTo>
                    <a:pt x="406400" y="711200"/>
                  </a:moveTo>
                  <a:lnTo>
                    <a:pt x="812800" y="0"/>
                  </a:lnTo>
                  <a:lnTo>
                    <a:pt x="0" y="0"/>
                  </a:lnTo>
                  <a:lnTo>
                    <a:pt x="406400" y="7112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452" name="Google Shape;452;p25"/>
            <p:cNvSpPr txBox="1"/>
            <p:nvPr/>
          </p:nvSpPr>
          <p:spPr>
            <a:xfrm>
              <a:off x="127000" y="-6350"/>
              <a:ext cx="558800" cy="3873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6950" tIns="66950" rIns="66950" bIns="6695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53" name="Google Shape;453;p25"/>
          <p:cNvGrpSpPr/>
          <p:nvPr/>
        </p:nvGrpSpPr>
        <p:grpSpPr>
          <a:xfrm rot="10800000">
            <a:off x="12828557" y="170714"/>
            <a:ext cx="2673005" cy="2359762"/>
            <a:chOff x="0" y="-6350"/>
            <a:chExt cx="812800" cy="717550"/>
          </a:xfrm>
        </p:grpSpPr>
        <p:sp>
          <p:nvSpPr>
            <p:cNvPr id="454" name="Google Shape;454;p25"/>
            <p:cNvSpPr/>
            <p:nvPr/>
          </p:nvSpPr>
          <p:spPr>
            <a:xfrm>
              <a:off x="0" y="0"/>
              <a:ext cx="812800" cy="711200"/>
            </a:xfrm>
            <a:custGeom>
              <a:avLst/>
              <a:gdLst/>
              <a:ahLst/>
              <a:cxnLst/>
              <a:rect l="l" t="t" r="r" b="b"/>
              <a:pathLst>
                <a:path w="812800" h="711200" extrusionOk="0">
                  <a:moveTo>
                    <a:pt x="406400" y="711200"/>
                  </a:moveTo>
                  <a:lnTo>
                    <a:pt x="812800" y="0"/>
                  </a:lnTo>
                  <a:lnTo>
                    <a:pt x="0" y="0"/>
                  </a:lnTo>
                  <a:lnTo>
                    <a:pt x="406400" y="71120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</p:sp>
        <p:sp>
          <p:nvSpPr>
            <p:cNvPr id="455" name="Google Shape;455;p25"/>
            <p:cNvSpPr txBox="1"/>
            <p:nvPr/>
          </p:nvSpPr>
          <p:spPr>
            <a:xfrm>
              <a:off x="127000" y="-6350"/>
              <a:ext cx="558800" cy="3873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6950" tIns="66950" rIns="66950" bIns="6695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56" name="Google Shape;456;p25"/>
          <p:cNvGrpSpPr/>
          <p:nvPr/>
        </p:nvGrpSpPr>
        <p:grpSpPr>
          <a:xfrm rot="10800000">
            <a:off x="6470995" y="170714"/>
            <a:ext cx="2673005" cy="2359762"/>
            <a:chOff x="0" y="-6350"/>
            <a:chExt cx="812800" cy="717550"/>
          </a:xfrm>
        </p:grpSpPr>
        <p:sp>
          <p:nvSpPr>
            <p:cNvPr id="457" name="Google Shape;457;p25"/>
            <p:cNvSpPr/>
            <p:nvPr/>
          </p:nvSpPr>
          <p:spPr>
            <a:xfrm>
              <a:off x="0" y="0"/>
              <a:ext cx="812800" cy="711200"/>
            </a:xfrm>
            <a:custGeom>
              <a:avLst/>
              <a:gdLst/>
              <a:ahLst/>
              <a:cxnLst/>
              <a:rect l="l" t="t" r="r" b="b"/>
              <a:pathLst>
                <a:path w="812800" h="711200" extrusionOk="0">
                  <a:moveTo>
                    <a:pt x="406400" y="711200"/>
                  </a:moveTo>
                  <a:lnTo>
                    <a:pt x="812800" y="0"/>
                  </a:lnTo>
                  <a:lnTo>
                    <a:pt x="0" y="0"/>
                  </a:lnTo>
                  <a:lnTo>
                    <a:pt x="406400" y="71120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</p:sp>
        <p:sp>
          <p:nvSpPr>
            <p:cNvPr id="458" name="Google Shape;458;p25"/>
            <p:cNvSpPr txBox="1"/>
            <p:nvPr/>
          </p:nvSpPr>
          <p:spPr>
            <a:xfrm>
              <a:off x="127000" y="-6350"/>
              <a:ext cx="558800" cy="3873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6950" tIns="66950" rIns="66950" bIns="6695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59" name="Google Shape;459;p25"/>
          <p:cNvSpPr txBox="1"/>
          <p:nvPr/>
        </p:nvSpPr>
        <p:spPr>
          <a:xfrm>
            <a:off x="362233" y="1217221"/>
            <a:ext cx="10099128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1" dirty="0">
                <a:latin typeface="Times New Roman" panose="02020603050405020304" pitchFamily="18" charset="0"/>
                <a:cs typeface="Times New Roman" panose="02020603050405020304" pitchFamily="18" charset="0"/>
                <a:sym typeface="Archivo Black"/>
              </a:rPr>
              <a:t>Aim </a:t>
            </a:r>
            <a:endParaRPr lang="en-US" sz="6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60" name="Google Shape;460;p25"/>
          <p:cNvCxnSpPr/>
          <p:nvPr/>
        </p:nvCxnSpPr>
        <p:spPr>
          <a:xfrm rot="10800000">
            <a:off x="-42494" y="1048379"/>
            <a:ext cx="18309245" cy="0"/>
          </a:xfrm>
          <a:prstGeom prst="straightConnector1">
            <a:avLst/>
          </a:prstGeom>
          <a:noFill/>
          <a:ln w="76200" cap="flat" cmpd="sng">
            <a:solidFill>
              <a:srgbClr val="000000"/>
            </a:solidFill>
            <a:prstDash val="solid"/>
            <a:round/>
            <a:headEnd type="diamond" w="lg" len="lg"/>
            <a:tailEnd type="diamond" w="lg" len="lg"/>
          </a:ln>
        </p:spPr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73E51499-4292-F749-AFD2-B273194BD24B}"/>
              </a:ext>
            </a:extLst>
          </p:cNvPr>
          <p:cNvSpPr txBox="1"/>
          <p:nvPr/>
        </p:nvSpPr>
        <p:spPr>
          <a:xfrm>
            <a:off x="362233" y="2650037"/>
            <a:ext cx="17451390" cy="3029997"/>
          </a:xfrm>
          <a:prstGeom prst="rect">
            <a:avLst/>
          </a:prstGeom>
          <a:noFill/>
        </p:spPr>
        <p:txBody>
          <a:bodyPr wrap="square" numCol="1">
            <a:spAutoFit/>
          </a:bodyPr>
          <a:lstStyle/>
          <a:p>
            <a:pPr algn="just">
              <a:lnSpc>
                <a:spcPct val="150000"/>
              </a:lnSpc>
              <a:spcBef>
                <a:spcPts val="1200"/>
              </a:spcBef>
              <a:spcAft>
                <a:spcPts val="1000"/>
              </a:spcAft>
            </a:pPr>
            <a:r>
              <a:rPr lang="en-US" sz="4400" dirty="0"/>
              <a:t>The aim of this research is to develop a mathematical model to understand the dynamics of mental stress among university students and propose strategies for reducing stress levels</a:t>
            </a:r>
            <a:endParaRPr lang="en-NG" sz="3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8" name="Google Shape;438;p25"/>
          <p:cNvGrpSpPr/>
          <p:nvPr/>
        </p:nvGrpSpPr>
        <p:grpSpPr>
          <a:xfrm>
            <a:off x="0" y="-2622351"/>
            <a:ext cx="18287996" cy="3699128"/>
            <a:chOff x="0" y="-57150"/>
            <a:chExt cx="4816592" cy="1351623"/>
          </a:xfrm>
        </p:grpSpPr>
        <p:sp>
          <p:nvSpPr>
            <p:cNvPr id="439" name="Google Shape;439;p25"/>
            <p:cNvSpPr/>
            <p:nvPr/>
          </p:nvSpPr>
          <p:spPr>
            <a:xfrm>
              <a:off x="0" y="0"/>
              <a:ext cx="4816592" cy="1294473"/>
            </a:xfrm>
            <a:custGeom>
              <a:avLst/>
              <a:gdLst/>
              <a:ahLst/>
              <a:cxnLst/>
              <a:rect l="l" t="t" r="r" b="b"/>
              <a:pathLst>
                <a:path w="4816592" h="1294473" extrusionOk="0">
                  <a:moveTo>
                    <a:pt x="0" y="0"/>
                  </a:moveTo>
                  <a:lnTo>
                    <a:pt x="4816592" y="0"/>
                  </a:lnTo>
                  <a:lnTo>
                    <a:pt x="4816592" y="1294473"/>
                  </a:lnTo>
                  <a:lnTo>
                    <a:pt x="0" y="1294473"/>
                  </a:lnTo>
                  <a:close/>
                </a:path>
              </a:pathLst>
            </a:custGeom>
            <a:solidFill>
              <a:srgbClr val="1649FF"/>
            </a:solidFill>
            <a:ln>
              <a:noFill/>
            </a:ln>
          </p:spPr>
        </p:sp>
        <p:sp>
          <p:nvSpPr>
            <p:cNvPr id="440" name="Google Shape;440;p25"/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41" name="Google Shape;441;p25"/>
          <p:cNvGrpSpPr/>
          <p:nvPr/>
        </p:nvGrpSpPr>
        <p:grpSpPr>
          <a:xfrm rot="10800000">
            <a:off x="0" y="170714"/>
            <a:ext cx="2673005" cy="2359762"/>
            <a:chOff x="0" y="-6350"/>
            <a:chExt cx="812800" cy="717550"/>
          </a:xfrm>
        </p:grpSpPr>
        <p:sp>
          <p:nvSpPr>
            <p:cNvPr id="442" name="Google Shape;442;p25"/>
            <p:cNvSpPr/>
            <p:nvPr/>
          </p:nvSpPr>
          <p:spPr>
            <a:xfrm>
              <a:off x="0" y="0"/>
              <a:ext cx="812800" cy="711200"/>
            </a:xfrm>
            <a:custGeom>
              <a:avLst/>
              <a:gdLst/>
              <a:ahLst/>
              <a:cxnLst/>
              <a:rect l="l" t="t" r="r" b="b"/>
              <a:pathLst>
                <a:path w="812800" h="711200" extrusionOk="0">
                  <a:moveTo>
                    <a:pt x="406400" y="711200"/>
                  </a:moveTo>
                  <a:lnTo>
                    <a:pt x="812800" y="0"/>
                  </a:lnTo>
                  <a:lnTo>
                    <a:pt x="0" y="0"/>
                  </a:lnTo>
                  <a:lnTo>
                    <a:pt x="406400" y="71120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</p:sp>
        <p:sp>
          <p:nvSpPr>
            <p:cNvPr id="443" name="Google Shape;443;p25"/>
            <p:cNvSpPr txBox="1"/>
            <p:nvPr/>
          </p:nvSpPr>
          <p:spPr>
            <a:xfrm>
              <a:off x="127000" y="-6350"/>
              <a:ext cx="558800" cy="3873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6950" tIns="66950" rIns="66950" bIns="6695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44" name="Google Shape;444;p25"/>
          <p:cNvGrpSpPr/>
          <p:nvPr/>
        </p:nvGrpSpPr>
        <p:grpSpPr>
          <a:xfrm rot="10800000">
            <a:off x="9650726" y="170714"/>
            <a:ext cx="2673005" cy="877664"/>
            <a:chOff x="0" y="-6350"/>
            <a:chExt cx="812800" cy="717550"/>
          </a:xfrm>
        </p:grpSpPr>
        <p:sp>
          <p:nvSpPr>
            <p:cNvPr id="445" name="Google Shape;445;p25"/>
            <p:cNvSpPr/>
            <p:nvPr/>
          </p:nvSpPr>
          <p:spPr>
            <a:xfrm>
              <a:off x="0" y="0"/>
              <a:ext cx="812800" cy="711200"/>
            </a:xfrm>
            <a:custGeom>
              <a:avLst/>
              <a:gdLst/>
              <a:ahLst/>
              <a:cxnLst/>
              <a:rect l="l" t="t" r="r" b="b"/>
              <a:pathLst>
                <a:path w="812800" h="711200" extrusionOk="0">
                  <a:moveTo>
                    <a:pt x="406400" y="711200"/>
                  </a:moveTo>
                  <a:lnTo>
                    <a:pt x="812800" y="0"/>
                  </a:lnTo>
                  <a:lnTo>
                    <a:pt x="0" y="0"/>
                  </a:lnTo>
                  <a:lnTo>
                    <a:pt x="406400" y="7112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446" name="Google Shape;446;p25"/>
            <p:cNvSpPr txBox="1"/>
            <p:nvPr/>
          </p:nvSpPr>
          <p:spPr>
            <a:xfrm>
              <a:off x="127000" y="-6350"/>
              <a:ext cx="558800" cy="3873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6950" tIns="66950" rIns="66950" bIns="6695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47" name="Google Shape;447;p25"/>
          <p:cNvGrpSpPr/>
          <p:nvPr/>
        </p:nvGrpSpPr>
        <p:grpSpPr>
          <a:xfrm rot="10800000">
            <a:off x="15558275" y="170713"/>
            <a:ext cx="2673005" cy="906063"/>
            <a:chOff x="0" y="-6350"/>
            <a:chExt cx="812800" cy="717550"/>
          </a:xfrm>
        </p:grpSpPr>
        <p:sp>
          <p:nvSpPr>
            <p:cNvPr id="448" name="Google Shape;448;p25"/>
            <p:cNvSpPr/>
            <p:nvPr/>
          </p:nvSpPr>
          <p:spPr>
            <a:xfrm>
              <a:off x="0" y="0"/>
              <a:ext cx="812800" cy="711200"/>
            </a:xfrm>
            <a:custGeom>
              <a:avLst/>
              <a:gdLst/>
              <a:ahLst/>
              <a:cxnLst/>
              <a:rect l="l" t="t" r="r" b="b"/>
              <a:pathLst>
                <a:path w="812800" h="711200" extrusionOk="0">
                  <a:moveTo>
                    <a:pt x="406400" y="711200"/>
                  </a:moveTo>
                  <a:lnTo>
                    <a:pt x="812800" y="0"/>
                  </a:lnTo>
                  <a:lnTo>
                    <a:pt x="0" y="0"/>
                  </a:lnTo>
                  <a:lnTo>
                    <a:pt x="406400" y="7112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449" name="Google Shape;449;p25"/>
            <p:cNvSpPr txBox="1"/>
            <p:nvPr/>
          </p:nvSpPr>
          <p:spPr>
            <a:xfrm>
              <a:off x="127000" y="-6350"/>
              <a:ext cx="558800" cy="3873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6950" tIns="66950" rIns="66950" bIns="6695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50" name="Google Shape;450;p25"/>
          <p:cNvGrpSpPr/>
          <p:nvPr/>
        </p:nvGrpSpPr>
        <p:grpSpPr>
          <a:xfrm rot="10800000">
            <a:off x="3352114" y="173875"/>
            <a:ext cx="2673005" cy="885500"/>
            <a:chOff x="0" y="-6350"/>
            <a:chExt cx="812800" cy="717550"/>
          </a:xfrm>
        </p:grpSpPr>
        <p:sp>
          <p:nvSpPr>
            <p:cNvPr id="451" name="Google Shape;451;p25"/>
            <p:cNvSpPr/>
            <p:nvPr/>
          </p:nvSpPr>
          <p:spPr>
            <a:xfrm>
              <a:off x="0" y="0"/>
              <a:ext cx="812800" cy="711200"/>
            </a:xfrm>
            <a:custGeom>
              <a:avLst/>
              <a:gdLst/>
              <a:ahLst/>
              <a:cxnLst/>
              <a:rect l="l" t="t" r="r" b="b"/>
              <a:pathLst>
                <a:path w="812800" h="711200" extrusionOk="0">
                  <a:moveTo>
                    <a:pt x="406400" y="711200"/>
                  </a:moveTo>
                  <a:lnTo>
                    <a:pt x="812800" y="0"/>
                  </a:lnTo>
                  <a:lnTo>
                    <a:pt x="0" y="0"/>
                  </a:lnTo>
                  <a:lnTo>
                    <a:pt x="406400" y="7112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452" name="Google Shape;452;p25"/>
            <p:cNvSpPr txBox="1"/>
            <p:nvPr/>
          </p:nvSpPr>
          <p:spPr>
            <a:xfrm>
              <a:off x="127000" y="-6350"/>
              <a:ext cx="558800" cy="3873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6950" tIns="66950" rIns="66950" bIns="6695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53" name="Google Shape;453;p25"/>
          <p:cNvGrpSpPr/>
          <p:nvPr/>
        </p:nvGrpSpPr>
        <p:grpSpPr>
          <a:xfrm rot="10800000">
            <a:off x="12828557" y="170714"/>
            <a:ext cx="2673005" cy="2359762"/>
            <a:chOff x="0" y="-6350"/>
            <a:chExt cx="812800" cy="717550"/>
          </a:xfrm>
        </p:grpSpPr>
        <p:sp>
          <p:nvSpPr>
            <p:cNvPr id="454" name="Google Shape;454;p25"/>
            <p:cNvSpPr/>
            <p:nvPr/>
          </p:nvSpPr>
          <p:spPr>
            <a:xfrm>
              <a:off x="0" y="0"/>
              <a:ext cx="812800" cy="711200"/>
            </a:xfrm>
            <a:custGeom>
              <a:avLst/>
              <a:gdLst/>
              <a:ahLst/>
              <a:cxnLst/>
              <a:rect l="l" t="t" r="r" b="b"/>
              <a:pathLst>
                <a:path w="812800" h="711200" extrusionOk="0">
                  <a:moveTo>
                    <a:pt x="406400" y="711200"/>
                  </a:moveTo>
                  <a:lnTo>
                    <a:pt x="812800" y="0"/>
                  </a:lnTo>
                  <a:lnTo>
                    <a:pt x="0" y="0"/>
                  </a:lnTo>
                  <a:lnTo>
                    <a:pt x="406400" y="71120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</p:sp>
        <p:sp>
          <p:nvSpPr>
            <p:cNvPr id="455" name="Google Shape;455;p25"/>
            <p:cNvSpPr txBox="1"/>
            <p:nvPr/>
          </p:nvSpPr>
          <p:spPr>
            <a:xfrm>
              <a:off x="127000" y="-6350"/>
              <a:ext cx="558800" cy="3873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6950" tIns="66950" rIns="66950" bIns="6695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56" name="Google Shape;456;p25"/>
          <p:cNvGrpSpPr/>
          <p:nvPr/>
        </p:nvGrpSpPr>
        <p:grpSpPr>
          <a:xfrm rot="10800000">
            <a:off x="6470995" y="170714"/>
            <a:ext cx="2673005" cy="2359762"/>
            <a:chOff x="0" y="-6350"/>
            <a:chExt cx="812800" cy="717550"/>
          </a:xfrm>
        </p:grpSpPr>
        <p:sp>
          <p:nvSpPr>
            <p:cNvPr id="457" name="Google Shape;457;p25"/>
            <p:cNvSpPr/>
            <p:nvPr/>
          </p:nvSpPr>
          <p:spPr>
            <a:xfrm>
              <a:off x="0" y="0"/>
              <a:ext cx="812800" cy="711200"/>
            </a:xfrm>
            <a:custGeom>
              <a:avLst/>
              <a:gdLst/>
              <a:ahLst/>
              <a:cxnLst/>
              <a:rect l="l" t="t" r="r" b="b"/>
              <a:pathLst>
                <a:path w="812800" h="711200" extrusionOk="0">
                  <a:moveTo>
                    <a:pt x="406400" y="711200"/>
                  </a:moveTo>
                  <a:lnTo>
                    <a:pt x="812800" y="0"/>
                  </a:lnTo>
                  <a:lnTo>
                    <a:pt x="0" y="0"/>
                  </a:lnTo>
                  <a:lnTo>
                    <a:pt x="406400" y="71120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</p:sp>
        <p:sp>
          <p:nvSpPr>
            <p:cNvPr id="458" name="Google Shape;458;p25"/>
            <p:cNvSpPr txBox="1"/>
            <p:nvPr/>
          </p:nvSpPr>
          <p:spPr>
            <a:xfrm>
              <a:off x="127000" y="-6350"/>
              <a:ext cx="558800" cy="3873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6950" tIns="66950" rIns="66950" bIns="6695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59" name="Google Shape;459;p25"/>
          <p:cNvSpPr txBox="1"/>
          <p:nvPr/>
        </p:nvSpPr>
        <p:spPr>
          <a:xfrm>
            <a:off x="363493" y="1013554"/>
            <a:ext cx="10099128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1" dirty="0">
                <a:latin typeface="Times New Roman" panose="02020603050405020304" pitchFamily="18" charset="0"/>
                <a:cs typeface="Times New Roman" panose="02020603050405020304" pitchFamily="18" charset="0"/>
                <a:sym typeface="Archivo Black"/>
              </a:rPr>
              <a:t>Objectives</a:t>
            </a:r>
            <a:endParaRPr lang="en-US" sz="6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60" name="Google Shape;460;p25"/>
          <p:cNvCxnSpPr/>
          <p:nvPr/>
        </p:nvCxnSpPr>
        <p:spPr>
          <a:xfrm rot="10800000">
            <a:off x="-42494" y="1048379"/>
            <a:ext cx="18309245" cy="0"/>
          </a:xfrm>
          <a:prstGeom prst="straightConnector1">
            <a:avLst/>
          </a:prstGeom>
          <a:noFill/>
          <a:ln w="76200" cap="flat" cmpd="sng">
            <a:solidFill>
              <a:srgbClr val="000000"/>
            </a:solidFill>
            <a:prstDash val="solid"/>
            <a:round/>
            <a:headEnd type="diamond" w="lg" len="lg"/>
            <a:tailEnd type="diamond" w="lg" len="lg"/>
          </a:ln>
        </p:spPr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73E51499-4292-F749-AFD2-B273194BD24B}"/>
              </a:ext>
            </a:extLst>
          </p:cNvPr>
          <p:cNvSpPr txBox="1"/>
          <p:nvPr/>
        </p:nvSpPr>
        <p:spPr>
          <a:xfrm>
            <a:off x="203503" y="1893548"/>
            <a:ext cx="14880402" cy="9716827"/>
          </a:xfrm>
          <a:prstGeom prst="rect">
            <a:avLst/>
          </a:prstGeom>
          <a:noFill/>
        </p:spPr>
        <p:txBody>
          <a:bodyPr wrap="square" numCol="1">
            <a:spAutoFit/>
          </a:bodyPr>
          <a:lstStyle/>
          <a:p>
            <a:pPr>
              <a:lnSpc>
                <a:spcPct val="150000"/>
              </a:lnSpc>
              <a:spcBef>
                <a:spcPts val="200"/>
              </a:spcBef>
              <a:spcAft>
                <a:spcPts val="1000"/>
              </a:spcAft>
            </a:pPr>
            <a:r>
              <a:rPr lang="en-NG" sz="8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objectives of this project are:</a:t>
            </a:r>
            <a:endParaRPr lang="en-NG" sz="8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romanLcPeriod"/>
              <a:tabLst>
                <a:tab pos="269875" algn="l"/>
              </a:tabLst>
            </a:pPr>
            <a:r>
              <a:rPr lang="en-US" sz="4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 develop a mathematical model to study the effect of stress among university students</a:t>
            </a:r>
            <a:endParaRPr lang="en-NG" sz="4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romanLcPeriod"/>
              <a:tabLst>
                <a:tab pos="269875" algn="l"/>
              </a:tabLst>
            </a:pPr>
            <a:r>
              <a:rPr lang="en-US" sz="4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 analyze the impact of mental stress on academic performance and the general health of the students.</a:t>
            </a:r>
            <a:endParaRPr lang="en-NG" sz="4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+mj-lt"/>
              <a:buAutoNum type="romanLcPeriod"/>
              <a:tabLst>
                <a:tab pos="269875" algn="l"/>
              </a:tabLst>
            </a:pPr>
            <a:r>
              <a:rPr lang="en-US" sz="4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 develop an optimal stress reduction strategies based on the mathematical models and analysis.</a:t>
            </a:r>
            <a:endParaRPr lang="en-NG" sz="4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lvl="0" indent="-342900" algn="just">
              <a:lnSpc>
                <a:spcPct val="150000"/>
              </a:lnSpc>
              <a:spcBef>
                <a:spcPts val="1200"/>
              </a:spcBef>
              <a:buFont typeface="+mj-lt"/>
              <a:buAutoNum type="arabicPeriod"/>
            </a:pPr>
            <a:endParaRPr lang="en-NG" sz="3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9938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7" name="Google Shape;557;p29"/>
          <p:cNvGrpSpPr/>
          <p:nvPr/>
        </p:nvGrpSpPr>
        <p:grpSpPr>
          <a:xfrm>
            <a:off x="0" y="-216991"/>
            <a:ext cx="18287996" cy="3303086"/>
            <a:chOff x="0" y="-57150"/>
            <a:chExt cx="4816592" cy="869950"/>
          </a:xfrm>
        </p:grpSpPr>
        <p:sp>
          <p:nvSpPr>
            <p:cNvPr id="558" name="Google Shape;558;p29"/>
            <p:cNvSpPr/>
            <p:nvPr/>
          </p:nvSpPr>
          <p:spPr>
            <a:xfrm>
              <a:off x="0" y="0"/>
              <a:ext cx="4816592" cy="163062"/>
            </a:xfrm>
            <a:custGeom>
              <a:avLst/>
              <a:gdLst/>
              <a:ahLst/>
              <a:cxnLst/>
              <a:rect l="l" t="t" r="r" b="b"/>
              <a:pathLst>
                <a:path w="4816592" h="163062" extrusionOk="0">
                  <a:moveTo>
                    <a:pt x="0" y="0"/>
                  </a:moveTo>
                  <a:lnTo>
                    <a:pt x="4816592" y="0"/>
                  </a:lnTo>
                  <a:lnTo>
                    <a:pt x="4816592" y="163062"/>
                  </a:lnTo>
                  <a:lnTo>
                    <a:pt x="0" y="16306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559" name="Google Shape;559;p29"/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60" name="Google Shape;560;p29"/>
          <p:cNvGrpSpPr/>
          <p:nvPr/>
        </p:nvGrpSpPr>
        <p:grpSpPr>
          <a:xfrm>
            <a:off x="0" y="9450884"/>
            <a:ext cx="18287996" cy="3303086"/>
            <a:chOff x="0" y="-57150"/>
            <a:chExt cx="4816592" cy="869950"/>
          </a:xfrm>
        </p:grpSpPr>
        <p:sp>
          <p:nvSpPr>
            <p:cNvPr id="561" name="Google Shape;561;p29"/>
            <p:cNvSpPr/>
            <p:nvPr/>
          </p:nvSpPr>
          <p:spPr>
            <a:xfrm>
              <a:off x="0" y="0"/>
              <a:ext cx="4816592" cy="163062"/>
            </a:xfrm>
            <a:custGeom>
              <a:avLst/>
              <a:gdLst/>
              <a:ahLst/>
              <a:cxnLst/>
              <a:rect l="l" t="t" r="r" b="b"/>
              <a:pathLst>
                <a:path w="4816592" h="163062" extrusionOk="0">
                  <a:moveTo>
                    <a:pt x="0" y="0"/>
                  </a:moveTo>
                  <a:lnTo>
                    <a:pt x="4816592" y="0"/>
                  </a:lnTo>
                  <a:lnTo>
                    <a:pt x="4816592" y="163062"/>
                  </a:lnTo>
                  <a:lnTo>
                    <a:pt x="0" y="16306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562" name="Google Shape;562;p29"/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63" name="Google Shape;563;p29"/>
          <p:cNvSpPr txBox="1"/>
          <p:nvPr/>
        </p:nvSpPr>
        <p:spPr>
          <a:xfrm>
            <a:off x="156848" y="492204"/>
            <a:ext cx="10973113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1" dirty="0">
                <a:latin typeface="Times New Roman" panose="02020603050405020304" pitchFamily="18" charset="0"/>
                <a:cs typeface="Times New Roman" panose="02020603050405020304" pitchFamily="18" charset="0"/>
                <a:sym typeface="Archivo Black"/>
              </a:rPr>
              <a:t>Review of Related Literature</a:t>
            </a:r>
            <a:endParaRPr sz="6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5D17FC4-FC25-BA35-4BE4-171A3F6AB8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2878861"/>
              </p:ext>
            </p:extLst>
          </p:nvPr>
        </p:nvGraphicFramePr>
        <p:xfrm>
          <a:off x="471489" y="1343025"/>
          <a:ext cx="17402175" cy="7432241"/>
        </p:xfrm>
        <a:graphic>
          <a:graphicData uri="http://schemas.openxmlformats.org/drawingml/2006/table">
            <a:tbl>
              <a:tblPr firstRow="1" firstCol="1" bandRow="1" bandCol="1">
                <a:tableStyleId>{782692B0-DC04-4750-A100-9D9F37C0A4DF}</a:tableStyleId>
              </a:tblPr>
              <a:tblGrid>
                <a:gridCol w="1101719">
                  <a:extLst>
                    <a:ext uri="{9D8B030D-6E8A-4147-A177-3AD203B41FA5}">
                      <a16:colId xmlns:a16="http://schemas.microsoft.com/office/drawing/2014/main" val="2475432095"/>
                    </a:ext>
                  </a:extLst>
                </a:gridCol>
                <a:gridCol w="3084500">
                  <a:extLst>
                    <a:ext uri="{9D8B030D-6E8A-4147-A177-3AD203B41FA5}">
                      <a16:colId xmlns:a16="http://schemas.microsoft.com/office/drawing/2014/main" val="1443442912"/>
                    </a:ext>
                  </a:extLst>
                </a:gridCol>
                <a:gridCol w="3744909">
                  <a:extLst>
                    <a:ext uri="{9D8B030D-6E8A-4147-A177-3AD203B41FA5}">
                      <a16:colId xmlns:a16="http://schemas.microsoft.com/office/drawing/2014/main" val="890984455"/>
                    </a:ext>
                  </a:extLst>
                </a:gridCol>
                <a:gridCol w="2422537">
                  <a:extLst>
                    <a:ext uri="{9D8B030D-6E8A-4147-A177-3AD203B41FA5}">
                      <a16:colId xmlns:a16="http://schemas.microsoft.com/office/drawing/2014/main" val="1554758721"/>
                    </a:ext>
                  </a:extLst>
                </a:gridCol>
                <a:gridCol w="3744909">
                  <a:extLst>
                    <a:ext uri="{9D8B030D-6E8A-4147-A177-3AD203B41FA5}">
                      <a16:colId xmlns:a16="http://schemas.microsoft.com/office/drawing/2014/main" val="3437186235"/>
                    </a:ext>
                  </a:extLst>
                </a:gridCol>
                <a:gridCol w="3303601">
                  <a:extLst>
                    <a:ext uri="{9D8B030D-6E8A-4147-A177-3AD203B41FA5}">
                      <a16:colId xmlns:a16="http://schemas.microsoft.com/office/drawing/2014/main" val="3481376565"/>
                    </a:ext>
                  </a:extLst>
                </a:gridCol>
              </a:tblGrid>
              <a:tr h="44374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endParaRPr lang="en-NG" sz="20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076" marR="6507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zh-CN" sz="2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Author</a:t>
                      </a:r>
                      <a:endParaRPr lang="en-NG" sz="20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zh-CN" sz="2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(Year)</a:t>
                      </a:r>
                      <a:endParaRPr lang="en-NG" sz="20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zh-CN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Paper</a:t>
                      </a:r>
                      <a:endParaRPr lang="en-NG" sz="20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zh-CN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Method</a:t>
                      </a:r>
                      <a:endParaRPr lang="en-NG" sz="20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zh-CN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Strength</a:t>
                      </a:r>
                      <a:endParaRPr lang="en-NG" sz="20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zh-CN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Weakness</a:t>
                      </a:r>
                      <a:endParaRPr lang="en-NG" sz="20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42963738"/>
                  </a:ext>
                </a:extLst>
              </a:tr>
              <a:tr h="1513386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NG" sz="20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076" marR="6507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Robert L. Campbell, Lawrence W. Svenson, George K. Jarvis, (1992)</a:t>
                      </a:r>
                      <a:endParaRPr lang="en-NG" sz="20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zh-CN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Perceived Level of Stress Among University Undergraduate Students in Edmonton, Canada</a:t>
                      </a:r>
                      <a:endParaRPr lang="en-NG" sz="20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GB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Statistical analysis. Survey (Questionnaire-based study)</a:t>
                      </a:r>
                      <a:endParaRPr lang="en-NG" sz="20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zh-CN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gives baseline information for health education initiatives.</a:t>
                      </a:r>
                      <a:endParaRPr lang="en-NG" sz="20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zh-CN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NG" sz="20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zh-CN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restricted to self-reported information and geographically specific.</a:t>
                      </a:r>
                      <a:endParaRPr lang="en-NG" sz="20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6113317"/>
                  </a:ext>
                </a:extLst>
              </a:tr>
              <a:tr h="218690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NG" sz="20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076" marR="6507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zh-CN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Michaela C. Pascoe, Sarah E. Hetrick, Alexandra G. Parker</a:t>
                      </a:r>
                      <a:endParaRPr lang="en-NG" sz="20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zh-CN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(2020)</a:t>
                      </a:r>
                      <a:endParaRPr lang="en-NG" sz="20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zh-CN" sz="2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The Impact of Stress on Students in Secondary School and Higher Education</a:t>
                      </a:r>
                      <a:endParaRPr lang="en-NG" sz="20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GB" sz="2000" dirty="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Statistical analysis</a:t>
                      </a:r>
                      <a:endParaRPr lang="en-NG" sz="20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zh-CN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thorough discussion of the different effects that academic stress has on students' achievements.</a:t>
                      </a:r>
                      <a:endParaRPr lang="en-NG" sz="20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zh-CN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lack of primary data collection</a:t>
                      </a:r>
                      <a:endParaRPr lang="en-NG" sz="20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55449119"/>
                  </a:ext>
                </a:extLst>
              </a:tr>
              <a:tr h="2510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NG" sz="20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076" marR="6507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zh-CN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Innocent B. Mboya, Beatrice John, Eneck S. Kibopile, Lisbeth Mhando, Johnston George, James S. Ngocho(</a:t>
                      </a: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2020</a:t>
                      </a:r>
                      <a:r>
                        <a:rPr lang="zh-CN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NG" sz="20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zh-CN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Factors Associated with Mental Distress Among Undergraduate Students in Northern Tanzania</a:t>
                      </a:r>
                      <a:endParaRPr lang="en-NG" sz="20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zh-CN" sz="2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NG" sz="20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zh-CN" sz="2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GB" altLang="zh-CN" sz="2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Statistical Analysis</a:t>
                      </a:r>
                      <a:endParaRPr lang="en-NG" sz="20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zh-CN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highlights particular elements that contribute to mental anguish and recommends treatments like support groups and counseling.</a:t>
                      </a:r>
                      <a:endParaRPr lang="en-NG" sz="20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zh-CN" sz="2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Limited to one university; cross-sectional design cannot establish causality.</a:t>
                      </a:r>
                      <a:endParaRPr lang="en-NG" sz="20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47973279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1226</TotalTime>
  <Words>2481</Words>
  <Application>Microsoft Office PowerPoint</Application>
  <PresentationFormat>Custom</PresentationFormat>
  <Paragraphs>113</Paragraphs>
  <Slides>24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Calibri</vt:lpstr>
      <vt:lpstr>Arial</vt:lpstr>
      <vt:lpstr>Wingdings</vt:lpstr>
      <vt:lpstr>Times New Roman</vt:lpstr>
      <vt:lpstr>Archivo Black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alexolalex10</dc:creator>
  <cp:lastModifiedBy>teem will</cp:lastModifiedBy>
  <cp:revision>30</cp:revision>
  <dcterms:modified xsi:type="dcterms:W3CDTF">2024-06-27T12:13:36Z</dcterms:modified>
</cp:coreProperties>
</file>