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B76A5-F1E1-4B58-9A19-974851F0DAD7}" v="80" dt="2023-05-13T18:50:59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100" d="100"/>
          <a:sy n="100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uyen" userId="45e968ed-a06c-4cb9-a9ca-2f32bff91007" providerId="ADAL" clId="{876B76A5-F1E1-4B58-9A19-974851F0DAD7}"/>
    <pc:docChg chg="undo custSel addSld delSld modSld">
      <pc:chgData name="James Nguyen" userId="45e968ed-a06c-4cb9-a9ca-2f32bff91007" providerId="ADAL" clId="{876B76A5-F1E1-4B58-9A19-974851F0DAD7}" dt="2023-05-13T21:47:20.608" v="760" actId="20577"/>
      <pc:docMkLst>
        <pc:docMk/>
      </pc:docMkLst>
      <pc:sldChg chg="modSp del">
        <pc:chgData name="James Nguyen" userId="45e968ed-a06c-4cb9-a9ca-2f32bff91007" providerId="ADAL" clId="{876B76A5-F1E1-4B58-9A19-974851F0DAD7}" dt="2023-05-13T17:29:00.151" v="530" actId="47"/>
        <pc:sldMkLst>
          <pc:docMk/>
          <pc:sldMk cId="2975928294" sldId="256"/>
        </pc:sldMkLst>
        <pc:spChg chg="mod">
          <ac:chgData name="James Nguyen" userId="45e968ed-a06c-4cb9-a9ca-2f32bff91007" providerId="ADAL" clId="{876B76A5-F1E1-4B58-9A19-974851F0DAD7}" dt="2023-05-13T17:14:55.572" v="132"/>
          <ac:spMkLst>
            <pc:docMk/>
            <pc:sldMk cId="2975928294" sldId="256"/>
            <ac:spMk id="2" creationId="{FE192C6C-49B0-ED92-A131-F00CC0EE3CBE}"/>
          </ac:spMkLst>
        </pc:spChg>
        <pc:spChg chg="mod">
          <ac:chgData name="James Nguyen" userId="45e968ed-a06c-4cb9-a9ca-2f32bff91007" providerId="ADAL" clId="{876B76A5-F1E1-4B58-9A19-974851F0DAD7}" dt="2023-05-13T17:14:55.572" v="132"/>
          <ac:spMkLst>
            <pc:docMk/>
            <pc:sldMk cId="2975928294" sldId="256"/>
            <ac:spMk id="3" creationId="{D5519B0D-9365-D63F-DFFE-852806CC8D73}"/>
          </ac:spMkLst>
        </pc:spChg>
      </pc:sldChg>
      <pc:sldChg chg="addSp delSp modSp mod setBg delDesignElem">
        <pc:chgData name="James Nguyen" userId="45e968ed-a06c-4cb9-a9ca-2f32bff91007" providerId="ADAL" clId="{876B76A5-F1E1-4B58-9A19-974851F0DAD7}" dt="2023-05-13T18:44:01.007" v="627"/>
        <pc:sldMkLst>
          <pc:docMk/>
          <pc:sldMk cId="3695260387" sldId="257"/>
        </pc:sldMkLst>
        <pc:spChg chg="add del mod">
          <ac:chgData name="James Nguyen" userId="45e968ed-a06c-4cb9-a9ca-2f32bff91007" providerId="ADAL" clId="{876B76A5-F1E1-4B58-9A19-974851F0DAD7}" dt="2023-05-13T17:15:17.329" v="134" actId="478"/>
          <ac:spMkLst>
            <pc:docMk/>
            <pc:sldMk cId="3695260387" sldId="257"/>
            <ac:spMk id="4" creationId="{72756D0B-EE48-7B5B-5525-8BF1083CCD63}"/>
          </ac:spMkLst>
        </pc:spChg>
        <pc:spChg chg="add del mod">
          <ac:chgData name="James Nguyen" userId="45e968ed-a06c-4cb9-a9ca-2f32bff91007" providerId="ADAL" clId="{876B76A5-F1E1-4B58-9A19-974851F0DAD7}" dt="2023-05-13T17:15:17.329" v="134" actId="478"/>
          <ac:spMkLst>
            <pc:docMk/>
            <pc:sldMk cId="3695260387" sldId="257"/>
            <ac:spMk id="5" creationId="{CCAB624B-6B21-BC75-9F0B-FCB87A35E1FC}"/>
          </ac:spMkLst>
        </pc:spChg>
        <pc:spChg chg="add del mod">
          <ac:chgData name="James Nguyen" userId="45e968ed-a06c-4cb9-a9ca-2f32bff91007" providerId="ADAL" clId="{876B76A5-F1E1-4B58-9A19-974851F0DAD7}" dt="2023-05-13T17:15:17.329" v="134" actId="478"/>
          <ac:spMkLst>
            <pc:docMk/>
            <pc:sldMk cId="3695260387" sldId="257"/>
            <ac:spMk id="6" creationId="{38D02F6C-223F-7743-BE85-924182D7D917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13" creationId="{1DF526EA-5894-7B42-0FEA-0BA4A095C3B6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14" creationId="{6EC1D6C1-A5A6-15E7-2D76-5888B8782622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15" creationId="{7AA78F24-5464-5E07-3AA1-14A712395091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16" creationId="{A1FF84AE-FB17-33FC-A659-271620D0F347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17" creationId="{2F941ABE-3152-1948-E27D-80CEE4E7DE23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18" creationId="{B5C94FB0-FC01-AD6F-100B-20185E921C06}"/>
          </ac:spMkLst>
        </pc:spChg>
        <pc:spChg chg="add del">
          <ac:chgData name="James Nguyen" userId="45e968ed-a06c-4cb9-a9ca-2f32bff91007" providerId="ADAL" clId="{876B76A5-F1E1-4B58-9A19-974851F0DAD7}" dt="2023-05-13T17:16:40.609" v="167" actId="26606"/>
          <ac:spMkLst>
            <pc:docMk/>
            <pc:sldMk cId="3695260387" sldId="257"/>
            <ac:spMk id="19" creationId="{CDDE5CDF-1512-4CDA-B956-23D223F8DE44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20" creationId="{D39749B3-ABEE-06AB-32A9-4D469C9819A4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22" creationId="{1E23747B-D35C-0170-DB91-5B6D64DD6EB5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24" creationId="{7597B597-C81C-2F03-F00C-40BBF0E3896C}"/>
          </ac:spMkLst>
        </pc:spChg>
        <pc:spChg chg="add del">
          <ac:chgData name="James Nguyen" userId="45e968ed-a06c-4cb9-a9ca-2f32bff91007" providerId="ADAL" clId="{876B76A5-F1E1-4B58-9A19-974851F0DAD7}" dt="2023-05-13T17:16:40.609" v="167" actId="26606"/>
          <ac:spMkLst>
            <pc:docMk/>
            <pc:sldMk cId="3695260387" sldId="257"/>
            <ac:spMk id="25" creationId="{2C6F198E-F7A1-4125-910D-641C0C2A76D5}"/>
          </ac:spMkLst>
        </pc:spChg>
        <pc:spChg chg="add del mod">
          <ac:chgData name="James Nguyen" userId="45e968ed-a06c-4cb9-a9ca-2f32bff91007" providerId="ADAL" clId="{876B76A5-F1E1-4B58-9A19-974851F0DAD7}" dt="2023-05-13T17:21:44.225" v="321" actId="478"/>
          <ac:spMkLst>
            <pc:docMk/>
            <pc:sldMk cId="3695260387" sldId="257"/>
            <ac:spMk id="26" creationId="{FB065625-0218-8055-0307-31254EC6D729}"/>
          </ac:spMkLst>
        </pc:spChg>
        <pc:spChg chg="add del">
          <ac:chgData name="James Nguyen" userId="45e968ed-a06c-4cb9-a9ca-2f32bff91007" providerId="ADAL" clId="{876B76A5-F1E1-4B58-9A19-974851F0DAD7}" dt="2023-05-13T17:16:40.609" v="167" actId="26606"/>
          <ac:spMkLst>
            <pc:docMk/>
            <pc:sldMk cId="3695260387" sldId="257"/>
            <ac:spMk id="27" creationId="{907C3A25-D9A7-4F2D-B44C-FA8EB24C7AFD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28" creationId="{E6FD13F9-A8F0-1EE1-9632-ACB660BB5349}"/>
          </ac:spMkLst>
        </pc:spChg>
        <pc:spChg chg="add del">
          <ac:chgData name="James Nguyen" userId="45e968ed-a06c-4cb9-a9ca-2f32bff91007" providerId="ADAL" clId="{876B76A5-F1E1-4B58-9A19-974851F0DAD7}" dt="2023-05-13T17:16:40.609" v="167" actId="26606"/>
          <ac:spMkLst>
            <pc:docMk/>
            <pc:sldMk cId="3695260387" sldId="257"/>
            <ac:spMk id="29" creationId="{18E8515E-B8C8-482A-A9B5-CE57BC080AAD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30" creationId="{73956D5E-BC40-6B92-203E-D704F4B76330}"/>
          </ac:spMkLst>
        </pc:spChg>
        <pc:spChg chg="add del mod">
          <ac:chgData name="James Nguyen" userId="45e968ed-a06c-4cb9-a9ca-2f32bff91007" providerId="ADAL" clId="{876B76A5-F1E1-4B58-9A19-974851F0DAD7}" dt="2023-05-13T18:44:01.007" v="627"/>
          <ac:spMkLst>
            <pc:docMk/>
            <pc:sldMk cId="3695260387" sldId="257"/>
            <ac:spMk id="31" creationId="{CDDE5CDF-1512-4CDA-B956-23D223F8DE44}"/>
          </ac:spMkLst>
        </pc:spChg>
        <pc:spChg chg="add del mod">
          <ac:chgData name="James Nguyen" userId="45e968ed-a06c-4cb9-a9ca-2f32bff91007" providerId="ADAL" clId="{876B76A5-F1E1-4B58-9A19-974851F0DAD7}" dt="2023-05-13T18:44:01.007" v="627"/>
          <ac:spMkLst>
            <pc:docMk/>
            <pc:sldMk cId="3695260387" sldId="257"/>
            <ac:spMk id="34" creationId="{7013A21A-6440-4CD4-9FC7-9EB2C702042A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35" creationId="{089DEF78-63C5-366C-4587-810787D709CD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36" creationId="{DBF9F3EB-9BF0-0454-7FEF-4B36272AC136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37" creationId="{E3BBB42D-C649-5926-D228-824706752606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38" creationId="{B3E4993F-0C34-8D04-2439-3531D93A22B2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39" creationId="{38BAD2C1-B49D-86CD-C6CF-426120C00B75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40" creationId="{2DE9B92A-1D29-59B3-96DF-D5EA60010937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41" creationId="{5E28226D-47C5-35A5-1E7B-4CD87646514A}"/>
          </ac:spMkLst>
        </pc:spChg>
        <pc:spChg chg="add mod">
          <ac:chgData name="James Nguyen" userId="45e968ed-a06c-4cb9-a9ca-2f32bff91007" providerId="ADAL" clId="{876B76A5-F1E1-4B58-9A19-974851F0DAD7}" dt="2023-05-13T17:37:11.757" v="621" actId="5736"/>
          <ac:spMkLst>
            <pc:docMk/>
            <pc:sldMk cId="3695260387" sldId="257"/>
            <ac:spMk id="42" creationId="{5FEA294F-2640-1577-7C33-06C1AC884B53}"/>
          </ac:spMkLst>
        </pc:spChg>
        <pc:graphicFrameChg chg="add mod modGraphic">
          <ac:chgData name="James Nguyen" userId="45e968ed-a06c-4cb9-a9ca-2f32bff91007" providerId="ADAL" clId="{876B76A5-F1E1-4B58-9A19-974851F0DAD7}" dt="2023-05-13T17:37:11.757" v="621" actId="5736"/>
          <ac:graphicFrameMkLst>
            <pc:docMk/>
            <pc:sldMk cId="3695260387" sldId="257"/>
            <ac:graphicFrameMk id="11" creationId="{C0A582E7-2CF9-E562-3320-5A1E42E28C32}"/>
          </ac:graphicFrameMkLst>
        </pc:graphicFrameChg>
        <pc:picChg chg="add del">
          <ac:chgData name="James Nguyen" userId="45e968ed-a06c-4cb9-a9ca-2f32bff91007" providerId="ADAL" clId="{876B76A5-F1E1-4B58-9A19-974851F0DAD7}" dt="2023-05-13T17:16:40.609" v="167" actId="26606"/>
          <ac:picMkLst>
            <pc:docMk/>
            <pc:sldMk cId="3695260387" sldId="257"/>
            <ac:picMk id="21" creationId="{B029D7D8-5A6B-4C76-94C8-15798C6C5ADB}"/>
          </ac:picMkLst>
        </pc:picChg>
        <pc:picChg chg="add del mod">
          <ac:chgData name="James Nguyen" userId="45e968ed-a06c-4cb9-a9ca-2f32bff91007" providerId="ADAL" clId="{876B76A5-F1E1-4B58-9A19-974851F0DAD7}" dt="2023-05-13T18:44:01.007" v="627"/>
          <ac:picMkLst>
            <pc:docMk/>
            <pc:sldMk cId="3695260387" sldId="257"/>
            <ac:picMk id="32" creationId="{B029D7D8-5A6B-4C76-94C8-15798C6C5ADB}"/>
          </ac:picMkLst>
        </pc:picChg>
        <pc:cxnChg chg="add del mod">
          <ac:chgData name="James Nguyen" userId="45e968ed-a06c-4cb9-a9ca-2f32bff91007" providerId="ADAL" clId="{876B76A5-F1E1-4B58-9A19-974851F0DAD7}" dt="2023-05-13T17:15:17.329" v="134" actId="478"/>
          <ac:cxnSpMkLst>
            <pc:docMk/>
            <pc:sldMk cId="3695260387" sldId="257"/>
            <ac:cxnSpMk id="8" creationId="{78A7BC2F-4C92-8B1A-26EE-37557DECB410}"/>
          </ac:cxnSpMkLst>
        </pc:cxnChg>
        <pc:cxnChg chg="add del mod">
          <ac:chgData name="James Nguyen" userId="45e968ed-a06c-4cb9-a9ca-2f32bff91007" providerId="ADAL" clId="{876B76A5-F1E1-4B58-9A19-974851F0DAD7}" dt="2023-05-13T17:15:17.329" v="134" actId="478"/>
          <ac:cxnSpMkLst>
            <pc:docMk/>
            <pc:sldMk cId="3695260387" sldId="257"/>
            <ac:cxnSpMk id="9" creationId="{43978D94-8BE0-6AFD-2E72-80CE3F98F04C}"/>
          </ac:cxnSpMkLst>
        </pc:cxnChg>
        <pc:cxnChg chg="add del">
          <ac:chgData name="James Nguyen" userId="45e968ed-a06c-4cb9-a9ca-2f32bff91007" providerId="ADAL" clId="{876B76A5-F1E1-4B58-9A19-974851F0DAD7}" dt="2023-05-13T17:16:40.609" v="167" actId="26606"/>
          <ac:cxnSpMkLst>
            <pc:docMk/>
            <pc:sldMk cId="3695260387" sldId="257"/>
            <ac:cxnSpMk id="23" creationId="{A5C9319C-E20D-4884-952F-60B6A58C3E34}"/>
          </ac:cxnSpMkLst>
        </pc:cxnChg>
        <pc:cxnChg chg="add del mod">
          <ac:chgData name="James Nguyen" userId="45e968ed-a06c-4cb9-a9ca-2f32bff91007" providerId="ADAL" clId="{876B76A5-F1E1-4B58-9A19-974851F0DAD7}" dt="2023-05-13T18:44:01.007" v="627"/>
          <ac:cxnSpMkLst>
            <pc:docMk/>
            <pc:sldMk cId="3695260387" sldId="257"/>
            <ac:cxnSpMk id="33" creationId="{A5C9319C-E20D-4884-952F-60B6A58C3E34}"/>
          </ac:cxnSpMkLst>
        </pc:cxnChg>
      </pc:sldChg>
      <pc:sldChg chg="new del">
        <pc:chgData name="James Nguyen" userId="45e968ed-a06c-4cb9-a9ca-2f32bff91007" providerId="ADAL" clId="{876B76A5-F1E1-4B58-9A19-974851F0DAD7}" dt="2023-05-13T18:43:50.722" v="625" actId="47"/>
        <pc:sldMkLst>
          <pc:docMk/>
          <pc:sldMk cId="1850153440" sldId="258"/>
        </pc:sldMkLst>
      </pc:sldChg>
      <pc:sldChg chg="addSp delSp modSp add mod setBg delDesignElem">
        <pc:chgData name="James Nguyen" userId="45e968ed-a06c-4cb9-a9ca-2f32bff91007" providerId="ADAL" clId="{876B76A5-F1E1-4B58-9A19-974851F0DAD7}" dt="2023-05-13T21:47:20.608" v="760" actId="20577"/>
        <pc:sldMkLst>
          <pc:docMk/>
          <pc:sldMk cId="983483485" sldId="259"/>
        </pc:sldMkLst>
        <pc:spChg chg="add mod">
          <ac:chgData name="James Nguyen" userId="45e968ed-a06c-4cb9-a9ca-2f32bff91007" providerId="ADAL" clId="{876B76A5-F1E1-4B58-9A19-974851F0DAD7}" dt="2023-05-13T18:50:41.448" v="652" actId="20577"/>
          <ac:spMkLst>
            <pc:docMk/>
            <pc:sldMk cId="983483485" sldId="259"/>
            <ac:spMk id="2" creationId="{0014720D-539E-65C1-F361-D58C822109D0}"/>
          </ac:spMkLst>
        </pc:spChg>
        <pc:spChg chg="add mod">
          <ac:chgData name="James Nguyen" userId="45e968ed-a06c-4cb9-a9ca-2f32bff91007" providerId="ADAL" clId="{876B76A5-F1E1-4B58-9A19-974851F0DAD7}" dt="2023-05-13T21:47:17.619" v="754" actId="20577"/>
          <ac:spMkLst>
            <pc:docMk/>
            <pc:sldMk cId="983483485" sldId="259"/>
            <ac:spMk id="3" creationId="{9DDF12D5-9E2B-7E26-9892-DFD6AF35FBFB}"/>
          </ac:spMkLst>
        </pc:spChg>
        <pc:spChg chg="add mod">
          <ac:chgData name="James Nguyen" userId="45e968ed-a06c-4cb9-a9ca-2f32bff91007" providerId="ADAL" clId="{876B76A5-F1E1-4B58-9A19-974851F0DAD7}" dt="2023-05-13T21:47:20.608" v="760" actId="20577"/>
          <ac:spMkLst>
            <pc:docMk/>
            <pc:sldMk cId="983483485" sldId="259"/>
            <ac:spMk id="6" creationId="{677EDECE-5CDF-8589-0ED2-2987AB779A46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13" creationId="{1DF526EA-5894-7B42-0FEA-0BA4A095C3B6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14" creationId="{6EC1D6C1-A5A6-15E7-2D76-5888B8782622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15" creationId="{7AA78F24-5464-5E07-3AA1-14A712395091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16" creationId="{A1FF84AE-FB17-33FC-A659-271620D0F347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17" creationId="{2F941ABE-3152-1948-E27D-80CEE4E7DE23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18" creationId="{B5C94FB0-FC01-AD6F-100B-20185E921C06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20" creationId="{D39749B3-ABEE-06AB-32A9-4D469C9819A4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22" creationId="{1E23747B-D35C-0170-DB91-5B6D64DD6EB5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24" creationId="{7597B597-C81C-2F03-F00C-40BBF0E3896C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28" creationId="{E6FD13F9-A8F0-1EE1-9632-ACB660BB5349}"/>
          </ac:spMkLst>
        </pc:spChg>
        <pc:spChg chg="del">
          <ac:chgData name="James Nguyen" userId="45e968ed-a06c-4cb9-a9ca-2f32bff91007" providerId="ADAL" clId="{876B76A5-F1E1-4B58-9A19-974851F0DAD7}" dt="2023-05-13T18:44:14.276" v="629" actId="478"/>
          <ac:spMkLst>
            <pc:docMk/>
            <pc:sldMk cId="983483485" sldId="259"/>
            <ac:spMk id="30" creationId="{73956D5E-BC40-6B92-203E-D704F4B76330}"/>
          </ac:spMkLst>
        </pc:spChg>
        <pc:spChg chg="del">
          <ac:chgData name="James Nguyen" userId="45e968ed-a06c-4cb9-a9ca-2f32bff91007" providerId="ADAL" clId="{876B76A5-F1E1-4B58-9A19-974851F0DAD7}" dt="2023-05-13T18:43:49.084" v="624"/>
          <ac:spMkLst>
            <pc:docMk/>
            <pc:sldMk cId="983483485" sldId="259"/>
            <ac:spMk id="31" creationId="{CDDE5CDF-1512-4CDA-B956-23D223F8DE44}"/>
          </ac:spMkLst>
        </pc:spChg>
        <pc:spChg chg="del">
          <ac:chgData name="James Nguyen" userId="45e968ed-a06c-4cb9-a9ca-2f32bff91007" providerId="ADAL" clId="{876B76A5-F1E1-4B58-9A19-974851F0DAD7}" dt="2023-05-13T18:43:49.084" v="624"/>
          <ac:spMkLst>
            <pc:docMk/>
            <pc:sldMk cId="983483485" sldId="259"/>
            <ac:spMk id="34" creationId="{7013A21A-6440-4CD4-9FC7-9EB2C702042A}"/>
          </ac:spMkLst>
        </pc:spChg>
        <pc:spChg chg="del">
          <ac:chgData name="James Nguyen" userId="45e968ed-a06c-4cb9-a9ca-2f32bff91007" providerId="ADAL" clId="{876B76A5-F1E1-4B58-9A19-974851F0DAD7}" dt="2023-05-13T18:44:14.276" v="629" actId="478"/>
          <ac:spMkLst>
            <pc:docMk/>
            <pc:sldMk cId="983483485" sldId="259"/>
            <ac:spMk id="35" creationId="{089DEF78-63C5-366C-4587-810787D709CD}"/>
          </ac:spMkLst>
        </pc:spChg>
        <pc:spChg chg="del">
          <ac:chgData name="James Nguyen" userId="45e968ed-a06c-4cb9-a9ca-2f32bff91007" providerId="ADAL" clId="{876B76A5-F1E1-4B58-9A19-974851F0DAD7}" dt="2023-05-13T18:44:21.639" v="630" actId="478"/>
          <ac:spMkLst>
            <pc:docMk/>
            <pc:sldMk cId="983483485" sldId="259"/>
            <ac:spMk id="36" creationId="{DBF9F3EB-9BF0-0454-7FEF-4B36272AC136}"/>
          </ac:spMkLst>
        </pc:spChg>
        <pc:spChg chg="del">
          <ac:chgData name="James Nguyen" userId="45e968ed-a06c-4cb9-a9ca-2f32bff91007" providerId="ADAL" clId="{876B76A5-F1E1-4B58-9A19-974851F0DAD7}" dt="2023-05-13T18:44:21.639" v="630" actId="478"/>
          <ac:spMkLst>
            <pc:docMk/>
            <pc:sldMk cId="983483485" sldId="259"/>
            <ac:spMk id="37" creationId="{E3BBB42D-C649-5926-D228-824706752606}"/>
          </ac:spMkLst>
        </pc:spChg>
        <pc:spChg chg="del">
          <ac:chgData name="James Nguyen" userId="45e968ed-a06c-4cb9-a9ca-2f32bff91007" providerId="ADAL" clId="{876B76A5-F1E1-4B58-9A19-974851F0DAD7}" dt="2023-05-13T18:44:21.639" v="630" actId="478"/>
          <ac:spMkLst>
            <pc:docMk/>
            <pc:sldMk cId="983483485" sldId="259"/>
            <ac:spMk id="38" creationId="{B3E4993F-0C34-8D04-2439-3531D93A22B2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39" creationId="{38BAD2C1-B49D-86CD-C6CF-426120C00B75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40" creationId="{2DE9B92A-1D29-59B3-96DF-D5EA60010937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41" creationId="{5E28226D-47C5-35A5-1E7B-4CD87646514A}"/>
          </ac:spMkLst>
        </pc:spChg>
        <pc:spChg chg="del">
          <ac:chgData name="James Nguyen" userId="45e968ed-a06c-4cb9-a9ca-2f32bff91007" providerId="ADAL" clId="{876B76A5-F1E1-4B58-9A19-974851F0DAD7}" dt="2023-05-13T18:44:09.772" v="628" actId="478"/>
          <ac:spMkLst>
            <pc:docMk/>
            <pc:sldMk cId="983483485" sldId="259"/>
            <ac:spMk id="42" creationId="{5FEA294F-2640-1577-7C33-06C1AC884B53}"/>
          </ac:spMkLst>
        </pc:spChg>
        <pc:graphicFrameChg chg="del">
          <ac:chgData name="James Nguyen" userId="45e968ed-a06c-4cb9-a9ca-2f32bff91007" providerId="ADAL" clId="{876B76A5-F1E1-4B58-9A19-974851F0DAD7}" dt="2023-05-13T18:44:09.772" v="628" actId="478"/>
          <ac:graphicFrameMkLst>
            <pc:docMk/>
            <pc:sldMk cId="983483485" sldId="259"/>
            <ac:graphicFrameMk id="11" creationId="{C0A582E7-2CF9-E562-3320-5A1E42E28C32}"/>
          </ac:graphicFrameMkLst>
        </pc:graphicFrameChg>
        <pc:picChg chg="del">
          <ac:chgData name="James Nguyen" userId="45e968ed-a06c-4cb9-a9ca-2f32bff91007" providerId="ADAL" clId="{876B76A5-F1E1-4B58-9A19-974851F0DAD7}" dt="2023-05-13T18:43:49.084" v="624"/>
          <ac:picMkLst>
            <pc:docMk/>
            <pc:sldMk cId="983483485" sldId="259"/>
            <ac:picMk id="32" creationId="{B029D7D8-5A6B-4C76-94C8-15798C6C5ADB}"/>
          </ac:picMkLst>
        </pc:picChg>
        <pc:cxnChg chg="add">
          <ac:chgData name="James Nguyen" userId="45e968ed-a06c-4cb9-a9ca-2f32bff91007" providerId="ADAL" clId="{876B76A5-F1E1-4B58-9A19-974851F0DAD7}" dt="2023-05-13T18:50:53.465" v="655" actId="11529"/>
          <ac:cxnSpMkLst>
            <pc:docMk/>
            <pc:sldMk cId="983483485" sldId="259"/>
            <ac:cxnSpMk id="5" creationId="{DEDA82A5-5BFA-3B71-5825-4FA1568A7B91}"/>
          </ac:cxnSpMkLst>
        </pc:cxnChg>
        <pc:cxnChg chg="add mod">
          <ac:chgData name="James Nguyen" userId="45e968ed-a06c-4cb9-a9ca-2f32bff91007" providerId="ADAL" clId="{876B76A5-F1E1-4B58-9A19-974851F0DAD7}" dt="2023-05-13T21:40:39.655" v="748" actId="1076"/>
          <ac:cxnSpMkLst>
            <pc:docMk/>
            <pc:sldMk cId="983483485" sldId="259"/>
            <ac:cxnSpMk id="7" creationId="{AAC9B83F-28A0-D910-94F3-C52F7A80E162}"/>
          </ac:cxnSpMkLst>
        </pc:cxnChg>
        <pc:cxnChg chg="del">
          <ac:chgData name="James Nguyen" userId="45e968ed-a06c-4cb9-a9ca-2f32bff91007" providerId="ADAL" clId="{876B76A5-F1E1-4B58-9A19-974851F0DAD7}" dt="2023-05-13T18:43:49.084" v="624"/>
          <ac:cxnSpMkLst>
            <pc:docMk/>
            <pc:sldMk cId="983483485" sldId="259"/>
            <ac:cxnSpMk id="33" creationId="{A5C9319C-E20D-4884-952F-60B6A58C3E3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8FEA1-9B72-452D-8AA1-9BF7FC510189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D0D82C0-FA8A-4284-8A30-25E57C678573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Data acquisition</a:t>
          </a:r>
        </a:p>
      </dgm:t>
    </dgm:pt>
    <dgm:pt modelId="{9A194662-822C-4018-B424-7B8384F7ED2D}" type="parTrans" cxnId="{05C57BD1-AB53-4F5D-BC18-0E3F15C1D27F}">
      <dgm:prSet/>
      <dgm:spPr/>
      <dgm:t>
        <a:bodyPr/>
        <a:lstStyle/>
        <a:p>
          <a:endParaRPr lang="en-US" sz="1200"/>
        </a:p>
      </dgm:t>
    </dgm:pt>
    <dgm:pt modelId="{B72AB794-24BA-4FE0-9E8C-3A7823A816F4}" type="sibTrans" cxnId="{05C57BD1-AB53-4F5D-BC18-0E3F15C1D27F}">
      <dgm:prSet/>
      <dgm:spPr/>
      <dgm:t>
        <a:bodyPr/>
        <a:lstStyle/>
        <a:p>
          <a:endParaRPr lang="en-US" sz="1200"/>
        </a:p>
      </dgm:t>
    </dgm:pt>
    <dgm:pt modelId="{FBD9D7C6-9A45-4DAB-BCB8-E6E291E6B39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Analytical Computation</a:t>
          </a:r>
        </a:p>
      </dgm:t>
    </dgm:pt>
    <dgm:pt modelId="{6F0ADB4C-1E4C-4702-A421-E0AA5DBBDEC9}" type="parTrans" cxnId="{B9E8B44A-9DE1-41D9-9A7B-585A48FBF5DA}">
      <dgm:prSet/>
      <dgm:spPr/>
      <dgm:t>
        <a:bodyPr/>
        <a:lstStyle/>
        <a:p>
          <a:endParaRPr lang="en-US" sz="1200"/>
        </a:p>
      </dgm:t>
    </dgm:pt>
    <dgm:pt modelId="{1DCE29B5-E5BA-4EC4-A0F2-1965D7F8D2A9}" type="sibTrans" cxnId="{B9E8B44A-9DE1-41D9-9A7B-585A48FBF5DA}">
      <dgm:prSet/>
      <dgm:spPr/>
      <dgm:t>
        <a:bodyPr/>
        <a:lstStyle/>
        <a:p>
          <a:endParaRPr lang="en-US" sz="1200"/>
        </a:p>
      </dgm:t>
    </dgm:pt>
    <dgm:pt modelId="{B59CB874-5C3A-4131-BE9C-A26DA49709E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Presentation</a:t>
          </a:r>
        </a:p>
      </dgm:t>
    </dgm:pt>
    <dgm:pt modelId="{89A55D00-66F2-422A-99C4-863A00F59CE1}" type="parTrans" cxnId="{088026DC-F644-4DBB-9C90-7598523992D8}">
      <dgm:prSet/>
      <dgm:spPr/>
      <dgm:t>
        <a:bodyPr/>
        <a:lstStyle/>
        <a:p>
          <a:endParaRPr lang="en-US" sz="1200"/>
        </a:p>
      </dgm:t>
    </dgm:pt>
    <dgm:pt modelId="{E057490E-BF35-4B87-BC26-C55B2F46F46C}" type="sibTrans" cxnId="{088026DC-F644-4DBB-9C90-7598523992D8}">
      <dgm:prSet/>
      <dgm:spPr/>
      <dgm:t>
        <a:bodyPr/>
        <a:lstStyle/>
        <a:p>
          <a:endParaRPr lang="en-US" sz="1200"/>
        </a:p>
      </dgm:t>
    </dgm:pt>
    <dgm:pt modelId="{4B996151-7432-442F-B9B2-232F4DAC1010}" type="pres">
      <dgm:prSet presAssocID="{5218FEA1-9B72-452D-8AA1-9BF7FC510189}" presName="Name0" presStyleCnt="0">
        <dgm:presLayoutVars>
          <dgm:dir/>
          <dgm:animLvl val="lvl"/>
          <dgm:resizeHandles val="exact"/>
        </dgm:presLayoutVars>
      </dgm:prSet>
      <dgm:spPr/>
    </dgm:pt>
    <dgm:pt modelId="{325DC55C-9FBE-4B4C-BF46-AEE14C3BE9FB}" type="pres">
      <dgm:prSet presAssocID="{1D0D82C0-FA8A-4284-8A30-25E57C67857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0510484-CB3C-4C24-875F-977C663A57C2}" type="pres">
      <dgm:prSet presAssocID="{B72AB794-24BA-4FE0-9E8C-3A7823A816F4}" presName="parTxOnlySpace" presStyleCnt="0"/>
      <dgm:spPr/>
    </dgm:pt>
    <dgm:pt modelId="{6F382ED6-CB58-4647-BA9C-B11131896CE3}" type="pres">
      <dgm:prSet presAssocID="{FBD9D7C6-9A45-4DAB-BCB8-E6E291E6B39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5A6EC4-1369-4BCB-9295-4ABCEBD3E034}" type="pres">
      <dgm:prSet presAssocID="{1DCE29B5-E5BA-4EC4-A0F2-1965D7F8D2A9}" presName="parTxOnlySpace" presStyleCnt="0"/>
      <dgm:spPr/>
    </dgm:pt>
    <dgm:pt modelId="{F9494DF9-453F-4B33-875D-26BD971EC33C}" type="pres">
      <dgm:prSet presAssocID="{B59CB874-5C3A-4131-BE9C-A26DA49709E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71CAE61-C792-4800-B445-9EECC7E4B78A}" type="presOf" srcId="{FBD9D7C6-9A45-4DAB-BCB8-E6E291E6B392}" destId="{6F382ED6-CB58-4647-BA9C-B11131896CE3}" srcOrd="0" destOrd="0" presId="urn:microsoft.com/office/officeart/2005/8/layout/chevron1"/>
    <dgm:cxn modelId="{B9E8B44A-9DE1-41D9-9A7B-585A48FBF5DA}" srcId="{5218FEA1-9B72-452D-8AA1-9BF7FC510189}" destId="{FBD9D7C6-9A45-4DAB-BCB8-E6E291E6B392}" srcOrd="1" destOrd="0" parTransId="{6F0ADB4C-1E4C-4702-A421-E0AA5DBBDEC9}" sibTransId="{1DCE29B5-E5BA-4EC4-A0F2-1965D7F8D2A9}"/>
    <dgm:cxn modelId="{7383A078-9FCD-4B58-ADC0-3157415A785C}" type="presOf" srcId="{1D0D82C0-FA8A-4284-8A30-25E57C678573}" destId="{325DC55C-9FBE-4B4C-BF46-AEE14C3BE9FB}" srcOrd="0" destOrd="0" presId="urn:microsoft.com/office/officeart/2005/8/layout/chevron1"/>
    <dgm:cxn modelId="{87FDAD80-D8C1-43F8-956F-C0712246B4BA}" type="presOf" srcId="{5218FEA1-9B72-452D-8AA1-9BF7FC510189}" destId="{4B996151-7432-442F-B9B2-232F4DAC1010}" srcOrd="0" destOrd="0" presId="urn:microsoft.com/office/officeart/2005/8/layout/chevron1"/>
    <dgm:cxn modelId="{AA9991C0-8CE3-4E03-B8ED-E6CDFE086DAD}" type="presOf" srcId="{B59CB874-5C3A-4131-BE9C-A26DA49709E8}" destId="{F9494DF9-453F-4B33-875D-26BD971EC33C}" srcOrd="0" destOrd="0" presId="urn:microsoft.com/office/officeart/2005/8/layout/chevron1"/>
    <dgm:cxn modelId="{05C57BD1-AB53-4F5D-BC18-0E3F15C1D27F}" srcId="{5218FEA1-9B72-452D-8AA1-9BF7FC510189}" destId="{1D0D82C0-FA8A-4284-8A30-25E57C678573}" srcOrd="0" destOrd="0" parTransId="{9A194662-822C-4018-B424-7B8384F7ED2D}" sibTransId="{B72AB794-24BA-4FE0-9E8C-3A7823A816F4}"/>
    <dgm:cxn modelId="{088026DC-F644-4DBB-9C90-7598523992D8}" srcId="{5218FEA1-9B72-452D-8AA1-9BF7FC510189}" destId="{B59CB874-5C3A-4131-BE9C-A26DA49709E8}" srcOrd="2" destOrd="0" parTransId="{89A55D00-66F2-422A-99C4-863A00F59CE1}" sibTransId="{E057490E-BF35-4B87-BC26-C55B2F46F46C}"/>
    <dgm:cxn modelId="{0E1FA075-8F95-4532-874B-04FEFA41B317}" type="presParOf" srcId="{4B996151-7432-442F-B9B2-232F4DAC1010}" destId="{325DC55C-9FBE-4B4C-BF46-AEE14C3BE9FB}" srcOrd="0" destOrd="0" presId="urn:microsoft.com/office/officeart/2005/8/layout/chevron1"/>
    <dgm:cxn modelId="{D477F0AA-3103-473F-AEB7-811DEBE4DA19}" type="presParOf" srcId="{4B996151-7432-442F-B9B2-232F4DAC1010}" destId="{C0510484-CB3C-4C24-875F-977C663A57C2}" srcOrd="1" destOrd="0" presId="urn:microsoft.com/office/officeart/2005/8/layout/chevron1"/>
    <dgm:cxn modelId="{F50A282B-A5AA-4FE4-AF8A-9383847243CC}" type="presParOf" srcId="{4B996151-7432-442F-B9B2-232F4DAC1010}" destId="{6F382ED6-CB58-4647-BA9C-B11131896CE3}" srcOrd="2" destOrd="0" presId="urn:microsoft.com/office/officeart/2005/8/layout/chevron1"/>
    <dgm:cxn modelId="{0ECE3732-BEBF-482C-AD0C-77AE76FB1078}" type="presParOf" srcId="{4B996151-7432-442F-B9B2-232F4DAC1010}" destId="{565A6EC4-1369-4BCB-9295-4ABCEBD3E034}" srcOrd="3" destOrd="0" presId="urn:microsoft.com/office/officeart/2005/8/layout/chevron1"/>
    <dgm:cxn modelId="{31D93D2D-8BD1-4FB6-8529-46DCD9F5EA39}" type="presParOf" srcId="{4B996151-7432-442F-B9B2-232F4DAC1010}" destId="{F9494DF9-453F-4B33-875D-26BD971EC3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DC55C-9FBE-4B4C-BF46-AEE14C3BE9FB}">
      <dsp:nvSpPr>
        <dsp:cNvPr id="0" name=""/>
        <dsp:cNvSpPr/>
      </dsp:nvSpPr>
      <dsp:spPr>
        <a:xfrm>
          <a:off x="2479" y="425636"/>
          <a:ext cx="3021268" cy="120850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Data acquisition</a:t>
          </a:r>
        </a:p>
      </dsp:txBody>
      <dsp:txXfrm>
        <a:off x="606733" y="425636"/>
        <a:ext cx="1812761" cy="1208507"/>
      </dsp:txXfrm>
    </dsp:sp>
    <dsp:sp modelId="{6F382ED6-CB58-4647-BA9C-B11131896CE3}">
      <dsp:nvSpPr>
        <dsp:cNvPr id="0" name=""/>
        <dsp:cNvSpPr/>
      </dsp:nvSpPr>
      <dsp:spPr>
        <a:xfrm>
          <a:off x="2721621" y="425636"/>
          <a:ext cx="3021268" cy="1208507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Analytical Computation</a:t>
          </a:r>
        </a:p>
      </dsp:txBody>
      <dsp:txXfrm>
        <a:off x="3325875" y="425636"/>
        <a:ext cx="1812761" cy="1208507"/>
      </dsp:txXfrm>
    </dsp:sp>
    <dsp:sp modelId="{F9494DF9-453F-4B33-875D-26BD971EC33C}">
      <dsp:nvSpPr>
        <dsp:cNvPr id="0" name=""/>
        <dsp:cNvSpPr/>
      </dsp:nvSpPr>
      <dsp:spPr>
        <a:xfrm>
          <a:off x="5440762" y="425636"/>
          <a:ext cx="3021268" cy="1208507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Presentation</a:t>
          </a:r>
        </a:p>
      </dsp:txBody>
      <dsp:txXfrm>
        <a:off x="6045016" y="425636"/>
        <a:ext cx="1812761" cy="1208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153F-9C4D-EE0C-F49C-B2B21228D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26EAA-DBCB-B031-E7CA-860DEDF3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CEDF-49C0-DA21-0773-935E17C7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B253-F38D-C30E-AC2B-83B4FBD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9872-7FA1-899A-3B5B-A9D3DFA6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3DA0-61C9-F54E-F9DF-E5BA4A54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B64B-5FBD-6E20-149E-D3CDAB4C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17F5-69E0-F862-FB56-B20D09F1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BA83-EF45-7BCD-76C3-A4ED055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DE75-9AE2-B4CB-98D8-6A38261F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40FE5-49B8-D99E-8383-6A867FCEB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BE176-4A99-F55B-F2B9-F50CB346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4028-45D9-FFD4-101B-084C836D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5EB7-98AC-53C5-D730-0E72B5FE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9C11-0938-6FDB-A440-DEA80A7A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F28F-1BB0-6F9C-39C4-B8B9D46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D9EA-A3EF-7F99-0297-A9D4992C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4B83-28FB-4E11-84EE-D5D334BD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EA07-6730-3A33-4ED0-BB790E8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0E05-2D74-24B8-B1CA-1C971E43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CACC-82D7-1754-1E84-C6A5BCDD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4D5D-0929-2959-6464-C3C09FF7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9979-3396-A821-5E65-AB70F213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4EBC-0334-8676-DA93-39FDD0FC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E605-3037-F04E-7F25-D2D270EC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E72-75F0-7C4E-349E-559AF531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CD18-4C8B-E6E8-D3F0-391C504C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8CFC3-DC16-2061-7C74-C99D85CF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AB45B-A0B7-09BF-7327-4584E7A6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1F21-C4D0-1613-8969-FE285247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4E19-2567-DD3A-6455-F64AF465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477-9A53-132F-91A8-1813E37F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FD49-7EE4-71EB-90A1-6BDCA123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96B8-A4C8-5893-7BCA-44904A5D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F3BAF-B04B-4DE6-3A16-B8F69EBBC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F19A1-8724-FC1D-4DC2-414A1E20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04EDA-773C-C2CB-1435-40B5C92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3E4B1-048E-5180-9679-C70A1AEC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5FD91-695A-6EE4-1E69-E4D496CF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2298-51CA-A9E2-F272-F01B0B8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1E020-836A-D636-7C83-23B628C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46D97-E502-A327-46ED-7D414E93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DD755-7497-50F0-3130-6020E658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F4E76-42F5-6448-3727-94EBA06B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D6936-B927-B360-FB28-08821001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DDC2-EBAE-E52C-AC97-AE9E8D6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D590-18C2-AC97-96FD-5F14A3FF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0ED3-E011-FB31-919B-C6E022E1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5F1D-95C7-2AB8-9650-DE1C3D345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974A-AB3A-AAE1-A09C-46834E6D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5E6C-34B5-29D5-D1A6-07385540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34961-DF60-5D14-5404-2D0F64E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2F1E-F14C-F63E-D618-E4DBA759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1EFFA-E168-DD8B-1DF0-BFA49B42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4699E-04F1-8361-27FF-2B46D433A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0DF4-395B-3966-5A1A-BD14592D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F9BA-3B62-9322-184C-C16EF0A2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7218-76F9-0B2E-DCA8-EBB05937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72F19-98FB-8509-04B3-9CCBE1C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DEC60-67DA-52BC-0BC7-0BC96E2E3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63C9-2391-04D8-1387-7FBA84806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F6AB-A95E-48E9-B7BE-3F21F99E68C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1370-970C-1ED3-8871-11AD4E3B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6E6B-A548-114B-3011-F4DFC3759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DA07-5581-43A2-AB5D-A7A2E593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0A582E7-2CF9-E562-3320-5A1E42E28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894026"/>
              </p:ext>
            </p:extLst>
          </p:nvPr>
        </p:nvGraphicFramePr>
        <p:xfrm>
          <a:off x="2476553" y="666907"/>
          <a:ext cx="8464511" cy="205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F526EA-5894-7B42-0FEA-0BA4A095C3B6}"/>
              </a:ext>
            </a:extLst>
          </p:cNvPr>
          <p:cNvSpPr/>
          <p:nvPr/>
        </p:nvSpPr>
        <p:spPr>
          <a:xfrm>
            <a:off x="7445725" y="2954204"/>
            <a:ext cx="1080564" cy="5554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6052">
              <a:spcAft>
                <a:spcPts val="600"/>
              </a:spcAft>
            </a:pPr>
            <a:r>
              <a:rPr lang="en-US" sz="163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scientist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C1D6C1-A5A6-15E7-2D76-5888B8782622}"/>
              </a:ext>
            </a:extLst>
          </p:cNvPr>
          <p:cNvSpPr/>
          <p:nvPr/>
        </p:nvSpPr>
        <p:spPr>
          <a:xfrm>
            <a:off x="3418630" y="2984166"/>
            <a:ext cx="1080564" cy="555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6052">
              <a:spcAft>
                <a:spcPts val="600"/>
              </a:spcAft>
            </a:pPr>
            <a:r>
              <a:rPr lang="en-US" sz="163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Engineer</a:t>
            </a:r>
            <a:endParaRPr lang="en-US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7AA78F24-5464-5E07-3AA1-14A712395091}"/>
              </a:ext>
            </a:extLst>
          </p:cNvPr>
          <p:cNvSpPr/>
          <p:nvPr/>
        </p:nvSpPr>
        <p:spPr>
          <a:xfrm>
            <a:off x="5965859" y="5528953"/>
            <a:ext cx="876300" cy="98107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F84AE-FB17-33FC-A659-271620D0F347}"/>
              </a:ext>
            </a:extLst>
          </p:cNvPr>
          <p:cNvSpPr/>
          <p:nvPr/>
        </p:nvSpPr>
        <p:spPr>
          <a:xfrm>
            <a:off x="2871788" y="4105275"/>
            <a:ext cx="933450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Query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941ABE-3152-1948-E27D-80CEE4E7DE23}"/>
              </a:ext>
            </a:extLst>
          </p:cNvPr>
          <p:cNvSpPr/>
          <p:nvPr/>
        </p:nvSpPr>
        <p:spPr>
          <a:xfrm>
            <a:off x="4048184" y="4115781"/>
            <a:ext cx="933450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Console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94FB0-FC01-AD6F-100B-20185E921C06}"/>
              </a:ext>
            </a:extLst>
          </p:cNvPr>
          <p:cNvSpPr/>
          <p:nvPr/>
        </p:nvSpPr>
        <p:spPr>
          <a:xfrm>
            <a:off x="5699150" y="4110079"/>
            <a:ext cx="933450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Python Console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749B3-ABEE-06AB-32A9-4D469C9819A4}"/>
              </a:ext>
            </a:extLst>
          </p:cNvPr>
          <p:cNvSpPr/>
          <p:nvPr/>
        </p:nvSpPr>
        <p:spPr>
          <a:xfrm>
            <a:off x="6970738" y="4115780"/>
            <a:ext cx="933450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Pandas &amp; ML Libs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3747B-D35C-0170-DB91-5B6D64DD6EB5}"/>
              </a:ext>
            </a:extLst>
          </p:cNvPr>
          <p:cNvSpPr/>
          <p:nvPr/>
        </p:nvSpPr>
        <p:spPr>
          <a:xfrm>
            <a:off x="8273872" y="4115780"/>
            <a:ext cx="933450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Plotly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7B597-C81C-2F03-F00C-40BBF0E3896C}"/>
              </a:ext>
            </a:extLst>
          </p:cNvPr>
          <p:cNvSpPr/>
          <p:nvPr/>
        </p:nvSpPr>
        <p:spPr>
          <a:xfrm>
            <a:off x="9407937" y="4101494"/>
            <a:ext cx="933450" cy="4286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FD13F9-A8F0-1EE1-9632-ACB660BB5349}"/>
              </a:ext>
            </a:extLst>
          </p:cNvPr>
          <p:cNvSpPr/>
          <p:nvPr/>
        </p:nvSpPr>
        <p:spPr>
          <a:xfrm>
            <a:off x="2830591" y="4762500"/>
            <a:ext cx="8080297" cy="405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956D5E-BC40-6B92-203E-D704F4B76330}"/>
              </a:ext>
            </a:extLst>
          </p:cNvPr>
          <p:cNvSpPr txBox="1"/>
          <p:nvPr/>
        </p:nvSpPr>
        <p:spPr>
          <a:xfrm>
            <a:off x="242892" y="1453196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9DEF78-63C5-366C-4587-810787D709CD}"/>
              </a:ext>
            </a:extLst>
          </p:cNvPr>
          <p:cNvSpPr txBox="1"/>
          <p:nvPr/>
        </p:nvSpPr>
        <p:spPr>
          <a:xfrm>
            <a:off x="242892" y="307723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ChatGPT 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9F3EB-9BF0-0454-7FEF-4B36272AC136}"/>
              </a:ext>
            </a:extLst>
          </p:cNvPr>
          <p:cNvSpPr txBox="1"/>
          <p:nvPr/>
        </p:nvSpPr>
        <p:spPr>
          <a:xfrm>
            <a:off x="308818" y="4226527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Agents’ tools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BBB42D-C649-5926-D228-824706752606}"/>
              </a:ext>
            </a:extLst>
          </p:cNvPr>
          <p:cNvSpPr txBox="1"/>
          <p:nvPr/>
        </p:nvSpPr>
        <p:spPr>
          <a:xfrm>
            <a:off x="308818" y="485994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Platform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E4993F-0C34-8D04-2439-3531D93A22B2}"/>
              </a:ext>
            </a:extLst>
          </p:cNvPr>
          <p:cNvSpPr txBox="1"/>
          <p:nvPr/>
        </p:nvSpPr>
        <p:spPr>
          <a:xfrm>
            <a:off x="315217" y="6019491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38BAD2C1-B49D-86CD-C6CF-426120C00B75}"/>
              </a:ext>
            </a:extLst>
          </p:cNvPr>
          <p:cNvSpPr/>
          <p:nvPr/>
        </p:nvSpPr>
        <p:spPr>
          <a:xfrm>
            <a:off x="6118259" y="5681353"/>
            <a:ext cx="876300" cy="98107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2DE9B92A-1D29-59B3-96DF-D5EA60010937}"/>
              </a:ext>
            </a:extLst>
          </p:cNvPr>
          <p:cNvSpPr/>
          <p:nvPr/>
        </p:nvSpPr>
        <p:spPr>
          <a:xfrm>
            <a:off x="6270659" y="5833753"/>
            <a:ext cx="876300" cy="98107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5E28226D-47C5-35A5-1E7B-4CD87646514A}"/>
              </a:ext>
            </a:extLst>
          </p:cNvPr>
          <p:cNvSpPr/>
          <p:nvPr/>
        </p:nvSpPr>
        <p:spPr>
          <a:xfrm rot="16200000">
            <a:off x="7893146" y="2308909"/>
            <a:ext cx="138132" cy="307831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5FEA294F-2640-1577-7C33-06C1AC884B53}"/>
              </a:ext>
            </a:extLst>
          </p:cNvPr>
          <p:cNvSpPr/>
          <p:nvPr/>
        </p:nvSpPr>
        <p:spPr>
          <a:xfrm rot="16200000">
            <a:off x="3886961" y="2813787"/>
            <a:ext cx="168498" cy="2020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4720D-539E-65C1-F361-D58C822109D0}"/>
              </a:ext>
            </a:extLst>
          </p:cNvPr>
          <p:cNvSpPr/>
          <p:nvPr/>
        </p:nvSpPr>
        <p:spPr>
          <a:xfrm>
            <a:off x="4176713" y="952500"/>
            <a:ext cx="1838325" cy="833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ChatGPT_Handler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F12D5-9E2B-7E26-9892-DFD6AF35FBFB}"/>
              </a:ext>
            </a:extLst>
          </p:cNvPr>
          <p:cNvSpPr/>
          <p:nvPr/>
        </p:nvSpPr>
        <p:spPr>
          <a:xfrm>
            <a:off x="1752601" y="2814637"/>
            <a:ext cx="1838325" cy="833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Scientist Agent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DA82A5-5BFA-3B71-5825-4FA1568A7B9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671764" y="1785938"/>
            <a:ext cx="2424112" cy="10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77EDECE-5CDF-8589-0ED2-2987AB779A46}"/>
              </a:ext>
            </a:extLst>
          </p:cNvPr>
          <p:cNvSpPr/>
          <p:nvPr/>
        </p:nvSpPr>
        <p:spPr>
          <a:xfrm>
            <a:off x="7196139" y="2762249"/>
            <a:ext cx="1838325" cy="833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Engineer Agent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9B83F-28A0-D910-94F3-C52F7A80E16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5095876" y="1785938"/>
            <a:ext cx="3019426" cy="97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Nguyen</dc:creator>
  <cp:lastModifiedBy>James Nguyen</cp:lastModifiedBy>
  <cp:revision>1</cp:revision>
  <dcterms:created xsi:type="dcterms:W3CDTF">2023-05-13T17:07:36Z</dcterms:created>
  <dcterms:modified xsi:type="dcterms:W3CDTF">2023-05-13T21:47:25Z</dcterms:modified>
</cp:coreProperties>
</file>