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釣り人のための・・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58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世古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/>
              <a:t>Android</a:t>
            </a:r>
            <a:r>
              <a:rPr kumimoji="1" lang="ja-JP" altLang="en-US" dirty="0"/>
              <a:t>はじめて</a:t>
            </a:r>
            <a:r>
              <a:rPr kumimoji="1" lang="en-US" altLang="ja-JP" dirty="0"/>
              <a:t>5</a:t>
            </a:r>
            <a:r>
              <a:rPr kumimoji="1" lang="ja-JP" altLang="en-US" dirty="0"/>
              <a:t>日目</a:t>
            </a:r>
            <a:endParaRPr kumimoji="1" lang="en-US" altLang="ja-JP" dirty="0"/>
          </a:p>
          <a:p>
            <a:r>
              <a:rPr lang="ja-JP" altLang="en-US" dirty="0"/>
              <a:t>釣り好き（釣り歴</a:t>
            </a:r>
            <a:r>
              <a:rPr lang="en-US" altLang="ja-JP" dirty="0"/>
              <a:t>20</a:t>
            </a:r>
            <a:r>
              <a:rPr lang="ja-JP" altLang="en-US" dirty="0"/>
              <a:t>年）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/>
              <a:t>小林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r>
              <a:rPr kumimoji="1" lang="ja-JP" altLang="en-US" dirty="0"/>
              <a:t>年ぶりに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触った</a:t>
            </a:r>
            <a:endParaRPr kumimoji="1" lang="en-US" altLang="ja-JP" dirty="0"/>
          </a:p>
          <a:p>
            <a:r>
              <a:rPr lang="en-US" altLang="ja-JP" dirty="0"/>
              <a:t>JRE1.3</a:t>
            </a:r>
            <a:r>
              <a:rPr lang="ja-JP" altLang="en-US" dirty="0"/>
              <a:t>の時代の人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01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釣り人とは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釣った直後のよろこび！</a:t>
            </a:r>
            <a:endParaRPr kumimoji="1" lang="en-US" altLang="ja-JP" dirty="0"/>
          </a:p>
          <a:p>
            <a:r>
              <a:rPr lang="ja-JP" altLang="en-US" sz="6600" dirty="0"/>
              <a:t>そして、この魚、</a:t>
            </a:r>
            <a:r>
              <a:rPr kumimoji="1" lang="ja-JP" altLang="en-US" sz="6600" dirty="0"/>
              <a:t>食えるのか？！</a:t>
            </a:r>
            <a:endParaRPr kumimoji="1" lang="en-US" altLang="ja-JP" sz="66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63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312"/>
            <a:ext cx="11430000" cy="64293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555844" y="4585648"/>
            <a:ext cx="9184943" cy="169239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ja-JP" altLang="en-US" sz="9600" dirty="0"/>
              <a:t>魚</a:t>
            </a:r>
            <a:r>
              <a:rPr kumimoji="1" lang="ja-JP" altLang="en-US" sz="9600" dirty="0"/>
              <a:t>コレ～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555844" y="4071298"/>
            <a:ext cx="9184943" cy="5143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/>
              <a:t>　　　　　　うお　　</a:t>
            </a:r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0466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うおコレで　できること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釣った魚を写真で撮ると</a:t>
            </a:r>
            <a:endParaRPr kumimoji="1" lang="en-US" altLang="ja-JP" dirty="0"/>
          </a:p>
          <a:p>
            <a:pPr lvl="1"/>
            <a:r>
              <a:rPr kumimoji="1" lang="ja-JP" altLang="en-US" sz="2800" dirty="0"/>
              <a:t>頑張って　釣り上げた　魚がなんの魚か</a:t>
            </a:r>
            <a:r>
              <a:rPr lang="ja-JP" altLang="en-US" sz="2800" dirty="0"/>
              <a:t>が　わかる！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食べられるかどうかわかる！</a:t>
            </a:r>
            <a:endParaRPr lang="en-US" altLang="ja-JP" sz="2800" dirty="0"/>
          </a:p>
          <a:p>
            <a:pPr lvl="1"/>
            <a:r>
              <a:rPr lang="ja-JP" altLang="en-US" sz="2800" dirty="0"/>
              <a:t>この魚、売ったら、いくらになるかわかる！</a:t>
            </a:r>
            <a:endParaRPr lang="en-US" altLang="ja-JP" sz="2800" dirty="0"/>
          </a:p>
          <a:p>
            <a:pPr lvl="1"/>
            <a:r>
              <a:rPr lang="ja-JP" altLang="en-US" sz="2800" dirty="0"/>
              <a:t>釣魚図鑑ができる！</a:t>
            </a:r>
            <a:endParaRPr lang="en-US" altLang="ja-JP" sz="28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15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じゃ、やってみよう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68" y="1297470"/>
            <a:ext cx="9003609" cy="540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3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46111" y="1965278"/>
            <a:ext cx="10763417" cy="43126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大体こんな仕組み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841941"/>
            <a:ext cx="1206995" cy="2358707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4979524" y="3000375"/>
            <a:ext cx="2114550" cy="2200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SpringFW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8993559" y="3000375"/>
            <a:ext cx="2114550" cy="2200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The IBM Watson™ Visual Recognition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057099" y="3521122"/>
            <a:ext cx="169232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315200" y="3521122"/>
            <a:ext cx="1466069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7315200" y="4612943"/>
            <a:ext cx="1466069" cy="0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057099" y="4571999"/>
            <a:ext cx="1692322" cy="0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10" y="2520742"/>
            <a:ext cx="1333500" cy="7667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484" y="2520742"/>
            <a:ext cx="1333500" cy="7667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29" name="テキスト ボックス 28"/>
          <p:cNvSpPr txBox="1"/>
          <p:nvPr/>
        </p:nvSpPr>
        <p:spPr>
          <a:xfrm>
            <a:off x="7574169" y="5200648"/>
            <a:ext cx="94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551300" y="5200648"/>
            <a:ext cx="94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1" name="吹き出し: 四角形 30"/>
          <p:cNvSpPr/>
          <p:nvPr/>
        </p:nvSpPr>
        <p:spPr>
          <a:xfrm>
            <a:off x="9701213" y="1700213"/>
            <a:ext cx="1943100" cy="985837"/>
          </a:xfrm>
          <a:prstGeom prst="wedgeRectCallout">
            <a:avLst>
              <a:gd name="adj1" fmla="val -48774"/>
              <a:gd name="adj2" fmla="val 100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あらかじめ、写真＋メタデータを登録</a:t>
            </a:r>
          </a:p>
        </p:txBody>
      </p:sp>
      <p:sp>
        <p:nvSpPr>
          <p:cNvPr id="32" name="吹き出し: 四角形 31"/>
          <p:cNvSpPr/>
          <p:nvPr/>
        </p:nvSpPr>
        <p:spPr>
          <a:xfrm>
            <a:off x="9002393" y="5249910"/>
            <a:ext cx="1943100" cy="985837"/>
          </a:xfrm>
          <a:prstGeom prst="wedgeRectCallout">
            <a:avLst>
              <a:gd name="adj1" fmla="val -74509"/>
              <a:gd name="adj2" fmla="val -95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スコア＋メタデータを複数返す</a:t>
            </a:r>
          </a:p>
        </p:txBody>
      </p:sp>
      <p:sp>
        <p:nvSpPr>
          <p:cNvPr id="33" name="吹き出し: 四角形 32"/>
          <p:cNvSpPr/>
          <p:nvPr/>
        </p:nvSpPr>
        <p:spPr>
          <a:xfrm>
            <a:off x="5348472" y="5264195"/>
            <a:ext cx="1943100" cy="985837"/>
          </a:xfrm>
          <a:prstGeom prst="wedgeRectCallout">
            <a:avLst>
              <a:gd name="adj1" fmla="val -74509"/>
              <a:gd name="adj2" fmla="val -95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一番スコアの高いメタデータを返す</a:t>
            </a:r>
          </a:p>
        </p:txBody>
      </p:sp>
      <p:sp>
        <p:nvSpPr>
          <p:cNvPr id="34" name="吹き出し: 四角形 33"/>
          <p:cNvSpPr/>
          <p:nvPr/>
        </p:nvSpPr>
        <p:spPr>
          <a:xfrm>
            <a:off x="5294679" y="1700213"/>
            <a:ext cx="1943100" cy="985837"/>
          </a:xfrm>
          <a:prstGeom prst="wedgeRectCallout">
            <a:avLst>
              <a:gd name="adj1" fmla="val -92892"/>
              <a:gd name="adj2" fmla="val 119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画像ファイルを送信</a:t>
            </a:r>
          </a:p>
        </p:txBody>
      </p:sp>
      <p:sp>
        <p:nvSpPr>
          <p:cNvPr id="35" name="吹き出し: 四角形 34"/>
          <p:cNvSpPr/>
          <p:nvPr/>
        </p:nvSpPr>
        <p:spPr>
          <a:xfrm>
            <a:off x="5334184" y="1700213"/>
            <a:ext cx="1943100" cy="985837"/>
          </a:xfrm>
          <a:prstGeom prst="wedgeRectCallout">
            <a:avLst>
              <a:gd name="adj1" fmla="val 62990"/>
              <a:gd name="adj2" fmla="val 127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画像ファイルを送信</a:t>
            </a:r>
          </a:p>
        </p:txBody>
      </p:sp>
    </p:spTree>
    <p:extLst>
      <p:ext uri="{BB962C8B-B14F-4D97-AF65-F5344CB8AC3E}">
        <p14:creationId xmlns:p14="http://schemas.microsoft.com/office/powerpoint/2010/main" val="383656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やろうと思ったけどできていないこと（課題）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本当の魚を撮っていない！！</a:t>
            </a:r>
            <a:endParaRPr lang="en-US" altLang="ja-JP" dirty="0"/>
          </a:p>
          <a:p>
            <a:r>
              <a:rPr kumimoji="1" lang="en-US" altLang="ja-JP" dirty="0"/>
              <a:t>IBM</a:t>
            </a:r>
            <a:r>
              <a:rPr kumimoji="1" lang="ja-JP" altLang="en-US" dirty="0"/>
              <a:t> へのデータ登録は２００件</a:t>
            </a:r>
            <a:r>
              <a:rPr kumimoji="1" lang="en-US" altLang="ja-JP" dirty="0"/>
              <a:t>/</a:t>
            </a:r>
            <a:r>
              <a:rPr kumimoji="1" lang="ja-JP" altLang="en-US" dirty="0"/>
              <a:t>日しかない・・</a:t>
            </a:r>
            <a:endParaRPr kumimoji="1" lang="en-US" altLang="ja-JP" dirty="0"/>
          </a:p>
          <a:p>
            <a:pPr lvl="1"/>
            <a:r>
              <a:rPr lang="ja-JP" altLang="en-US" dirty="0"/>
              <a:t>辞書登録を本気でやるならライセンス購入する必要がありますね・・</a:t>
            </a:r>
            <a:endParaRPr lang="en-US" altLang="ja-JP" dirty="0"/>
          </a:p>
          <a:p>
            <a:r>
              <a:rPr kumimoji="1" lang="en-US" altLang="ja-JP" dirty="0"/>
              <a:t>Android</a:t>
            </a:r>
            <a:r>
              <a:rPr kumimoji="1" lang="ja-JP" altLang="en-US" dirty="0"/>
              <a:t>で写真を撮ったら２枚目が送られる？バグ？</a:t>
            </a:r>
            <a:endParaRPr kumimoji="1" lang="en-US" altLang="ja-JP" dirty="0"/>
          </a:p>
          <a:p>
            <a:r>
              <a:rPr kumimoji="1" lang="ja-JP" altLang="en-US" dirty="0"/>
              <a:t>もっと</a:t>
            </a:r>
            <a:r>
              <a:rPr lang="en-US" altLang="ja-JP" dirty="0"/>
              <a:t>GUI</a:t>
            </a:r>
            <a:r>
              <a:rPr lang="ja-JP" altLang="en-US" dirty="0"/>
              <a:t>をリッチに・・</a:t>
            </a:r>
            <a:endParaRPr lang="en-US" altLang="ja-JP" dirty="0"/>
          </a:p>
          <a:p>
            <a:r>
              <a:rPr kumimoji="1" lang="en-US" altLang="ja-JP" dirty="0"/>
              <a:t>Android</a:t>
            </a:r>
            <a:r>
              <a:rPr kumimoji="1" lang="ja-JP" altLang="en-US" dirty="0"/>
              <a:t>で送る写真のデータサイズが２</a:t>
            </a:r>
            <a:r>
              <a:rPr kumimoji="1" lang="en-US" altLang="ja-JP" dirty="0"/>
              <a:t>MB</a:t>
            </a:r>
            <a:r>
              <a:rPr kumimoji="1" lang="ja-JP" altLang="en-US" dirty="0"/>
              <a:t>を超えるとエラーになる</a:t>
            </a:r>
            <a:endParaRPr kumimoji="1" lang="en-US" altLang="ja-JP" dirty="0"/>
          </a:p>
          <a:p>
            <a:r>
              <a:rPr kumimoji="1" lang="ja-JP" altLang="en-US" dirty="0"/>
              <a:t>釣魚図鑑にまだできていない</a:t>
            </a:r>
            <a:endParaRPr kumimoji="1" lang="en-US" altLang="ja-JP" dirty="0"/>
          </a:p>
          <a:p>
            <a:r>
              <a:rPr lang="ja-JP" altLang="en-US"/>
              <a:t>本当は写真を撮った場所を登録したい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14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派生アプリとしての可能性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同じソリューションでなんでもできるんじゃ！！！</a:t>
            </a:r>
            <a:endParaRPr lang="en-US" altLang="ja-JP" dirty="0"/>
          </a:p>
          <a:p>
            <a:pPr lvl="1"/>
            <a:r>
              <a:rPr lang="ja-JP" altLang="en-US" dirty="0"/>
              <a:t>ムシキング</a:t>
            </a:r>
            <a:endParaRPr lang="en-US" altLang="ja-JP" dirty="0"/>
          </a:p>
          <a:p>
            <a:pPr lvl="1"/>
            <a:r>
              <a:rPr lang="ja-JP" altLang="en-US" dirty="0"/>
              <a:t>けものフ〇ンド</a:t>
            </a:r>
            <a:endParaRPr lang="en-US" altLang="ja-JP" dirty="0"/>
          </a:p>
          <a:p>
            <a:pPr lvl="1"/>
            <a:r>
              <a:rPr lang="ja-JP" altLang="en-US" dirty="0"/>
              <a:t>山菜仙人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1866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225</Words>
  <Application>Microsoft Office PowerPoint</Application>
  <PresentationFormat>ワイド画面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Century Gothic</vt:lpstr>
      <vt:lpstr>Wingdings 3</vt:lpstr>
      <vt:lpstr>イオン</vt:lpstr>
      <vt:lpstr>釣り人のための・・</vt:lpstr>
      <vt:lpstr>自己紹介</vt:lpstr>
      <vt:lpstr>釣り人とは</vt:lpstr>
      <vt:lpstr>魚コレ～</vt:lpstr>
      <vt:lpstr>うおコレで　できること</vt:lpstr>
      <vt:lpstr>じゃ、やってみよう</vt:lpstr>
      <vt:lpstr>大体こんな仕組み</vt:lpstr>
      <vt:lpstr>やろうと思ったけどできていないこと（課題）</vt:lpstr>
      <vt:lpstr>派生アプリとしての可能性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釣り人のための・・</dc:title>
  <dc:creator>jmason</dc:creator>
  <cp:lastModifiedBy>jmason</cp:lastModifiedBy>
  <cp:revision>12</cp:revision>
  <dcterms:created xsi:type="dcterms:W3CDTF">2017-03-11T04:25:18Z</dcterms:created>
  <dcterms:modified xsi:type="dcterms:W3CDTF">2017-03-11T06:49:55Z</dcterms:modified>
</cp:coreProperties>
</file>