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4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0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04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1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2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5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0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4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2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6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2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81378" y="574765"/>
            <a:ext cx="8825658" cy="984070"/>
          </a:xfrm>
        </p:spPr>
        <p:txBody>
          <a:bodyPr/>
          <a:lstStyle/>
          <a:p>
            <a:r>
              <a:rPr lang="en-IN" sz="6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</a:t>
            </a:r>
            <a:endParaRPr lang="en-IN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01188" y="4302035"/>
            <a:ext cx="3979818" cy="870857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	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Prabhleen Juneja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982" y="1419499"/>
            <a:ext cx="3271328" cy="2882536"/>
          </a:xfrm>
          <a:prstGeom prst="rect">
            <a:avLst/>
          </a:prstGeom>
        </p:spPr>
      </p:pic>
      <p:sp>
        <p:nvSpPr>
          <p:cNvPr id="9" name="Subtitle 5"/>
          <p:cNvSpPr txBox="1">
            <a:spLocks/>
          </p:cNvSpPr>
          <p:nvPr/>
        </p:nvSpPr>
        <p:spPr>
          <a:xfrm>
            <a:off x="7959634" y="4302035"/>
            <a:ext cx="3614057" cy="18288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	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Sharma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101503008</a:t>
            </a:r>
          </a:p>
          <a:p>
            <a:r>
              <a:rPr lang="en-I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Coe-1</a:t>
            </a:r>
          </a:p>
        </p:txBody>
      </p:sp>
    </p:spTree>
    <p:extLst>
      <p:ext uri="{BB962C8B-B14F-4D97-AF65-F5344CB8AC3E}">
        <p14:creationId xmlns:p14="http://schemas.microsoft.com/office/powerpoint/2010/main" val="35886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29989"/>
            <a:ext cx="8825659" cy="4023359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open any site for you where you can find anything you want to find.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tell time, name, reboot system and other basic operations with operating system.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can open the place in the maps which you want to explore.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tell the Hindi meaning of any English word.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tell the weather of the place you queried.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Play any song of your choice.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search games you want to play.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scrap text from Wikipedia and read the text for you.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tell you a joke.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search any query on google search engine.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6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 – Google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 Speech – Google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– Web Scrapping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Parsing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– Interacting with System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– System Time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83" y="2592107"/>
            <a:ext cx="4493623" cy="4007825"/>
          </a:xfrm>
        </p:spPr>
      </p:pic>
    </p:spTree>
    <p:extLst>
      <p:ext uri="{BB962C8B-B14F-4D97-AF65-F5344CB8AC3E}">
        <p14:creationId xmlns:p14="http://schemas.microsoft.com/office/powerpoint/2010/main" val="28076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56" y="2603499"/>
            <a:ext cx="4484122" cy="4093391"/>
          </a:xfrm>
        </p:spPr>
      </p:pic>
    </p:spTree>
    <p:extLst>
      <p:ext uri="{BB962C8B-B14F-4D97-AF65-F5344CB8AC3E}">
        <p14:creationId xmlns:p14="http://schemas.microsoft.com/office/powerpoint/2010/main" val="16094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72" y="191448"/>
            <a:ext cx="6126237" cy="64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77" y="174148"/>
            <a:ext cx="5872153" cy="65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Assistant to do basic functionalities.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the basic queries.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functionality can be added in the future such as to do the functionalities like the other API’s are providing for example – Google , Amazon etc.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7771"/>
            <a:ext cx="8825659" cy="4441372"/>
          </a:xfrm>
        </p:spPr>
        <p:txBody>
          <a:bodyPr>
            <a:noAutofit/>
          </a:bodyPr>
          <a:lstStyle/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Giovanni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Campagna, Rakesh Ramesh, Silei Xu, Michael Fischer, and Monica S. Lam. Almond: The architecture of an open, crowdsourced, privacy-preserving, programmable virtual assistant. In Proceedings of the 26th International World Wide Web Conference (WWW-2017), 2017. 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Monica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Lam, Giovanni Campagna, Jiwon Seo, and Michael Fischer. A distributed open social platform for mobile devices. In Proceedings of the International Conference on Mobile Software Engineering and Systems, MOBILESoft ’16, pages 173–174, New York, NY, USA, 2016. ACM. 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Panupong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Pasupat and Percy Liang. Compositional semantic parsing on semi-structured tables. In Proceedings of the 53nd Annual Meeting of the Association for Computational Linguistics (ACL-15), pages 1470–1480, 2015. </a:t>
            </a:r>
          </a:p>
          <a:p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Yushi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Wang, Jonathan Berant, and Percy Liang. Building a semantic parser overnight. In Proceedings of the 53rd Annual Meeting of the Association for Computational Linguistics (ACL-15), pages 1332–1342, 2015. </a:t>
            </a:r>
          </a:p>
        </p:txBody>
      </p:sp>
    </p:spTree>
    <p:extLst>
      <p:ext uri="{BB962C8B-B14F-4D97-AF65-F5344CB8AC3E}">
        <p14:creationId xmlns:p14="http://schemas.microsoft.com/office/powerpoint/2010/main" val="15810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</TotalTime>
  <Words>372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VIRTUAL ASSISTANT</vt:lpstr>
      <vt:lpstr>Functionalities</vt:lpstr>
      <vt:lpstr>Working</vt:lpstr>
      <vt:lpstr>Algorithm</vt:lpstr>
      <vt:lpstr>Functions</vt:lpstr>
      <vt:lpstr>PowerPoint Presentation</vt:lpstr>
      <vt:lpstr>PowerPoint Presentation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ASSISTANT</dc:title>
  <dc:creator>Windows User</dc:creator>
  <cp:lastModifiedBy>Windows User</cp:lastModifiedBy>
  <cp:revision>8</cp:revision>
  <dcterms:created xsi:type="dcterms:W3CDTF">2018-05-04T05:07:06Z</dcterms:created>
  <dcterms:modified xsi:type="dcterms:W3CDTF">2018-05-04T06:02:32Z</dcterms:modified>
</cp:coreProperties>
</file>