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279374" y="1704125"/>
            <a:ext cx="4487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ANALISIS DE DATOS CON PYTHON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Graficas de barras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A3AF9A-CF93-C380-73F4-2FA35C7D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4" y="2259212"/>
            <a:ext cx="3448309" cy="27433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46F50D-4AE1-4878-D697-C7B125369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86" y="1736141"/>
            <a:ext cx="7261007" cy="36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8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Grafica circular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E6000A-1594-A19B-750B-CE3DD0D6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8" y="2214148"/>
            <a:ext cx="3511730" cy="29592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563712-DC22-1901-9488-978003221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89" y="1821562"/>
            <a:ext cx="7310337" cy="36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PRÁCTICA:</a:t>
            </a:r>
          </a:p>
          <a:p>
            <a:endParaRPr lang="es-CO" sz="2800" b="1" dirty="0"/>
          </a:p>
          <a:p>
            <a:r>
              <a:rPr lang="es-CO" sz="1600" dirty="0"/>
              <a:t>-Graficar el resultado de la venta de helados</a:t>
            </a:r>
          </a:p>
          <a:p>
            <a:endParaRPr lang="es-CO" sz="1600" dirty="0"/>
          </a:p>
          <a:p>
            <a:endParaRPr lang="es-CO" sz="1600" dirty="0"/>
          </a:p>
          <a:p>
            <a:endParaRPr lang="es-CO" sz="1600" dirty="0"/>
          </a:p>
          <a:p>
            <a:endParaRPr lang="es-CO" sz="1600" dirty="0"/>
          </a:p>
          <a:p>
            <a:endParaRPr lang="es-CO" sz="1600" dirty="0"/>
          </a:p>
          <a:p>
            <a:endParaRPr lang="es-CO" sz="1600" dirty="0"/>
          </a:p>
          <a:p>
            <a:r>
              <a:rPr lang="es-CO" sz="1600" dirty="0"/>
              <a:t>-¿Es posible encontrar las estadísticas generales de la muestra de datos recolectados?</a:t>
            </a:r>
          </a:p>
          <a:p>
            <a:endParaRPr lang="es-CO" sz="1600" dirty="0"/>
          </a:p>
          <a:p>
            <a:endParaRPr lang="es-CO" sz="2800" b="1" dirty="0"/>
          </a:p>
          <a:p>
            <a:endParaRPr lang="es-CO" sz="1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689E9D3-7B4E-24CA-B84D-B60824A3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3256"/>
              </p:ext>
            </p:extLst>
          </p:nvPr>
        </p:nvGraphicFramePr>
        <p:xfrm>
          <a:off x="591389" y="2607136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42511472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746231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41144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49919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599746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8460187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16275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MIERCOLES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VIERNES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SABADO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DOMINGO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5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770000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38779"/>
                  </a:ext>
                </a:extLst>
              </a:tr>
            </a:tbl>
          </a:graphicData>
        </a:graphic>
      </p:graphicFrame>
      <p:pic>
        <p:nvPicPr>
          <p:cNvPr id="2050" name="Picture 2" descr="Paletas | Helados Mimos">
            <a:extLst>
              <a:ext uri="{FF2B5EF4-FFF2-40B4-BE49-F238E27FC236}">
                <a16:creationId xmlns:a16="http://schemas.microsoft.com/office/drawing/2014/main" id="{96E0AB52-C7AC-E83E-1EAE-49D663EAA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45" y="3188067"/>
            <a:ext cx="2725947" cy="27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PANDA CARGA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46794" y="1260789"/>
            <a:ext cx="10938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Generando HTML: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Picture 2" descr="How to Select Rows and Columns in Pandas using [ ], .loc, iloc, .at and .iat">
            <a:extLst>
              <a:ext uri="{FF2B5EF4-FFF2-40B4-BE49-F238E27FC236}">
                <a16:creationId xmlns:a16="http://schemas.microsoft.com/office/drawing/2014/main" id="{93C304CB-6654-D012-36B2-08EDA876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129" y="196550"/>
            <a:ext cx="3040259" cy="192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2F6F9A-4FBD-BFE8-1E12-C40CCD29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90" y="2325029"/>
            <a:ext cx="7046180" cy="21431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A5FB0E4-C471-F6C5-7456-286116C34D59}"/>
              </a:ext>
            </a:extLst>
          </p:cNvPr>
          <p:cNvCxnSpPr/>
          <p:nvPr/>
        </p:nvCxnSpPr>
        <p:spPr>
          <a:xfrm>
            <a:off x="6471920" y="269436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CEFEBE6-5340-915B-254D-AE95936EBF7C}"/>
              </a:ext>
            </a:extLst>
          </p:cNvPr>
          <p:cNvCxnSpPr>
            <a:cxnSpLocks/>
          </p:cNvCxnSpPr>
          <p:nvPr/>
        </p:nvCxnSpPr>
        <p:spPr>
          <a:xfrm>
            <a:off x="7396480" y="3151560"/>
            <a:ext cx="1737360" cy="112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37D5A79-5678-2C00-5B6B-E9C517820E61}"/>
              </a:ext>
            </a:extLst>
          </p:cNvPr>
          <p:cNvCxnSpPr>
            <a:cxnSpLocks/>
          </p:cNvCxnSpPr>
          <p:nvPr/>
        </p:nvCxnSpPr>
        <p:spPr>
          <a:xfrm>
            <a:off x="5344160" y="3629080"/>
            <a:ext cx="1209040" cy="128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262BB2-FFEB-81E4-570A-7BD8484D236A}"/>
              </a:ext>
            </a:extLst>
          </p:cNvPr>
          <p:cNvSpPr txBox="1"/>
          <p:nvPr/>
        </p:nvSpPr>
        <p:spPr>
          <a:xfrm>
            <a:off x="8148320" y="2385665"/>
            <a:ext cx="3772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Convertimos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dataFrame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en HTML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4701BA-112C-7461-7C00-39878D8155C3}"/>
              </a:ext>
            </a:extLst>
          </p:cNvPr>
          <p:cNvSpPr txBox="1"/>
          <p:nvPr/>
        </p:nvSpPr>
        <p:spPr>
          <a:xfrm>
            <a:off x="9133840" y="4084128"/>
            <a:ext cx="1828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Permisos de escritura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2F4EB3-C5EF-D4EF-F39A-D4A08EA46885}"/>
              </a:ext>
            </a:extLst>
          </p:cNvPr>
          <p:cNvSpPr txBox="1"/>
          <p:nvPr/>
        </p:nvSpPr>
        <p:spPr>
          <a:xfrm>
            <a:off x="5638923" y="5062207"/>
            <a:ext cx="1828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Generamos 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6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PANDA CARGA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46794" y="1260789"/>
            <a:ext cx="10938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Generando HTML: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Picture 2" descr="How to Select Rows and Columns in Pandas using [ ], .loc, iloc, .at and .iat">
            <a:extLst>
              <a:ext uri="{FF2B5EF4-FFF2-40B4-BE49-F238E27FC236}">
                <a16:creationId xmlns:a16="http://schemas.microsoft.com/office/drawing/2014/main" id="{93C304CB-6654-D012-36B2-08EDA876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129" y="196550"/>
            <a:ext cx="3040259" cy="192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AE2095-4994-2C91-ED7D-E0ACE130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7" y="1819784"/>
            <a:ext cx="6550607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838587"/>
            <a:ext cx="10820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err="1"/>
              <a:t>Matplotlib</a:t>
            </a:r>
            <a:r>
              <a:rPr lang="es-CO" sz="2800" b="1" dirty="0"/>
              <a:t> </a:t>
            </a:r>
            <a:r>
              <a:rPr lang="es-CO" sz="2800" dirty="0"/>
              <a:t>es una librería que permite la generación de gráficos a partir de fuentes como listas o dataframes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pic>
        <p:nvPicPr>
          <p:cNvPr id="1028" name="Picture 4" descr="A Practical Summary of Matplotlib in 13 Python Snippets | by Lucas Soares |  Towards Data Science">
            <a:extLst>
              <a:ext uri="{FF2B5EF4-FFF2-40B4-BE49-F238E27FC236}">
                <a16:creationId xmlns:a16="http://schemas.microsoft.com/office/drawing/2014/main" id="{E853F68B-92F8-348D-0518-DD63CEE7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0" y="2890062"/>
            <a:ext cx="5366068" cy="27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8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Graficas Lineales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12D6DE-E2EF-4D7D-4910-403D4EA8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4" y="2023252"/>
            <a:ext cx="5829600" cy="3283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08531E-2D1A-FEDD-6FC2-2C01FFDC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267" y="2321717"/>
            <a:ext cx="3695890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1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Graficas Lineales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27A68B-ED3E-7AE1-C787-FC2E4591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81" y="1923571"/>
            <a:ext cx="3621877" cy="2920166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0AEC0630-41A2-16BE-DA0A-4FC5BD82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97454"/>
              </p:ext>
            </p:extLst>
          </p:nvPr>
        </p:nvGraphicFramePr>
        <p:xfrm>
          <a:off x="4236532" y="2570661"/>
          <a:ext cx="74506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837655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33851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28602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34509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85104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95480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25828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9932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72017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4947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404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26986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42306308-6425-5425-7DC0-36D202F86AA7}"/>
              </a:ext>
            </a:extLst>
          </p:cNvPr>
          <p:cNvSpPr txBox="1"/>
          <p:nvPr/>
        </p:nvSpPr>
        <p:spPr>
          <a:xfrm>
            <a:off x="4133015" y="2074438"/>
            <a:ext cx="616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Marcadores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5A485A8-3EE1-21D9-8CCB-5AEBC13D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532" y="3348816"/>
            <a:ext cx="5702593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Graficas Lineales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0AEC0630-41A2-16BE-DA0A-4FC5BD82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79527"/>
              </p:ext>
            </p:extLst>
          </p:nvPr>
        </p:nvGraphicFramePr>
        <p:xfrm>
          <a:off x="3727574" y="282832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837655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338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26986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42306308-6425-5425-7DC0-36D202F86AA7}"/>
              </a:ext>
            </a:extLst>
          </p:cNvPr>
          <p:cNvSpPr txBox="1"/>
          <p:nvPr/>
        </p:nvSpPr>
        <p:spPr>
          <a:xfrm>
            <a:off x="3660451" y="2451527"/>
            <a:ext cx="616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Tipo de línea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58D72C-DEAF-57A7-74FF-F054DB7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6" y="2183679"/>
            <a:ext cx="3392055" cy="27507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DEAE6B-D77F-A7B2-4920-C1EA91D74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574" y="3429000"/>
            <a:ext cx="5683542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Graficas Lineales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0AEC0630-41A2-16BE-DA0A-4FC5BD82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27809"/>
              </p:ext>
            </p:extLst>
          </p:nvPr>
        </p:nvGraphicFramePr>
        <p:xfrm>
          <a:off x="4068671" y="2180689"/>
          <a:ext cx="76028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24">
                  <a:extLst>
                    <a:ext uri="{9D8B030D-6E8A-4147-A177-3AD203B41FA5}">
                      <a16:colId xmlns:a16="http://schemas.microsoft.com/office/drawing/2014/main" val="2837655912"/>
                    </a:ext>
                  </a:extLst>
                </a:gridCol>
                <a:gridCol w="1086124">
                  <a:extLst>
                    <a:ext uri="{9D8B030D-6E8A-4147-A177-3AD203B41FA5}">
                      <a16:colId xmlns:a16="http://schemas.microsoft.com/office/drawing/2014/main" val="3093385112"/>
                    </a:ext>
                  </a:extLst>
                </a:gridCol>
                <a:gridCol w="1086124">
                  <a:extLst>
                    <a:ext uri="{9D8B030D-6E8A-4147-A177-3AD203B41FA5}">
                      <a16:colId xmlns:a16="http://schemas.microsoft.com/office/drawing/2014/main" val="152860238"/>
                    </a:ext>
                  </a:extLst>
                </a:gridCol>
                <a:gridCol w="1086124">
                  <a:extLst>
                    <a:ext uri="{9D8B030D-6E8A-4147-A177-3AD203B41FA5}">
                      <a16:colId xmlns:a16="http://schemas.microsoft.com/office/drawing/2014/main" val="773450917"/>
                    </a:ext>
                  </a:extLst>
                </a:gridCol>
                <a:gridCol w="1086124">
                  <a:extLst>
                    <a:ext uri="{9D8B030D-6E8A-4147-A177-3AD203B41FA5}">
                      <a16:colId xmlns:a16="http://schemas.microsoft.com/office/drawing/2014/main" val="4198510431"/>
                    </a:ext>
                  </a:extLst>
                </a:gridCol>
                <a:gridCol w="1086124">
                  <a:extLst>
                    <a:ext uri="{9D8B030D-6E8A-4147-A177-3AD203B41FA5}">
                      <a16:colId xmlns:a16="http://schemas.microsoft.com/office/drawing/2014/main" val="1109548094"/>
                    </a:ext>
                  </a:extLst>
                </a:gridCol>
                <a:gridCol w="1086124">
                  <a:extLst>
                    <a:ext uri="{9D8B030D-6E8A-4147-A177-3AD203B41FA5}">
                      <a16:colId xmlns:a16="http://schemas.microsoft.com/office/drawing/2014/main" val="240258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 </a:t>
                      </a:r>
                    </a:p>
                    <a:p>
                      <a:pPr algn="ctr"/>
                      <a:r>
                        <a:rPr lang="es-CO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g </a:t>
                      </a:r>
                    </a:p>
                    <a:p>
                      <a:pPr algn="ctr"/>
                      <a:r>
                        <a:rPr lang="es-CO" dirty="0" err="1"/>
                        <a:t>green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</a:t>
                      </a:r>
                    </a:p>
                    <a:p>
                      <a:pPr algn="ctr"/>
                      <a:r>
                        <a:rPr lang="es-CO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  <a:p>
                      <a:pPr algn="ctr"/>
                      <a:r>
                        <a:rPr lang="es-CO" dirty="0" err="1"/>
                        <a:t>cyan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</a:t>
                      </a:r>
                    </a:p>
                    <a:p>
                      <a:pPr algn="ctr"/>
                      <a:r>
                        <a:rPr lang="es-CO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  <a:p>
                      <a:pPr algn="ctr"/>
                      <a:r>
                        <a:rPr lang="es-CO" dirty="0" err="1"/>
                        <a:t>yellow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k</a:t>
                      </a:r>
                    </a:p>
                    <a:p>
                      <a:pPr algn="ctr"/>
                      <a:r>
                        <a:rPr lang="es-CO" dirty="0" err="1"/>
                        <a:t>black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26986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42306308-6425-5425-7DC0-36D202F86AA7}"/>
              </a:ext>
            </a:extLst>
          </p:cNvPr>
          <p:cNvSpPr txBox="1"/>
          <p:nvPr/>
        </p:nvSpPr>
        <p:spPr>
          <a:xfrm>
            <a:off x="4068671" y="1694045"/>
            <a:ext cx="616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Colores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2025A4-AF0B-0283-8B28-17762D97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4" y="1962390"/>
            <a:ext cx="3155605" cy="25943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2ED216-84F2-1A8B-6E9B-F918F9C84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671" y="2933436"/>
            <a:ext cx="7602868" cy="26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4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306308-6425-5425-7DC0-36D202F86AA7}"/>
              </a:ext>
            </a:extLst>
          </p:cNvPr>
          <p:cNvSpPr txBox="1"/>
          <p:nvPr/>
        </p:nvSpPr>
        <p:spPr>
          <a:xfrm>
            <a:off x="3844384" y="1681588"/>
            <a:ext cx="616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Títulos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DF8CA8-5F7B-4C43-0D9B-BC64DDF76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4" y="2107686"/>
            <a:ext cx="3028305" cy="23336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CB63F1-BFAB-3E00-5E36-555A7D048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47" y="2178269"/>
            <a:ext cx="5797848" cy="310531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8DEEC41-ACE8-DE60-C9FE-3EAC44A8EA76}"/>
              </a:ext>
            </a:extLst>
          </p:cNvPr>
          <p:cNvSpPr/>
          <p:nvPr/>
        </p:nvSpPr>
        <p:spPr>
          <a:xfrm rot="10800000">
            <a:off x="7858664" y="4119113"/>
            <a:ext cx="577970" cy="461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67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306308-6425-5425-7DC0-36D202F86AA7}"/>
              </a:ext>
            </a:extLst>
          </p:cNvPr>
          <p:cNvSpPr txBox="1"/>
          <p:nvPr/>
        </p:nvSpPr>
        <p:spPr>
          <a:xfrm>
            <a:off x="4342316" y="1404439"/>
            <a:ext cx="616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Gráficas dobles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13B5F0A-CD87-C204-EB10-EFCD2F64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9" y="1865153"/>
            <a:ext cx="3833801" cy="31276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F0A6237-494D-4653-C34C-5FDF5AC2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701" y="1923571"/>
            <a:ext cx="6302680" cy="34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4" y="59800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PINTANDO CON MATPLOTLIB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46C625-7A73-8E44-6216-4B87CEE393C9}"/>
              </a:ext>
            </a:extLst>
          </p:cNvPr>
          <p:cNvSpPr txBox="1"/>
          <p:nvPr/>
        </p:nvSpPr>
        <p:spPr>
          <a:xfrm>
            <a:off x="446794" y="1310630"/>
            <a:ext cx="108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Graficas de Barras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8898C-F785-AA93-B457-D2104A1C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-114615"/>
            <a:ext cx="5938520" cy="14252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F99DF7-40D5-885C-E287-55B21419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25" y="2164687"/>
            <a:ext cx="3437528" cy="27198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CAFB8C-D380-37D7-AC74-BBC97D28F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6" y="2111307"/>
            <a:ext cx="5912154" cy="30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8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3480</TotalTime>
  <Words>182</Words>
  <Application>Microsoft Office PowerPoint</Application>
  <PresentationFormat>Panorámica</PresentationFormat>
  <Paragraphs>85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PINTANDO CON MATPLOTLIB </vt:lpstr>
      <vt:lpstr>PINTANDO CON MATPLOTLIB </vt:lpstr>
      <vt:lpstr>PINTANDO CON MATPLOTLIB </vt:lpstr>
      <vt:lpstr>PINTANDO CON MATPLOTLIB </vt:lpstr>
      <vt:lpstr>PINTANDO CON MATPLOTLIB </vt:lpstr>
      <vt:lpstr>PINTANDO CON MATPLOTLIB </vt:lpstr>
      <vt:lpstr>PINTANDO CON MATPLOTLIB </vt:lpstr>
      <vt:lpstr>PINTANDO CON MATPLOTLIB </vt:lpstr>
      <vt:lpstr>PINTANDO CON MATPLOTLIB </vt:lpstr>
      <vt:lpstr>PINTANDO CON MATPLOTLIB </vt:lpstr>
      <vt:lpstr>PINTANDO CON MATPLOTLIB </vt:lpstr>
      <vt:lpstr>PANDA CARGA DE DATOS </vt:lpstr>
      <vt:lpstr>PANDA CARGA DE DATOS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194</cp:revision>
  <dcterms:created xsi:type="dcterms:W3CDTF">2020-07-27T18:42:31Z</dcterms:created>
  <dcterms:modified xsi:type="dcterms:W3CDTF">2023-02-14T17:27:55Z</dcterms:modified>
</cp:coreProperties>
</file>