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696738" cy="23399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2" y="1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EBE75-375F-481C-91ED-83521B47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7092" y="382954"/>
            <a:ext cx="18522554" cy="814658"/>
          </a:xfrm>
        </p:spPr>
        <p:txBody>
          <a:bodyPr anchor="b"/>
          <a:lstStyle>
            <a:lvl1pPr algn="ctr">
              <a:defRPr sz="121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423E7-F74D-4BAA-8DB6-9FC435E3A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7092" y="1229029"/>
            <a:ext cx="18522554" cy="564952"/>
          </a:xfrm>
        </p:spPr>
        <p:txBody>
          <a:bodyPr/>
          <a:lstStyle>
            <a:lvl1pPr marL="0" indent="0" algn="ctr">
              <a:buNone/>
              <a:defRPr sz="4862"/>
            </a:lvl1pPr>
            <a:lvl2pPr marL="926150" indent="0" algn="ctr">
              <a:buNone/>
              <a:defRPr sz="4051"/>
            </a:lvl2pPr>
            <a:lvl3pPr marL="1852300" indent="0" algn="ctr">
              <a:buNone/>
              <a:defRPr sz="3646"/>
            </a:lvl3pPr>
            <a:lvl4pPr marL="2778450" indent="0" algn="ctr">
              <a:buNone/>
              <a:defRPr sz="3241"/>
            </a:lvl4pPr>
            <a:lvl5pPr marL="3704600" indent="0" algn="ctr">
              <a:buNone/>
              <a:defRPr sz="3241"/>
            </a:lvl5pPr>
            <a:lvl6pPr marL="4630750" indent="0" algn="ctr">
              <a:buNone/>
              <a:defRPr sz="3241"/>
            </a:lvl6pPr>
            <a:lvl7pPr marL="5556900" indent="0" algn="ctr">
              <a:buNone/>
              <a:defRPr sz="3241"/>
            </a:lvl7pPr>
            <a:lvl8pPr marL="6483050" indent="0" algn="ctr">
              <a:buNone/>
              <a:defRPr sz="3241"/>
            </a:lvl8pPr>
            <a:lvl9pPr marL="7409200" indent="0" algn="ctr">
              <a:buNone/>
              <a:defRPr sz="3241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CC124-8B4E-4AF5-B165-FD2313C4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D6D13-8233-433C-B174-8AA72FB4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A6155-F0FC-4B6B-A615-912E2A21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62F-8C1C-4B06-8A19-49972941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8B50A-1DB6-4F9E-A496-06463443D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0B457-4C7D-441C-90E3-4AE8934B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2141-0B47-4B31-93E1-B53B9701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8E565-092A-41A8-ABBA-E1D45923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7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F47A70-EAD0-4C47-9E72-2E00E279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673603" y="124582"/>
            <a:ext cx="5325234" cy="19830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1987A-0B2B-4C3F-ADAE-3F137280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97901" y="124582"/>
            <a:ext cx="15666993" cy="19830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46A38-11FD-4D53-86B4-DF98B901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E99F5-D9CB-4AD5-ADE1-AE2E23A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9B625-0662-4A1E-9E45-3EEDFA84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8A47-739B-429D-ABDC-E76332B8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DF81A-15C3-4AF8-9DC9-17A4A592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3202F-A1B2-4F37-91A3-3C6D05B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19E06-05BC-4DBD-8B3D-0F746F4A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3B4C1-FEFF-4CC1-B110-7887AE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613BE-C25C-4F29-8E2D-D20F2429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038" y="583369"/>
            <a:ext cx="21300937" cy="973364"/>
          </a:xfrm>
        </p:spPr>
        <p:txBody>
          <a:bodyPr anchor="b"/>
          <a:lstStyle>
            <a:lvl1pPr>
              <a:defRPr sz="1215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104E0-255D-46D2-AF8E-8CE40345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038" y="1565942"/>
            <a:ext cx="21300937" cy="511869"/>
          </a:xfrm>
        </p:spPr>
        <p:txBody>
          <a:bodyPr/>
          <a:lstStyle>
            <a:lvl1pPr marL="0" indent="0">
              <a:buNone/>
              <a:defRPr sz="4862">
                <a:solidFill>
                  <a:schemeClr val="tx1">
                    <a:tint val="75000"/>
                  </a:schemeClr>
                </a:solidFill>
              </a:defRPr>
            </a:lvl1pPr>
            <a:lvl2pPr marL="926150" indent="0">
              <a:buNone/>
              <a:defRPr sz="4051">
                <a:solidFill>
                  <a:schemeClr val="tx1">
                    <a:tint val="75000"/>
                  </a:schemeClr>
                </a:solidFill>
              </a:defRPr>
            </a:lvl2pPr>
            <a:lvl3pPr marL="1852300" indent="0">
              <a:buNone/>
              <a:defRPr sz="3646">
                <a:solidFill>
                  <a:schemeClr val="tx1">
                    <a:tint val="75000"/>
                  </a:schemeClr>
                </a:solidFill>
              </a:defRPr>
            </a:lvl3pPr>
            <a:lvl4pPr marL="2778450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4pPr>
            <a:lvl5pPr marL="3704600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5pPr>
            <a:lvl6pPr marL="4630750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6pPr>
            <a:lvl7pPr marL="5556900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7pPr>
            <a:lvl8pPr marL="6483050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8pPr>
            <a:lvl9pPr marL="7409200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4C8C5-76ED-48AC-BC59-FBFCD065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21ADB-799D-41C1-AE44-D6D31E35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90D4F-2C8A-473C-A444-1CABBFC9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BD5D-645B-4CCB-95D2-F61C4802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AF5CB-7C2A-4226-82FB-FEB5C82DD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901" y="622910"/>
            <a:ext cx="10496114" cy="14846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C1A08-EEA9-4CB7-BAEE-67087785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02723" y="622910"/>
            <a:ext cx="10496114" cy="14846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08520-FA6E-4238-A936-34A9267F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1C5B4-D239-4E94-8105-CC801224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F68B4-EB01-4383-962E-A948B4F9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4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3791-38D8-428C-BF5B-35946338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117" y="124582"/>
            <a:ext cx="21300937" cy="4522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D6F16-B3B4-4DDE-9A79-A2A3925C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1118" y="573619"/>
            <a:ext cx="10447877" cy="281122"/>
          </a:xfrm>
        </p:spPr>
        <p:txBody>
          <a:bodyPr anchor="b"/>
          <a:lstStyle>
            <a:lvl1pPr marL="0" indent="0">
              <a:buNone/>
              <a:defRPr sz="4862" b="1"/>
            </a:lvl1pPr>
            <a:lvl2pPr marL="926150" indent="0">
              <a:buNone/>
              <a:defRPr sz="4051" b="1"/>
            </a:lvl2pPr>
            <a:lvl3pPr marL="1852300" indent="0">
              <a:buNone/>
              <a:defRPr sz="3646" b="1"/>
            </a:lvl3pPr>
            <a:lvl4pPr marL="2778450" indent="0">
              <a:buNone/>
              <a:defRPr sz="3241" b="1"/>
            </a:lvl4pPr>
            <a:lvl5pPr marL="3704600" indent="0">
              <a:buNone/>
              <a:defRPr sz="3241" b="1"/>
            </a:lvl5pPr>
            <a:lvl6pPr marL="4630750" indent="0">
              <a:buNone/>
              <a:defRPr sz="3241" b="1"/>
            </a:lvl6pPr>
            <a:lvl7pPr marL="5556900" indent="0">
              <a:buNone/>
              <a:defRPr sz="3241" b="1"/>
            </a:lvl7pPr>
            <a:lvl8pPr marL="6483050" indent="0">
              <a:buNone/>
              <a:defRPr sz="3241" b="1"/>
            </a:lvl8pPr>
            <a:lvl9pPr marL="7409200" indent="0">
              <a:buNone/>
              <a:defRPr sz="32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BB4D-4E08-47DC-A10F-6AFFB771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1118" y="854741"/>
            <a:ext cx="10447877" cy="1257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0788AD-4FFC-46BB-9318-2370DD487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502724" y="573619"/>
            <a:ext cx="10499330" cy="281122"/>
          </a:xfrm>
        </p:spPr>
        <p:txBody>
          <a:bodyPr anchor="b"/>
          <a:lstStyle>
            <a:lvl1pPr marL="0" indent="0">
              <a:buNone/>
              <a:defRPr sz="4862" b="1"/>
            </a:lvl1pPr>
            <a:lvl2pPr marL="926150" indent="0">
              <a:buNone/>
              <a:defRPr sz="4051" b="1"/>
            </a:lvl2pPr>
            <a:lvl3pPr marL="1852300" indent="0">
              <a:buNone/>
              <a:defRPr sz="3646" b="1"/>
            </a:lvl3pPr>
            <a:lvl4pPr marL="2778450" indent="0">
              <a:buNone/>
              <a:defRPr sz="3241" b="1"/>
            </a:lvl4pPr>
            <a:lvl5pPr marL="3704600" indent="0">
              <a:buNone/>
              <a:defRPr sz="3241" b="1"/>
            </a:lvl5pPr>
            <a:lvl6pPr marL="4630750" indent="0">
              <a:buNone/>
              <a:defRPr sz="3241" b="1"/>
            </a:lvl6pPr>
            <a:lvl7pPr marL="5556900" indent="0">
              <a:buNone/>
              <a:defRPr sz="3241" b="1"/>
            </a:lvl7pPr>
            <a:lvl8pPr marL="6483050" indent="0">
              <a:buNone/>
              <a:defRPr sz="3241" b="1"/>
            </a:lvl8pPr>
            <a:lvl9pPr marL="7409200" indent="0">
              <a:buNone/>
              <a:defRPr sz="324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D25B55-13B7-498E-A2DB-DD5FA14CF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502724" y="854741"/>
            <a:ext cx="10499330" cy="1257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940B7D-D6D1-4AD1-8026-064858EB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2ACE2-A6C1-4074-9C62-5B1625AE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96B903-E3B6-437F-BEBB-62D7B56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8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E3265-8C3D-4799-9C1F-E41060D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CED7FB-6203-44FE-B093-F062762E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A47473-06BE-4D83-BB83-D7B1259C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A25FD7-75DF-467B-8B23-82101782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7430BF-3508-4FA7-A652-1DB4FA6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C30FBC-DC11-461E-848B-AE51A99F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55D7F-72CB-4C38-AC04-FD90D484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6E7F-D84E-44F1-8B47-541C3961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119" y="155998"/>
            <a:ext cx="7965340" cy="545994"/>
          </a:xfrm>
        </p:spPr>
        <p:txBody>
          <a:bodyPr anchor="b"/>
          <a:lstStyle>
            <a:lvl1pPr>
              <a:defRPr sz="648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02DD2-4BED-448E-8911-C6E524B4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330" y="336913"/>
            <a:ext cx="12502724" cy="1662899"/>
          </a:xfrm>
        </p:spPr>
        <p:txBody>
          <a:bodyPr/>
          <a:lstStyle>
            <a:lvl1pPr>
              <a:defRPr sz="6482"/>
            </a:lvl1pPr>
            <a:lvl2pPr>
              <a:defRPr sz="5672"/>
            </a:lvl2pPr>
            <a:lvl3pPr>
              <a:defRPr sz="4862"/>
            </a:lvl3pPr>
            <a:lvl4pPr>
              <a:defRPr sz="4051"/>
            </a:lvl4pPr>
            <a:lvl5pPr>
              <a:defRPr sz="4051"/>
            </a:lvl5pPr>
            <a:lvl6pPr>
              <a:defRPr sz="4051"/>
            </a:lvl6pPr>
            <a:lvl7pPr>
              <a:defRPr sz="4051"/>
            </a:lvl7pPr>
            <a:lvl8pPr>
              <a:defRPr sz="4051"/>
            </a:lvl8pPr>
            <a:lvl9pPr>
              <a:defRPr sz="40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F6DAC-6483-49CB-98FA-3E9659B4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1119" y="701992"/>
            <a:ext cx="7965340" cy="1300528"/>
          </a:xfrm>
        </p:spPr>
        <p:txBody>
          <a:bodyPr/>
          <a:lstStyle>
            <a:lvl1pPr marL="0" indent="0">
              <a:buNone/>
              <a:defRPr sz="3241"/>
            </a:lvl1pPr>
            <a:lvl2pPr marL="926150" indent="0">
              <a:buNone/>
              <a:defRPr sz="2836"/>
            </a:lvl2pPr>
            <a:lvl3pPr marL="1852300" indent="0">
              <a:buNone/>
              <a:defRPr sz="2431"/>
            </a:lvl3pPr>
            <a:lvl4pPr marL="2778450" indent="0">
              <a:buNone/>
              <a:defRPr sz="2026"/>
            </a:lvl4pPr>
            <a:lvl5pPr marL="3704600" indent="0">
              <a:buNone/>
              <a:defRPr sz="2026"/>
            </a:lvl5pPr>
            <a:lvl6pPr marL="4630750" indent="0">
              <a:buNone/>
              <a:defRPr sz="2026"/>
            </a:lvl6pPr>
            <a:lvl7pPr marL="5556900" indent="0">
              <a:buNone/>
              <a:defRPr sz="2026"/>
            </a:lvl7pPr>
            <a:lvl8pPr marL="6483050" indent="0">
              <a:buNone/>
              <a:defRPr sz="2026"/>
            </a:lvl8pPr>
            <a:lvl9pPr marL="7409200" indent="0">
              <a:buNone/>
              <a:defRPr sz="20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00540-06DC-4C32-9208-2BE55127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42B10-D7F5-4D46-9342-87F6DCE5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64246-17B7-49A9-96E7-2384FB0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F17BF-3152-408C-B13E-AC0A834E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119" y="155998"/>
            <a:ext cx="7965340" cy="545994"/>
          </a:xfrm>
        </p:spPr>
        <p:txBody>
          <a:bodyPr anchor="b"/>
          <a:lstStyle>
            <a:lvl1pPr>
              <a:defRPr sz="648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70B876-7DA4-4259-B0A5-03AA0C5A6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99330" y="336913"/>
            <a:ext cx="12502724" cy="1662899"/>
          </a:xfrm>
        </p:spPr>
        <p:txBody>
          <a:bodyPr/>
          <a:lstStyle>
            <a:lvl1pPr marL="0" indent="0">
              <a:buNone/>
              <a:defRPr sz="6482"/>
            </a:lvl1pPr>
            <a:lvl2pPr marL="926150" indent="0">
              <a:buNone/>
              <a:defRPr sz="5672"/>
            </a:lvl2pPr>
            <a:lvl3pPr marL="1852300" indent="0">
              <a:buNone/>
              <a:defRPr sz="4862"/>
            </a:lvl3pPr>
            <a:lvl4pPr marL="2778450" indent="0">
              <a:buNone/>
              <a:defRPr sz="4051"/>
            </a:lvl4pPr>
            <a:lvl5pPr marL="3704600" indent="0">
              <a:buNone/>
              <a:defRPr sz="4051"/>
            </a:lvl5pPr>
            <a:lvl6pPr marL="4630750" indent="0">
              <a:buNone/>
              <a:defRPr sz="4051"/>
            </a:lvl6pPr>
            <a:lvl7pPr marL="5556900" indent="0">
              <a:buNone/>
              <a:defRPr sz="4051"/>
            </a:lvl7pPr>
            <a:lvl8pPr marL="6483050" indent="0">
              <a:buNone/>
              <a:defRPr sz="4051"/>
            </a:lvl8pPr>
            <a:lvl9pPr marL="7409200" indent="0">
              <a:buNone/>
              <a:defRPr sz="4051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7A07F-267C-43B8-AAE4-B32DFB68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1119" y="701992"/>
            <a:ext cx="7965340" cy="1300528"/>
          </a:xfrm>
        </p:spPr>
        <p:txBody>
          <a:bodyPr/>
          <a:lstStyle>
            <a:lvl1pPr marL="0" indent="0">
              <a:buNone/>
              <a:defRPr sz="3241"/>
            </a:lvl1pPr>
            <a:lvl2pPr marL="926150" indent="0">
              <a:buNone/>
              <a:defRPr sz="2836"/>
            </a:lvl2pPr>
            <a:lvl3pPr marL="1852300" indent="0">
              <a:buNone/>
              <a:defRPr sz="2431"/>
            </a:lvl3pPr>
            <a:lvl4pPr marL="2778450" indent="0">
              <a:buNone/>
              <a:defRPr sz="2026"/>
            </a:lvl4pPr>
            <a:lvl5pPr marL="3704600" indent="0">
              <a:buNone/>
              <a:defRPr sz="2026"/>
            </a:lvl5pPr>
            <a:lvl6pPr marL="4630750" indent="0">
              <a:buNone/>
              <a:defRPr sz="2026"/>
            </a:lvl6pPr>
            <a:lvl7pPr marL="5556900" indent="0">
              <a:buNone/>
              <a:defRPr sz="2026"/>
            </a:lvl7pPr>
            <a:lvl8pPr marL="6483050" indent="0">
              <a:buNone/>
              <a:defRPr sz="2026"/>
            </a:lvl8pPr>
            <a:lvl9pPr marL="7409200" indent="0">
              <a:buNone/>
              <a:defRPr sz="20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5CA61-0C90-4A5C-BBD0-70223123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06BF3-1137-4C96-A0D4-AF0B6E44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8A5A4-961B-45AE-8330-51503E1B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1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96868-4924-40F4-AA4D-2AADED27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901" y="124582"/>
            <a:ext cx="2130093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28880-1DE0-4A80-9BFF-E63919D4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7901" y="622910"/>
            <a:ext cx="2130093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94A02-1CA6-4F7D-B292-4B6EE4B3D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7901" y="2168810"/>
            <a:ext cx="555676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AB12-8B82-4DD9-A7E1-0B71C4E86C8B}" type="datetimeFigureOut">
              <a:rPr lang="zh-CN" altLang="en-US" smtClean="0"/>
              <a:t>2021-10-30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10CCF-2067-4E46-83F2-47E8A0ED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0795" y="2168810"/>
            <a:ext cx="833514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18F95-8EAD-47DD-B4FF-81C74887F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42071" y="2168810"/>
            <a:ext cx="555676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E903-D157-493E-BC95-37A2657F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52300" rtl="0" eaLnBrk="1" latinLnBrk="0" hangingPunct="1">
        <a:lnSpc>
          <a:spcPct val="90000"/>
        </a:lnSpc>
        <a:spcBef>
          <a:spcPct val="0"/>
        </a:spcBef>
        <a:buNone/>
        <a:defRPr sz="8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075" indent="-463075" algn="l" defTabSz="1852300" rtl="0" eaLnBrk="1" latinLnBrk="0" hangingPunct="1">
        <a:lnSpc>
          <a:spcPct val="90000"/>
        </a:lnSpc>
        <a:spcBef>
          <a:spcPts val="2026"/>
        </a:spcBef>
        <a:buFont typeface="Arial" panose="020B0604020202020204" pitchFamily="34" charset="0"/>
        <a:buChar char="•"/>
        <a:defRPr sz="5672" kern="1200">
          <a:solidFill>
            <a:schemeClr val="tx1"/>
          </a:solidFill>
          <a:latin typeface="+mn-lt"/>
          <a:ea typeface="+mn-ea"/>
          <a:cs typeface="+mn-cs"/>
        </a:defRPr>
      </a:lvl1pPr>
      <a:lvl2pPr marL="138922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862" kern="1200">
          <a:solidFill>
            <a:schemeClr val="tx1"/>
          </a:solidFill>
          <a:latin typeface="+mn-lt"/>
          <a:ea typeface="+mn-ea"/>
          <a:cs typeface="+mn-cs"/>
        </a:defRPr>
      </a:lvl2pPr>
      <a:lvl3pPr marL="231537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051" kern="1200">
          <a:solidFill>
            <a:schemeClr val="tx1"/>
          </a:solidFill>
          <a:latin typeface="+mn-lt"/>
          <a:ea typeface="+mn-ea"/>
          <a:cs typeface="+mn-cs"/>
        </a:defRPr>
      </a:lvl3pPr>
      <a:lvl4pPr marL="324152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4pPr>
      <a:lvl5pPr marL="416767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5pPr>
      <a:lvl6pPr marL="509382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6pPr>
      <a:lvl7pPr marL="601997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7pPr>
      <a:lvl8pPr marL="694612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8pPr>
      <a:lvl9pPr marL="7872275" indent="-463075" algn="l" defTabSz="185230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1pPr>
      <a:lvl2pPr marL="92615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2pPr>
      <a:lvl3pPr marL="185230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3pPr>
      <a:lvl4pPr marL="277845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4pPr>
      <a:lvl5pPr marL="370460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5pPr>
      <a:lvl6pPr marL="463075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6pPr>
      <a:lvl7pPr marL="555690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7pPr>
      <a:lvl8pPr marL="648305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8pPr>
      <a:lvl9pPr marL="7409200" algn="l" defTabSz="1852300" rtl="0" eaLnBrk="1" latinLnBrk="0" hangingPunct="1">
        <a:defRPr sz="3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neral 3840x2160 colorful trees spring leaves wind grass Christian Benavides digital art crystal  fantasy art windy">
            <a:extLst>
              <a:ext uri="{FF2B5EF4-FFF2-40B4-BE49-F238E27FC236}">
                <a16:creationId xmlns:a16="http://schemas.microsoft.com/office/drawing/2014/main" id="{7846BF80-6BBA-4D08-B8B4-E4D6318D1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1" b="63702"/>
          <a:stretch/>
        </p:blipFill>
        <p:spPr bwMode="auto">
          <a:xfrm>
            <a:off x="0" y="0"/>
            <a:ext cx="24696738" cy="248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3A17F2E-4A8F-40BF-BF65-30DAF5E2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879" y="505838"/>
            <a:ext cx="2663736" cy="123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876413699@qq.com</dc:creator>
  <cp:lastModifiedBy>876413699@qq.com</cp:lastModifiedBy>
  <cp:revision>12</cp:revision>
  <dcterms:created xsi:type="dcterms:W3CDTF">2021-10-30T08:08:42Z</dcterms:created>
  <dcterms:modified xsi:type="dcterms:W3CDTF">2021-10-30T09:03:17Z</dcterms:modified>
</cp:coreProperties>
</file>