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1549975" cy="388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747" y="635227"/>
            <a:ext cx="23662481" cy="1351315"/>
          </a:xfrm>
        </p:spPr>
        <p:txBody>
          <a:bodyPr anchor="b"/>
          <a:lstStyle>
            <a:lvl1pPr algn="ctr">
              <a:defRPr sz="33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747" y="2038654"/>
            <a:ext cx="23662481" cy="937115"/>
          </a:xfrm>
        </p:spPr>
        <p:txBody>
          <a:bodyPr/>
          <a:lstStyle>
            <a:lvl1pPr marL="0" indent="0" algn="ctr">
              <a:buNone/>
              <a:defRPr sz="1358"/>
            </a:lvl1pPr>
            <a:lvl2pPr marL="258775" indent="0" algn="ctr">
              <a:buNone/>
              <a:defRPr sz="1132"/>
            </a:lvl2pPr>
            <a:lvl3pPr marL="517550" indent="0" algn="ctr">
              <a:buNone/>
              <a:defRPr sz="1019"/>
            </a:lvl3pPr>
            <a:lvl4pPr marL="776326" indent="0" algn="ctr">
              <a:buNone/>
              <a:defRPr sz="906"/>
            </a:lvl4pPr>
            <a:lvl5pPr marL="1035101" indent="0" algn="ctr">
              <a:buNone/>
              <a:defRPr sz="906"/>
            </a:lvl5pPr>
            <a:lvl6pPr marL="1293876" indent="0" algn="ctr">
              <a:buNone/>
              <a:defRPr sz="906"/>
            </a:lvl6pPr>
            <a:lvl7pPr marL="1552651" indent="0" algn="ctr">
              <a:buNone/>
              <a:defRPr sz="906"/>
            </a:lvl7pPr>
            <a:lvl8pPr marL="1811426" indent="0" algn="ctr">
              <a:buNone/>
              <a:defRPr sz="906"/>
            </a:lvl8pPr>
            <a:lvl9pPr marL="2070202" indent="0" algn="ctr">
              <a:buNone/>
              <a:defRPr sz="90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3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77951" y="206651"/>
            <a:ext cx="6802963" cy="32893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061" y="206651"/>
            <a:ext cx="20014515" cy="32893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29" y="967665"/>
            <a:ext cx="27211853" cy="1614570"/>
          </a:xfrm>
        </p:spPr>
        <p:txBody>
          <a:bodyPr anchor="b"/>
          <a:lstStyle>
            <a:lvl1pPr>
              <a:defRPr sz="33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629" y="2597509"/>
            <a:ext cx="27211853" cy="849064"/>
          </a:xfrm>
        </p:spPr>
        <p:txBody>
          <a:bodyPr/>
          <a:lstStyle>
            <a:lvl1pPr marL="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1pPr>
            <a:lvl2pPr marL="258775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2pPr>
            <a:lvl3pPr marL="517550" indent="0">
              <a:buNone/>
              <a:defRPr sz="1019">
                <a:solidFill>
                  <a:schemeClr val="tx1">
                    <a:tint val="75000"/>
                  </a:schemeClr>
                </a:solidFill>
              </a:defRPr>
            </a:lvl3pPr>
            <a:lvl4pPr marL="77632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4pPr>
            <a:lvl5pPr marL="1035101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5pPr>
            <a:lvl6pPr marL="129387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6pPr>
            <a:lvl7pPr marL="1552651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7pPr>
            <a:lvl8pPr marL="181142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8pPr>
            <a:lvl9pPr marL="2070202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061" y="1033253"/>
            <a:ext cx="13408739" cy="2462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2175" y="1033253"/>
            <a:ext cx="13408739" cy="2462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0" y="206651"/>
            <a:ext cx="27211853" cy="7502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171" y="951492"/>
            <a:ext cx="13347117" cy="466311"/>
          </a:xfrm>
        </p:spPr>
        <p:txBody>
          <a:bodyPr anchor="b"/>
          <a:lstStyle>
            <a:lvl1pPr marL="0" indent="0">
              <a:buNone/>
              <a:defRPr sz="1358" b="1"/>
            </a:lvl1pPr>
            <a:lvl2pPr marL="258775" indent="0">
              <a:buNone/>
              <a:defRPr sz="1132" b="1"/>
            </a:lvl2pPr>
            <a:lvl3pPr marL="517550" indent="0">
              <a:buNone/>
              <a:defRPr sz="1019" b="1"/>
            </a:lvl3pPr>
            <a:lvl4pPr marL="776326" indent="0">
              <a:buNone/>
              <a:defRPr sz="906" b="1"/>
            </a:lvl4pPr>
            <a:lvl5pPr marL="1035101" indent="0">
              <a:buNone/>
              <a:defRPr sz="906" b="1"/>
            </a:lvl5pPr>
            <a:lvl6pPr marL="1293876" indent="0">
              <a:buNone/>
              <a:defRPr sz="906" b="1"/>
            </a:lvl6pPr>
            <a:lvl7pPr marL="1552651" indent="0">
              <a:buNone/>
              <a:defRPr sz="906" b="1"/>
            </a:lvl7pPr>
            <a:lvl8pPr marL="1811426" indent="0">
              <a:buNone/>
              <a:defRPr sz="906" b="1"/>
            </a:lvl8pPr>
            <a:lvl9pPr marL="2070202" indent="0">
              <a:buNone/>
              <a:defRPr sz="9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71" y="1417803"/>
            <a:ext cx="13347117" cy="208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2175" y="951492"/>
            <a:ext cx="13412849" cy="466311"/>
          </a:xfrm>
        </p:spPr>
        <p:txBody>
          <a:bodyPr anchor="b"/>
          <a:lstStyle>
            <a:lvl1pPr marL="0" indent="0">
              <a:buNone/>
              <a:defRPr sz="1358" b="1"/>
            </a:lvl1pPr>
            <a:lvl2pPr marL="258775" indent="0">
              <a:buNone/>
              <a:defRPr sz="1132" b="1"/>
            </a:lvl2pPr>
            <a:lvl3pPr marL="517550" indent="0">
              <a:buNone/>
              <a:defRPr sz="1019" b="1"/>
            </a:lvl3pPr>
            <a:lvl4pPr marL="776326" indent="0">
              <a:buNone/>
              <a:defRPr sz="906" b="1"/>
            </a:lvl4pPr>
            <a:lvl5pPr marL="1035101" indent="0">
              <a:buNone/>
              <a:defRPr sz="906" b="1"/>
            </a:lvl5pPr>
            <a:lvl6pPr marL="1293876" indent="0">
              <a:buNone/>
              <a:defRPr sz="906" b="1"/>
            </a:lvl6pPr>
            <a:lvl7pPr marL="1552651" indent="0">
              <a:buNone/>
              <a:defRPr sz="906" b="1"/>
            </a:lvl7pPr>
            <a:lvl8pPr marL="1811426" indent="0">
              <a:buNone/>
              <a:defRPr sz="906" b="1"/>
            </a:lvl8pPr>
            <a:lvl9pPr marL="2070202" indent="0">
              <a:buNone/>
              <a:defRPr sz="9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2175" y="1417803"/>
            <a:ext cx="13412849" cy="208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2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2" y="258762"/>
            <a:ext cx="10175687" cy="905669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2849" y="558855"/>
            <a:ext cx="15972175" cy="2758337"/>
          </a:xfrm>
        </p:spPr>
        <p:txBody>
          <a:bodyPr/>
          <a:lstStyle>
            <a:lvl1pPr>
              <a:defRPr sz="1811"/>
            </a:lvl1pPr>
            <a:lvl2pPr>
              <a:defRPr sz="1585"/>
            </a:lvl2pPr>
            <a:lvl3pPr>
              <a:defRPr sz="1358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172" y="1164432"/>
            <a:ext cx="10175687" cy="2157253"/>
          </a:xfrm>
        </p:spPr>
        <p:txBody>
          <a:bodyPr/>
          <a:lstStyle>
            <a:lvl1pPr marL="0" indent="0">
              <a:buNone/>
              <a:defRPr sz="906"/>
            </a:lvl1pPr>
            <a:lvl2pPr marL="258775" indent="0">
              <a:buNone/>
              <a:defRPr sz="792"/>
            </a:lvl2pPr>
            <a:lvl3pPr marL="517550" indent="0">
              <a:buNone/>
              <a:defRPr sz="679"/>
            </a:lvl3pPr>
            <a:lvl4pPr marL="776326" indent="0">
              <a:buNone/>
              <a:defRPr sz="566"/>
            </a:lvl4pPr>
            <a:lvl5pPr marL="1035101" indent="0">
              <a:buNone/>
              <a:defRPr sz="566"/>
            </a:lvl5pPr>
            <a:lvl6pPr marL="1293876" indent="0">
              <a:buNone/>
              <a:defRPr sz="566"/>
            </a:lvl6pPr>
            <a:lvl7pPr marL="1552651" indent="0">
              <a:buNone/>
              <a:defRPr sz="566"/>
            </a:lvl7pPr>
            <a:lvl8pPr marL="1811426" indent="0">
              <a:buNone/>
              <a:defRPr sz="566"/>
            </a:lvl8pPr>
            <a:lvl9pPr marL="2070202" indent="0">
              <a:buNone/>
              <a:defRPr sz="5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2" y="258762"/>
            <a:ext cx="10175687" cy="905669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2849" y="558855"/>
            <a:ext cx="15972175" cy="2758337"/>
          </a:xfrm>
        </p:spPr>
        <p:txBody>
          <a:bodyPr anchor="t"/>
          <a:lstStyle>
            <a:lvl1pPr marL="0" indent="0">
              <a:buNone/>
              <a:defRPr sz="1811"/>
            </a:lvl1pPr>
            <a:lvl2pPr marL="258775" indent="0">
              <a:buNone/>
              <a:defRPr sz="1585"/>
            </a:lvl2pPr>
            <a:lvl3pPr marL="517550" indent="0">
              <a:buNone/>
              <a:defRPr sz="1358"/>
            </a:lvl3pPr>
            <a:lvl4pPr marL="776326" indent="0">
              <a:buNone/>
              <a:defRPr sz="1132"/>
            </a:lvl4pPr>
            <a:lvl5pPr marL="1035101" indent="0">
              <a:buNone/>
              <a:defRPr sz="1132"/>
            </a:lvl5pPr>
            <a:lvl6pPr marL="1293876" indent="0">
              <a:buNone/>
              <a:defRPr sz="1132"/>
            </a:lvl6pPr>
            <a:lvl7pPr marL="1552651" indent="0">
              <a:buNone/>
              <a:defRPr sz="1132"/>
            </a:lvl7pPr>
            <a:lvl8pPr marL="1811426" indent="0">
              <a:buNone/>
              <a:defRPr sz="1132"/>
            </a:lvl8pPr>
            <a:lvl9pPr marL="2070202" indent="0">
              <a:buNone/>
              <a:defRPr sz="11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172" y="1164432"/>
            <a:ext cx="10175687" cy="2157253"/>
          </a:xfrm>
        </p:spPr>
        <p:txBody>
          <a:bodyPr/>
          <a:lstStyle>
            <a:lvl1pPr marL="0" indent="0">
              <a:buNone/>
              <a:defRPr sz="906"/>
            </a:lvl1pPr>
            <a:lvl2pPr marL="258775" indent="0">
              <a:buNone/>
              <a:defRPr sz="792"/>
            </a:lvl2pPr>
            <a:lvl3pPr marL="517550" indent="0">
              <a:buNone/>
              <a:defRPr sz="679"/>
            </a:lvl3pPr>
            <a:lvl4pPr marL="776326" indent="0">
              <a:buNone/>
              <a:defRPr sz="566"/>
            </a:lvl4pPr>
            <a:lvl5pPr marL="1035101" indent="0">
              <a:buNone/>
              <a:defRPr sz="566"/>
            </a:lvl5pPr>
            <a:lvl6pPr marL="1293876" indent="0">
              <a:buNone/>
              <a:defRPr sz="566"/>
            </a:lvl6pPr>
            <a:lvl7pPr marL="1552651" indent="0">
              <a:buNone/>
              <a:defRPr sz="566"/>
            </a:lvl7pPr>
            <a:lvl8pPr marL="1811426" indent="0">
              <a:buNone/>
              <a:defRPr sz="566"/>
            </a:lvl8pPr>
            <a:lvl9pPr marL="2070202" indent="0">
              <a:buNone/>
              <a:defRPr sz="5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061" y="206651"/>
            <a:ext cx="27211853" cy="75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061" y="1033253"/>
            <a:ext cx="27211853" cy="246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061" y="3597518"/>
            <a:ext cx="7098744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0929" y="3597518"/>
            <a:ext cx="10648117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2170" y="3597518"/>
            <a:ext cx="7098744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755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88" indent="-129388" algn="l" defTabSz="517550" rtl="0" eaLnBrk="1" latinLnBrk="0" hangingPunct="1">
        <a:lnSpc>
          <a:spcPct val="90000"/>
        </a:lnSpc>
        <a:spcBef>
          <a:spcPts val="566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1pPr>
      <a:lvl2pPr marL="388163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46938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905713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164488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423264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682039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940814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199589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1pPr>
      <a:lvl2pPr marL="258775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3pPr>
      <a:lvl4pPr marL="77632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035101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29387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552651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81142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070202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Anime 3840x2160 anime girls anime original characters sea fish underwater long hair blue hair whale dress">
            <a:extLst>
              <a:ext uri="{FF2B5EF4-FFF2-40B4-BE49-F238E27FC236}">
                <a16:creationId xmlns:a16="http://schemas.microsoft.com/office/drawing/2014/main" id="{531BF05F-6B4E-47BC-9CCA-307E4B09E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0" b="44172"/>
          <a:stretch/>
        </p:blipFill>
        <p:spPr bwMode="auto">
          <a:xfrm flipH="1">
            <a:off x="0" y="0"/>
            <a:ext cx="31549975" cy="53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8677D75-BCB1-4E1E-AC9D-E895E8B0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172" y="-6509381"/>
            <a:ext cx="5065711" cy="23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CEBAFD5-5825-4E5D-96D8-C1638093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979" y="-6425175"/>
            <a:ext cx="5288461" cy="24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560FECA-B962-4824-B461-57A9C4ED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5" y="6134297"/>
            <a:ext cx="3902759" cy="181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C94FF6A-64C1-4339-8ED8-CAB64419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151" y="5510258"/>
            <a:ext cx="6590924" cy="30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9CDB942-A372-43B5-A671-50CD742A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416" y="5335717"/>
            <a:ext cx="6358485" cy="29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B5DA94C-9986-4539-A2B2-ECFEBC4CF675}"/>
              </a:ext>
            </a:extLst>
          </p:cNvPr>
          <p:cNvGrpSpPr/>
          <p:nvPr/>
        </p:nvGrpSpPr>
        <p:grpSpPr>
          <a:xfrm>
            <a:off x="-808422" y="8266432"/>
            <a:ext cx="31549975" cy="17564679"/>
            <a:chOff x="-808422" y="8266432"/>
            <a:chExt cx="31549975" cy="17564679"/>
          </a:xfrm>
        </p:grpSpPr>
        <p:pic>
          <p:nvPicPr>
            <p:cNvPr id="9" name="Picture 14" descr="Anime 3840x2160 anime girls anime original characters sea fish underwater long hair blue hair whale dress">
              <a:extLst>
                <a:ext uri="{FF2B5EF4-FFF2-40B4-BE49-F238E27FC236}">
                  <a16:creationId xmlns:a16="http://schemas.microsoft.com/office/drawing/2014/main" id="{759F7C3B-BD2E-4438-B007-B73C4399FF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9" b="269"/>
            <a:stretch/>
          </p:blipFill>
          <p:spPr bwMode="auto">
            <a:xfrm flipH="1">
              <a:off x="-808422" y="8266432"/>
              <a:ext cx="31549975" cy="175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058B53A-5B7B-4341-9F95-6A18AD348E53}"/>
                </a:ext>
              </a:extLst>
            </p:cNvPr>
            <p:cNvSpPr/>
            <p:nvPr/>
          </p:nvSpPr>
          <p:spPr>
            <a:xfrm>
              <a:off x="-808422" y="10855569"/>
              <a:ext cx="31549975" cy="14960183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4728906C-0D8D-4F53-A9FF-8E8D0D1C1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920" y="8511565"/>
              <a:ext cx="3784179" cy="175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710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876413699@qq.com</dc:creator>
  <cp:lastModifiedBy>876413699@qq.com</cp:lastModifiedBy>
  <cp:revision>6</cp:revision>
  <dcterms:created xsi:type="dcterms:W3CDTF">2021-11-05T16:16:12Z</dcterms:created>
  <dcterms:modified xsi:type="dcterms:W3CDTF">2021-11-06T03:01:45Z</dcterms:modified>
</cp:coreProperties>
</file>