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69" r:id="rId3"/>
    <p:sldId id="258" r:id="rId4"/>
    <p:sldId id="1705" r:id="rId5"/>
    <p:sldId id="270" r:id="rId6"/>
    <p:sldId id="1706" r:id="rId7"/>
    <p:sldId id="1679" r:id="rId8"/>
    <p:sldId id="271" r:id="rId9"/>
    <p:sldId id="1708" r:id="rId10"/>
    <p:sldId id="1707" r:id="rId11"/>
    <p:sldId id="1709" r:id="rId12"/>
    <p:sldId id="261"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179" y="73"/>
      </p:cViewPr>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F2A4E-D34B-4806-99A1-02910183DDE4}" type="datetimeFigureOut">
              <a:rPr lang="zh-CN" altLang="en-US" smtClean="0"/>
              <a:t>21/11/07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E3519-AA41-4C8F-81B1-98F81BDCD14B}" type="slidenum">
              <a:rPr lang="zh-CN" altLang="en-US" smtClean="0"/>
              <a:t>‹#›</a:t>
            </a:fld>
            <a:endParaRPr lang="zh-CN" altLang="en-US"/>
          </a:p>
        </p:txBody>
      </p:sp>
    </p:spTree>
    <p:extLst>
      <p:ext uri="{BB962C8B-B14F-4D97-AF65-F5344CB8AC3E}">
        <p14:creationId xmlns:p14="http://schemas.microsoft.com/office/powerpoint/2010/main" val="2181021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9801" name="副标题 2"/>
          <p:cNvSpPr>
            <a:spLocks noGrp="1"/>
          </p:cNvSpPr>
          <p:nvPr>
            <p:ph type="subTitle" idx="1" hasCustomPrompt="1"/>
          </p:nvPr>
        </p:nvSpPr>
        <p:spPr>
          <a:xfrm>
            <a:off x="5646652" y="3236831"/>
            <a:ext cx="5873836" cy="487867"/>
          </a:xfrm>
        </p:spPr>
        <p:txBody>
          <a:bodyPr anchor="ctr">
            <a:normAutofit/>
          </a:bodyPr>
          <a:lstStyle>
            <a:lvl1pPr marL="0" marR="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dirty="0"/>
              <a:t>Click to edit Master subtitle style</a:t>
            </a:r>
          </a:p>
        </p:txBody>
      </p:sp>
      <p:sp>
        <p:nvSpPr>
          <p:cNvPr id="9802" name="标题 1"/>
          <p:cNvSpPr>
            <a:spLocks noGrp="1"/>
          </p:cNvSpPr>
          <p:nvPr>
            <p:ph type="ctrTitle" hasCustomPrompt="1"/>
          </p:nvPr>
        </p:nvSpPr>
        <p:spPr>
          <a:xfrm>
            <a:off x="5646652" y="1899218"/>
            <a:ext cx="5873836" cy="1313224"/>
          </a:xfrm>
        </p:spPr>
        <p:txBody>
          <a:bodyPr anchor="ctr">
            <a:normAutofit/>
          </a:bodyPr>
          <a:lstStyle>
            <a:lvl1pPr algn="l">
              <a:defRPr sz="3600">
                <a:solidFill>
                  <a:schemeClr val="tx1"/>
                </a:solidFill>
              </a:defRPr>
            </a:lvl1pPr>
          </a:lstStyle>
          <a:p>
            <a:r>
              <a:rPr lang="en-US" altLang="zh-CN" dirty="0"/>
              <a:t>Click to edit Master title style</a:t>
            </a:r>
            <a:endParaRPr lang="zh-CN" altLang="en-US" dirty="0"/>
          </a:p>
        </p:txBody>
      </p:sp>
      <p:sp>
        <p:nvSpPr>
          <p:cNvPr id="12" name="文本占位符 13"/>
          <p:cNvSpPr>
            <a:spLocks noGrp="1"/>
          </p:cNvSpPr>
          <p:nvPr>
            <p:ph type="body" sz="quarter" idx="10" hasCustomPrompt="1"/>
          </p:nvPr>
        </p:nvSpPr>
        <p:spPr>
          <a:xfrm>
            <a:off x="5646652" y="4160341"/>
            <a:ext cx="5873836" cy="371475"/>
          </a:xfrm>
        </p:spPr>
        <p:txBody>
          <a:bodyPr anchor="ctr">
            <a:normAutofit/>
          </a:bodyPr>
          <a:lstStyle>
            <a:lvl1pPr marL="0" indent="0" algn="l">
              <a:buNone/>
              <a:defRPr sz="1200" b="1">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p:ph type="body" sz="quarter" idx="11" hasCustomPrompt="1"/>
          </p:nvPr>
        </p:nvSpPr>
        <p:spPr>
          <a:xfrm>
            <a:off x="5646652" y="4531816"/>
            <a:ext cx="5873836" cy="371475"/>
          </a:xfrm>
        </p:spPr>
        <p:txBody>
          <a:bodyPr anchor="ctr">
            <a:normAutofit/>
          </a:bodyPr>
          <a:lstStyle>
            <a:lvl1pPr marL="0" indent="0" algn="l">
              <a:buNone/>
              <a:defRPr sz="1200" b="1">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grpSp>
        <p:nvGrpSpPr>
          <p:cNvPr id="14" name="그룹 1"/>
          <p:cNvGrpSpPr/>
          <p:nvPr userDrawn="1"/>
        </p:nvGrpSpPr>
        <p:grpSpPr>
          <a:xfrm>
            <a:off x="0" y="0"/>
            <a:ext cx="6362700" cy="6863906"/>
            <a:chOff x="0" y="57408"/>
            <a:chExt cx="4661488" cy="5028685"/>
          </a:xfrm>
        </p:grpSpPr>
        <p:sp>
          <p:nvSpPr>
            <p:cNvPr id="15" name="Freeform 97"/>
            <p:cNvSpPr>
              <a:spLocks/>
            </p:cNvSpPr>
            <p:nvPr/>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6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6" name="Freeform 98"/>
            <p:cNvSpPr>
              <a:spLocks/>
            </p:cNvSpPr>
            <p:nvPr/>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chemeClr val="accent1">
                <a:lumMod val="20000"/>
                <a:lumOff val="8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7" name="Freeform 99"/>
            <p:cNvSpPr>
              <a:spLocks/>
            </p:cNvSpPr>
            <p:nvPr/>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8" name="Freeform 100"/>
            <p:cNvSpPr>
              <a:spLocks/>
            </p:cNvSpPr>
            <p:nvPr/>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chemeClr val="bg1">
                <a:lumMod val="8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9" name="Freeform 101"/>
            <p:cNvSpPr>
              <a:spLocks/>
            </p:cNvSpPr>
            <p:nvPr/>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20" name="Freeform 102"/>
            <p:cNvSpPr>
              <a:spLocks/>
            </p:cNvSpPr>
            <p:nvPr/>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21" name="Freeform 103"/>
            <p:cNvSpPr>
              <a:spLocks/>
            </p:cNvSpPr>
            <p:nvPr/>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22" name="Freeform 104"/>
            <p:cNvSpPr>
              <a:spLocks/>
            </p:cNvSpPr>
            <p:nvPr/>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0" name="Freeform 105"/>
            <p:cNvSpPr>
              <a:spLocks/>
            </p:cNvSpPr>
            <p:nvPr/>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chemeClr val="bg1">
                <a:lumMod val="5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1" name="Freeform 106"/>
            <p:cNvSpPr>
              <a:spLocks/>
            </p:cNvSpPr>
            <p:nvPr/>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2" name="Freeform 107"/>
            <p:cNvSpPr>
              <a:spLocks/>
            </p:cNvSpPr>
            <p:nvPr/>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3" name="Freeform 109"/>
            <p:cNvSpPr>
              <a:spLocks/>
            </p:cNvSpPr>
            <p:nvPr/>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4" name="Freeform 111"/>
            <p:cNvSpPr>
              <a:spLocks/>
            </p:cNvSpPr>
            <p:nvPr/>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5" name="Freeform 112"/>
            <p:cNvSpPr>
              <a:spLocks/>
            </p:cNvSpPr>
            <p:nvPr/>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6" name="Freeform 113"/>
            <p:cNvSpPr>
              <a:spLocks/>
            </p:cNvSpPr>
            <p:nvPr/>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8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7" name="Freeform 114"/>
            <p:cNvSpPr>
              <a:spLocks/>
            </p:cNvSpPr>
            <p:nvPr/>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8" name="Freeform 115"/>
            <p:cNvSpPr>
              <a:spLocks/>
            </p:cNvSpPr>
            <p:nvPr/>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bg1">
                <a:lumMod val="5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9" name="Freeform 117"/>
            <p:cNvSpPr>
              <a:spLocks/>
            </p:cNvSpPr>
            <p:nvPr/>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0" name="Freeform 119"/>
            <p:cNvSpPr>
              <a:spLocks/>
            </p:cNvSpPr>
            <p:nvPr/>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1" name="Freeform 120"/>
            <p:cNvSpPr>
              <a:spLocks/>
            </p:cNvSpPr>
            <p:nvPr/>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nvGrpSpPr>
            <p:cNvPr id="42" name="그룹 89"/>
            <p:cNvGrpSpPr/>
            <p:nvPr/>
          </p:nvGrpSpPr>
          <p:grpSpPr>
            <a:xfrm>
              <a:off x="1328107" y="3390795"/>
              <a:ext cx="277782" cy="678360"/>
              <a:chOff x="1812925" y="4535488"/>
              <a:chExt cx="369888" cy="903287"/>
            </a:xfrm>
            <a:solidFill>
              <a:schemeClr val="accent2">
                <a:lumMod val="50000"/>
              </a:schemeClr>
            </a:solidFill>
          </p:grpSpPr>
          <p:sp>
            <p:nvSpPr>
              <p:cNvPr id="56" name="Freeform 5"/>
              <p:cNvSpPr>
                <a:spLocks/>
              </p:cNvSpPr>
              <p:nvPr/>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7" name="Freeform 7"/>
              <p:cNvSpPr>
                <a:spLocks/>
              </p:cNvSpPr>
              <p:nvPr/>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sp>
          <p:nvSpPr>
            <p:cNvPr id="43" name="Freeform 36"/>
            <p:cNvSpPr>
              <a:spLocks/>
            </p:cNvSpPr>
            <p:nvPr/>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4" name="Freeform 38"/>
            <p:cNvSpPr>
              <a:spLocks/>
            </p:cNvSpPr>
            <p:nvPr/>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5" name="Freeform 42"/>
            <p:cNvSpPr>
              <a:spLocks/>
            </p:cNvSpPr>
            <p:nvPr/>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6" name="Freeform 46"/>
            <p:cNvSpPr>
              <a:spLocks/>
            </p:cNvSpPr>
            <p:nvPr/>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7" name="Freeform 118"/>
            <p:cNvSpPr>
              <a:spLocks/>
            </p:cNvSpPr>
            <p:nvPr/>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nvGrpSpPr>
            <p:cNvPr id="48" name="그룹 122"/>
            <p:cNvGrpSpPr/>
            <p:nvPr/>
          </p:nvGrpSpPr>
          <p:grpSpPr>
            <a:xfrm>
              <a:off x="1659537" y="3390790"/>
              <a:ext cx="305202" cy="678359"/>
              <a:chOff x="2209800" y="4519614"/>
              <a:chExt cx="406400" cy="903287"/>
            </a:xfrm>
            <a:solidFill>
              <a:schemeClr val="accent1">
                <a:lumMod val="50000"/>
              </a:schemeClr>
            </a:solidFill>
          </p:grpSpPr>
          <p:sp>
            <p:nvSpPr>
              <p:cNvPr id="54" name="Freeform 9"/>
              <p:cNvSpPr>
                <a:spLocks/>
              </p:cNvSpPr>
              <p:nvPr/>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5" name="Freeform 11"/>
              <p:cNvSpPr>
                <a:spLocks/>
              </p:cNvSpPr>
              <p:nvPr/>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sp>
          <p:nvSpPr>
            <p:cNvPr id="49" name="Freeform 110"/>
            <p:cNvSpPr>
              <a:spLocks/>
            </p:cNvSpPr>
            <p:nvPr/>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0" name="Freeform 43"/>
            <p:cNvSpPr>
              <a:spLocks noEditPoints="1"/>
            </p:cNvSpPr>
            <p:nvPr/>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1" name="Freeform 116"/>
            <p:cNvSpPr>
              <a:spLocks/>
            </p:cNvSpPr>
            <p:nvPr/>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2" name="Freeform 108"/>
            <p:cNvSpPr>
              <a:spLocks/>
            </p:cNvSpPr>
            <p:nvPr/>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3" name="Freeform 40"/>
            <p:cNvSpPr>
              <a:spLocks/>
            </p:cNvSpPr>
            <p:nvPr/>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grpSp>
        <p:nvGrpSpPr>
          <p:cNvPr id="58" name="그룹 87"/>
          <p:cNvGrpSpPr/>
          <p:nvPr userDrawn="1"/>
        </p:nvGrpSpPr>
        <p:grpSpPr>
          <a:xfrm>
            <a:off x="10522217" y="5581017"/>
            <a:ext cx="1263130" cy="1281262"/>
            <a:chOff x="7668344" y="5495925"/>
            <a:chExt cx="1261419" cy="1279526"/>
          </a:xfrm>
        </p:grpSpPr>
        <p:sp>
          <p:nvSpPr>
            <p:cNvPr id="59" name="Freeform 13"/>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0" name="Freeform 14"/>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1" name="Freeform 15"/>
            <p:cNvSpPr>
              <a:spLocks/>
            </p:cNvSpPr>
            <p:nvPr/>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2" name="Freeform 17"/>
            <p:cNvSpPr>
              <a:spLocks/>
            </p:cNvSpPr>
            <p:nvPr/>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latinLnBrk="1"/>
              <a:endParaRPr lang="ko-KR" altLang="en-US"/>
            </a:p>
          </p:txBody>
        </p:sp>
        <p:sp>
          <p:nvSpPr>
            <p:cNvPr id="63" name="Freeform 18"/>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chemeClr val="tx1">
                <a:lumMod val="65000"/>
                <a:lumOff val="3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4" name="Freeform 19"/>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5" name="Freeform 20"/>
            <p:cNvSpPr>
              <a:spLocks/>
            </p:cNvSpPr>
            <p:nvPr/>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6" name="Freeform 23"/>
            <p:cNvSpPr>
              <a:spLocks/>
            </p:cNvSpPr>
            <p:nvPr/>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7" name="Freeform 24"/>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8" name="Freeform 25"/>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9" name="Freeform 26"/>
            <p:cNvSpPr>
              <a:spLocks/>
            </p:cNvSpPr>
            <p:nvPr/>
          </p:nvSpPr>
          <p:spPr bwMode="auto">
            <a:xfrm>
              <a:off x="8315651" y="6161339"/>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lvl="0" defTabSz="1219170" latinLnBrk="1"/>
              <a:endParaRPr lang="ko-KR" altLang="en-US" sz="3200"/>
            </a:p>
          </p:txBody>
        </p:sp>
        <p:sp>
          <p:nvSpPr>
            <p:cNvPr id="70" name="Freeform 28"/>
            <p:cNvSpPr>
              <a:spLocks/>
            </p:cNvSpPr>
            <p:nvPr/>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1" name="Freeform 30"/>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2" name="Freeform 31"/>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3" name="Freeform 32"/>
            <p:cNvSpPr>
              <a:spLocks/>
            </p:cNvSpPr>
            <p:nvPr/>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4" name="Freeform 34"/>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5" name="Freeform 35"/>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gr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20" name="标题 1"/>
          <p:cNvSpPr>
            <a:spLocks noGrp="1"/>
          </p:cNvSpPr>
          <p:nvPr>
            <p:ph type="title" hasCustomPrompt="1"/>
          </p:nvPr>
        </p:nvSpPr>
        <p:spPr>
          <a:xfrm>
            <a:off x="3512819" y="2663911"/>
            <a:ext cx="8007668" cy="656792"/>
          </a:xfrm>
        </p:spPr>
        <p:txBody>
          <a:bodyPr anchor="b">
            <a:normAutofit/>
          </a:bodyPr>
          <a:lstStyle>
            <a:lvl1pPr>
              <a:defRPr sz="2400" b="1">
                <a:solidFill>
                  <a:sysClr val="windowText" lastClr="000000"/>
                </a:solidFill>
              </a:defRPr>
            </a:lvl1pPr>
          </a:lstStyle>
          <a:p>
            <a:r>
              <a:rPr lang="en-US" altLang="zh-CN" dirty="0"/>
              <a:t>Click to edit Master title style</a:t>
            </a:r>
            <a:endParaRPr lang="zh-CN" altLang="en-US" dirty="0"/>
          </a:p>
        </p:txBody>
      </p:sp>
      <p:sp>
        <p:nvSpPr>
          <p:cNvPr id="21" name="文本占位符 2"/>
          <p:cNvSpPr>
            <a:spLocks noGrp="1"/>
          </p:cNvSpPr>
          <p:nvPr>
            <p:ph type="body" idx="1" hasCustomPrompt="1"/>
          </p:nvPr>
        </p:nvSpPr>
        <p:spPr>
          <a:xfrm>
            <a:off x="3512819" y="3450067"/>
            <a:ext cx="8007668" cy="1015623"/>
          </a:xfrm>
        </p:spPr>
        <p:txBody>
          <a:bodyPr anchor="t">
            <a:normAutofit/>
          </a:bodyPr>
          <a:lstStyle>
            <a:lvl1pPr marL="0" indent="0">
              <a:buNone/>
              <a:defRPr sz="1100">
                <a:solidFill>
                  <a:sysClr val="windowText" lastClr="000000"/>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grpSp>
        <p:nvGrpSpPr>
          <p:cNvPr id="24" name="그룹 18"/>
          <p:cNvGrpSpPr/>
          <p:nvPr userDrawn="1"/>
        </p:nvGrpSpPr>
        <p:grpSpPr>
          <a:xfrm>
            <a:off x="0" y="2266950"/>
            <a:ext cx="2797638" cy="2198740"/>
            <a:chOff x="0" y="1636653"/>
            <a:chExt cx="2633522" cy="1889508"/>
          </a:xfrm>
        </p:grpSpPr>
        <p:sp>
          <p:nvSpPr>
            <p:cNvPr id="25" name="Freeform 113"/>
            <p:cNvSpPr>
              <a:spLocks/>
            </p:cNvSpPr>
            <p:nvPr/>
          </p:nvSpPr>
          <p:spPr bwMode="auto">
            <a:xfrm>
              <a:off x="748565" y="1637791"/>
              <a:ext cx="916883" cy="916883"/>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60000"/>
                <a:lumOff val="4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26" name="Freeform 115"/>
            <p:cNvSpPr>
              <a:spLocks/>
            </p:cNvSpPr>
            <p:nvPr/>
          </p:nvSpPr>
          <p:spPr bwMode="auto">
            <a:xfrm>
              <a:off x="1716639" y="1637791"/>
              <a:ext cx="916883" cy="916883"/>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115B8A">
                <a:alpha val="20000"/>
              </a:srgb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27" name="Freeform 117"/>
            <p:cNvSpPr>
              <a:spLocks/>
            </p:cNvSpPr>
            <p:nvPr/>
          </p:nvSpPr>
          <p:spPr bwMode="auto">
            <a:xfrm>
              <a:off x="1716639" y="2607003"/>
              <a:ext cx="916883" cy="918021"/>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A8E2E6">
                <a:alpha val="20000"/>
              </a:srgb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28" name="Freeform 119"/>
            <p:cNvSpPr>
              <a:spLocks/>
            </p:cNvSpPr>
            <p:nvPr/>
          </p:nvSpPr>
          <p:spPr bwMode="auto">
            <a:xfrm>
              <a:off x="748565" y="2608140"/>
              <a:ext cx="916883" cy="916883"/>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tx1">
                <a:lumMod val="50000"/>
                <a:lumOff val="5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29" name="Freeform 118"/>
            <p:cNvSpPr>
              <a:spLocks/>
            </p:cNvSpPr>
            <p:nvPr/>
          </p:nvSpPr>
          <p:spPr bwMode="auto">
            <a:xfrm>
              <a:off x="1716639" y="2607003"/>
              <a:ext cx="916883" cy="918021"/>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0" name="Freeform 116"/>
            <p:cNvSpPr>
              <a:spLocks/>
            </p:cNvSpPr>
            <p:nvPr/>
          </p:nvSpPr>
          <p:spPr bwMode="auto">
            <a:xfrm>
              <a:off x="1716639" y="1637791"/>
              <a:ext cx="916883" cy="916883"/>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1" name="Freeform 13"/>
            <p:cNvSpPr>
              <a:spLocks/>
            </p:cNvSpPr>
            <p:nvPr/>
          </p:nvSpPr>
          <p:spPr bwMode="auto">
            <a:xfrm>
              <a:off x="0" y="1636653"/>
              <a:ext cx="1139177" cy="918021"/>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chemeClr val="accent1">
                <a:lumMod val="60000"/>
                <a:lumOff val="4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2" name="Freeform 13"/>
            <p:cNvSpPr>
              <a:spLocks/>
            </p:cNvSpPr>
            <p:nvPr/>
          </p:nvSpPr>
          <p:spPr bwMode="auto">
            <a:xfrm>
              <a:off x="0" y="2608140"/>
              <a:ext cx="1139177" cy="918021"/>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chemeClr val="tx1">
                <a:lumMod val="50000"/>
                <a:lumOff val="5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3" name="Freeform 120"/>
            <p:cNvSpPr>
              <a:spLocks/>
            </p:cNvSpPr>
            <p:nvPr/>
          </p:nvSpPr>
          <p:spPr bwMode="auto">
            <a:xfrm>
              <a:off x="747427" y="2607003"/>
              <a:ext cx="918021" cy="918021"/>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4" name="Freeform 114"/>
            <p:cNvSpPr>
              <a:spLocks/>
            </p:cNvSpPr>
            <p:nvPr/>
          </p:nvSpPr>
          <p:spPr bwMode="auto">
            <a:xfrm>
              <a:off x="748565" y="1637791"/>
              <a:ext cx="916883" cy="916883"/>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sp>
        <p:nvSpPr>
          <p:cNvPr id="2" name="日期占位符 1">
            <a:extLst>
              <a:ext uri="{FF2B5EF4-FFF2-40B4-BE49-F238E27FC236}">
                <a16:creationId xmlns:a16="http://schemas.microsoft.com/office/drawing/2014/main" id="{C9FF8B16-B7A1-402F-895C-89252B88EBC6}"/>
              </a:ext>
            </a:extLst>
          </p:cNvPr>
          <p:cNvSpPr>
            <a:spLocks noGrp="1"/>
          </p:cNvSpPr>
          <p:nvPr>
            <p:ph type="dt" sz="half" idx="10"/>
          </p:nvPr>
        </p:nvSpPr>
        <p:spPr/>
        <p:txBody>
          <a:bodyPr/>
          <a:lstStyle/>
          <a:p>
            <a:fld id="{6489D9C7-5DC6-4263-87FF-7C99F6FB63C3}" type="datetime1">
              <a:rPr lang="zh-CN" altLang="en-US" smtClean="0"/>
              <a:pPr/>
              <a:t>21/11/07</a:t>
            </a:fld>
            <a:endParaRPr lang="zh-CN" altLang="en-US"/>
          </a:p>
        </p:txBody>
      </p:sp>
      <p:sp>
        <p:nvSpPr>
          <p:cNvPr id="3" name="页脚占位符 2">
            <a:extLst>
              <a:ext uri="{FF2B5EF4-FFF2-40B4-BE49-F238E27FC236}">
                <a16:creationId xmlns:a16="http://schemas.microsoft.com/office/drawing/2014/main" id="{C9524DE5-09C1-49C7-9EE1-11E6BD23274C}"/>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D2EF5237-FBC8-4CF8-81C9-2185B6743120}"/>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a:extLst>
              <a:ext uri="{FF2B5EF4-FFF2-40B4-BE49-F238E27FC236}">
                <a16:creationId xmlns:a16="http://schemas.microsoft.com/office/drawing/2014/main" id="{78AD75AE-8C5C-42C4-ACC8-A68B71B115F7}"/>
              </a:ext>
            </a:extLst>
          </p:cNvPr>
          <p:cNvSpPr>
            <a:spLocks noGrp="1"/>
          </p:cNvSpPr>
          <p:nvPr>
            <p:ph type="dt" sz="half" idx="10"/>
          </p:nvPr>
        </p:nvSpPr>
        <p:spPr/>
        <p:txBody>
          <a:bodyPr/>
          <a:lstStyle/>
          <a:p>
            <a:fld id="{6489D9C7-5DC6-4263-87FF-7C99F6FB63C3}" type="datetime1">
              <a:rPr lang="zh-CN" altLang="en-US" smtClean="0"/>
              <a:pPr/>
              <a:t>21/11/07</a:t>
            </a:fld>
            <a:endParaRPr lang="zh-CN" altLang="en-US"/>
          </a:p>
        </p:txBody>
      </p:sp>
      <p:sp>
        <p:nvSpPr>
          <p:cNvPr id="5" name="页脚占位符 4">
            <a:extLst>
              <a:ext uri="{FF2B5EF4-FFF2-40B4-BE49-F238E27FC236}">
                <a16:creationId xmlns:a16="http://schemas.microsoft.com/office/drawing/2014/main" id="{E7ACC139-A7EF-4AA2-A9F9-CD5CE722FFAA}"/>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62059E46-30C9-4A33-B9DD-38B33BFA6DC6}"/>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日期占位符 2">
            <a:extLst>
              <a:ext uri="{FF2B5EF4-FFF2-40B4-BE49-F238E27FC236}">
                <a16:creationId xmlns:a16="http://schemas.microsoft.com/office/drawing/2014/main" id="{8FAA123E-1B1A-43DC-9903-42981A035DDD}"/>
              </a:ext>
            </a:extLst>
          </p:cNvPr>
          <p:cNvSpPr>
            <a:spLocks noGrp="1"/>
          </p:cNvSpPr>
          <p:nvPr>
            <p:ph type="dt" sz="half" idx="10"/>
          </p:nvPr>
        </p:nvSpPr>
        <p:spPr/>
        <p:txBody>
          <a:bodyPr/>
          <a:lstStyle/>
          <a:p>
            <a:fld id="{6489D9C7-5DC6-4263-87FF-7C99F6FB63C3}" type="datetime1">
              <a:rPr lang="zh-CN" altLang="en-US" smtClean="0"/>
              <a:pPr/>
              <a:t>21/11/07</a:t>
            </a:fld>
            <a:endParaRPr lang="zh-CN" altLang="en-US"/>
          </a:p>
        </p:txBody>
      </p:sp>
      <p:sp>
        <p:nvSpPr>
          <p:cNvPr id="4" name="页脚占位符 3">
            <a:extLst>
              <a:ext uri="{FF2B5EF4-FFF2-40B4-BE49-F238E27FC236}">
                <a16:creationId xmlns:a16="http://schemas.microsoft.com/office/drawing/2014/main" id="{22CEA5F1-F66F-4D5A-9D36-42B1C9BA4E87}"/>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09B0547E-C513-4F4C-AF6C-CFBB0DBCA577}"/>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cxnSp>
        <p:nvCxnSpPr>
          <p:cNvPr id="7" name="直接连接符 6">
            <a:extLst>
              <a:ext uri="{FF2B5EF4-FFF2-40B4-BE49-F238E27FC236}">
                <a16:creationId xmlns:a16="http://schemas.microsoft.com/office/drawing/2014/main" id="{70707869-6164-4916-ABAC-F28DB737F6A5}"/>
              </a:ext>
            </a:extLst>
          </p:cNvPr>
          <p:cNvCxnSpPr/>
          <p:nvPr userDrawn="1"/>
        </p:nvCxnSpPr>
        <p:spPr>
          <a:xfrm>
            <a:off x="681196" y="1016000"/>
            <a:ext cx="10801349"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Ref idx="1001">
        <a:schemeClr val="bg1"/>
      </p:bgRef>
    </p:bg>
    <p:spTree>
      <p:nvGrpSpPr>
        <p:cNvPr id="1" name=""/>
        <p:cNvGrpSpPr/>
        <p:nvPr/>
      </p:nvGrpSpPr>
      <p:grpSpPr>
        <a:xfrm>
          <a:off x="0" y="0"/>
          <a:ext cx="0" cy="0"/>
          <a:chOff x="0" y="0"/>
          <a:chExt cx="0" cy="0"/>
        </a:xfrm>
      </p:grpSpPr>
      <p:sp>
        <p:nvSpPr>
          <p:cNvPr id="13" name="标题 1"/>
          <p:cNvSpPr>
            <a:spLocks noGrp="1"/>
          </p:cNvSpPr>
          <p:nvPr>
            <p:ph type="ctrTitle" hasCustomPrompt="1"/>
          </p:nvPr>
        </p:nvSpPr>
        <p:spPr>
          <a:xfrm>
            <a:off x="669925" y="2638345"/>
            <a:ext cx="5415916" cy="939358"/>
          </a:xfrm>
        </p:spPr>
        <p:txBody>
          <a:bodyPr anchor="b">
            <a:normAutofit/>
          </a:bodyPr>
          <a:lstStyle>
            <a:lvl1pPr marL="0" indent="0" algn="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669925" y="3718373"/>
            <a:ext cx="5415916" cy="310871"/>
          </a:xfrm>
        </p:spPr>
        <p:txBody>
          <a:bodyPr vert="horz" lIns="91440" tIns="45720" rIns="91440" bIns="45720" rtlCol="0">
            <a:normAutofit/>
          </a:bodyPr>
          <a:lstStyle>
            <a:lvl1pPr marL="0" indent="0" algn="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p:ph type="body" sz="quarter" idx="18" hasCustomPrompt="1"/>
          </p:nvPr>
        </p:nvSpPr>
        <p:spPr>
          <a:xfrm>
            <a:off x="669925" y="4034007"/>
            <a:ext cx="5415916" cy="310871"/>
          </a:xfrm>
        </p:spPr>
        <p:txBody>
          <a:bodyPr vert="horz" lIns="91440" tIns="45720" rIns="91440" bIns="45720" rtlCol="0">
            <a:normAutofit/>
          </a:bodyPr>
          <a:lstStyle>
            <a:lvl1pPr marL="0" indent="0" algn="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fld id="{CB3FFC9E-A4C1-40CB-8E0E-23B63E3543C5}" type="datetime1">
              <a:rPr lang="zh-CN" altLang="en-US" smtClean="0"/>
              <a:t>2017/6/19</a:t>
            </a:fld>
            <a:endParaRPr lang="en-US" altLang="zh-CN" dirty="0"/>
          </a:p>
        </p:txBody>
      </p:sp>
      <p:grpSp>
        <p:nvGrpSpPr>
          <p:cNvPr id="28" name="그룹 74"/>
          <p:cNvGrpSpPr/>
          <p:nvPr userDrawn="1"/>
        </p:nvGrpSpPr>
        <p:grpSpPr>
          <a:xfrm>
            <a:off x="8048625" y="2"/>
            <a:ext cx="4134021" cy="6857998"/>
            <a:chOff x="6060630" y="50892"/>
            <a:chExt cx="3083369" cy="5041717"/>
          </a:xfrm>
        </p:grpSpPr>
        <p:sp>
          <p:nvSpPr>
            <p:cNvPr id="29" name="Freeform 6"/>
            <p:cNvSpPr>
              <a:spLocks/>
            </p:cNvSpPr>
            <p:nvPr/>
          </p:nvSpPr>
          <p:spPr bwMode="auto">
            <a:xfrm flipH="1">
              <a:off x="7649165" y="50892"/>
              <a:ext cx="1494834" cy="964596"/>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0" name="Freeform 7"/>
            <p:cNvSpPr>
              <a:spLocks/>
            </p:cNvSpPr>
            <p:nvPr/>
          </p:nvSpPr>
          <p:spPr bwMode="auto">
            <a:xfrm flipH="1">
              <a:off x="7080209" y="52087"/>
              <a:ext cx="963401" cy="963401"/>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1" name="Freeform 8"/>
            <p:cNvSpPr>
              <a:spLocks/>
            </p:cNvSpPr>
            <p:nvPr/>
          </p:nvSpPr>
          <p:spPr bwMode="auto">
            <a:xfrm flipH="1">
              <a:off x="6063021" y="1071666"/>
              <a:ext cx="963401" cy="963401"/>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2" name="Freeform 9"/>
            <p:cNvSpPr>
              <a:spLocks/>
            </p:cNvSpPr>
            <p:nvPr/>
          </p:nvSpPr>
          <p:spPr bwMode="auto">
            <a:xfrm flipH="1">
              <a:off x="6060630" y="52087"/>
              <a:ext cx="963401" cy="963401"/>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D0DA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33" name="Freeform 10"/>
            <p:cNvSpPr>
              <a:spLocks/>
            </p:cNvSpPr>
            <p:nvPr/>
          </p:nvSpPr>
          <p:spPr bwMode="auto">
            <a:xfrm flipH="1">
              <a:off x="6060630" y="52087"/>
              <a:ext cx="963401" cy="963401"/>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4" name="Freeform 13"/>
            <p:cNvSpPr>
              <a:spLocks/>
            </p:cNvSpPr>
            <p:nvPr/>
          </p:nvSpPr>
          <p:spPr bwMode="auto">
            <a:xfrm flipH="1">
              <a:off x="7649165" y="1070471"/>
              <a:ext cx="1494834" cy="964596"/>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5" name="Freeform 14"/>
            <p:cNvSpPr>
              <a:spLocks/>
            </p:cNvSpPr>
            <p:nvPr/>
          </p:nvSpPr>
          <p:spPr bwMode="auto">
            <a:xfrm flipH="1">
              <a:off x="8672330" y="2100081"/>
              <a:ext cx="471669" cy="944510"/>
            </a:xfrm>
            <a:custGeom>
              <a:avLst/>
              <a:gdLst/>
              <a:ahLst/>
              <a:cxnLst/>
              <a:rect l="l" t="t" r="r" b="b"/>
              <a:pathLst>
                <a:path w="626440" h="1254436">
                  <a:moveTo>
                    <a:pt x="0" y="0"/>
                  </a:moveTo>
                  <a:lnTo>
                    <a:pt x="0" y="1254436"/>
                  </a:lnTo>
                  <a:lnTo>
                    <a:pt x="626440" y="626441"/>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6" name="Freeform 15"/>
            <p:cNvSpPr>
              <a:spLocks/>
            </p:cNvSpPr>
            <p:nvPr/>
          </p:nvSpPr>
          <p:spPr bwMode="auto">
            <a:xfrm flipH="1">
              <a:off x="7080209" y="1071666"/>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7" name="Freeform 16"/>
            <p:cNvSpPr>
              <a:spLocks/>
            </p:cNvSpPr>
            <p:nvPr/>
          </p:nvSpPr>
          <p:spPr bwMode="auto">
            <a:xfrm flipH="1">
              <a:off x="8108155" y="2090050"/>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8" name="Freeform 17"/>
            <p:cNvSpPr>
              <a:spLocks/>
            </p:cNvSpPr>
            <p:nvPr/>
          </p:nvSpPr>
          <p:spPr bwMode="auto">
            <a:xfrm flipH="1">
              <a:off x="7080209" y="1071666"/>
              <a:ext cx="963401" cy="964596"/>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9" name="Freeform 18"/>
            <p:cNvSpPr>
              <a:spLocks/>
            </p:cNvSpPr>
            <p:nvPr/>
          </p:nvSpPr>
          <p:spPr bwMode="auto">
            <a:xfrm flipH="1">
              <a:off x="8108155" y="2091245"/>
              <a:ext cx="963401" cy="963401"/>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0" name="Freeform 19"/>
            <p:cNvSpPr>
              <a:spLocks/>
            </p:cNvSpPr>
            <p:nvPr/>
          </p:nvSpPr>
          <p:spPr bwMode="auto">
            <a:xfrm flipH="1">
              <a:off x="7089771" y="2091245"/>
              <a:ext cx="963401" cy="963401"/>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1" name="Freeform 20"/>
            <p:cNvSpPr>
              <a:spLocks/>
            </p:cNvSpPr>
            <p:nvPr/>
          </p:nvSpPr>
          <p:spPr bwMode="auto">
            <a:xfrm flipH="1">
              <a:off x="7649165" y="4128013"/>
              <a:ext cx="1494834" cy="964596"/>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2" name="Freeform 21"/>
            <p:cNvSpPr>
              <a:spLocks/>
            </p:cNvSpPr>
            <p:nvPr/>
          </p:nvSpPr>
          <p:spPr bwMode="auto">
            <a:xfrm flipH="1">
              <a:off x="8672330" y="3118489"/>
              <a:ext cx="471669" cy="944510"/>
            </a:xfrm>
            <a:custGeom>
              <a:avLst/>
              <a:gdLst/>
              <a:ahLst/>
              <a:cxnLst/>
              <a:rect l="l" t="t" r="r" b="b"/>
              <a:pathLst>
                <a:path w="626440" h="1254436">
                  <a:moveTo>
                    <a:pt x="0" y="0"/>
                  </a:moveTo>
                  <a:lnTo>
                    <a:pt x="0" y="1254436"/>
                  </a:lnTo>
                  <a:lnTo>
                    <a:pt x="626440" y="627995"/>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3" name="Freeform 22"/>
            <p:cNvSpPr>
              <a:spLocks/>
            </p:cNvSpPr>
            <p:nvPr/>
          </p:nvSpPr>
          <p:spPr bwMode="auto">
            <a:xfrm flipH="1">
              <a:off x="6061825" y="4128013"/>
              <a:ext cx="964596" cy="963401"/>
            </a:xfrm>
            <a:custGeom>
              <a:avLst/>
              <a:gdLst>
                <a:gd name="T0" fmla="*/ 0 w 807"/>
                <a:gd name="T1" fmla="*/ 806 h 806"/>
                <a:gd name="T2" fmla="*/ 807 w 807"/>
                <a:gd name="T3" fmla="*/ 0 h 806"/>
                <a:gd name="T4" fmla="*/ 0 w 807"/>
                <a:gd name="T5" fmla="*/ 0 h 806"/>
                <a:gd name="T6" fmla="*/ 0 w 807"/>
                <a:gd name="T7" fmla="*/ 806 h 806"/>
              </a:gdLst>
              <a:ahLst/>
              <a:cxnLst>
                <a:cxn ang="0">
                  <a:pos x="T0" y="T1"/>
                </a:cxn>
                <a:cxn ang="0">
                  <a:pos x="T2" y="T3"/>
                </a:cxn>
                <a:cxn ang="0">
                  <a:pos x="T4" y="T5"/>
                </a:cxn>
                <a:cxn ang="0">
                  <a:pos x="T6" y="T7"/>
                </a:cxn>
              </a:cxnLst>
              <a:rect l="0" t="0" r="r" b="b"/>
              <a:pathLst>
                <a:path w="807" h="806">
                  <a:moveTo>
                    <a:pt x="0" y="806"/>
                  </a:moveTo>
                  <a:lnTo>
                    <a:pt x="807" y="0"/>
                  </a:lnTo>
                  <a:lnTo>
                    <a:pt x="0" y="0"/>
                  </a:lnTo>
                  <a:lnTo>
                    <a:pt x="0" y="806"/>
                  </a:lnTo>
                  <a:close/>
                </a:path>
              </a:pathLst>
            </a:custGeom>
            <a:solidFill>
              <a:schemeClr val="bg1">
                <a:lumMod val="8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4" name="Freeform 24"/>
            <p:cNvSpPr>
              <a:spLocks/>
            </p:cNvSpPr>
            <p:nvPr/>
          </p:nvSpPr>
          <p:spPr bwMode="auto">
            <a:xfrm flipH="1">
              <a:off x="7080209" y="4128013"/>
              <a:ext cx="963401" cy="963401"/>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5" name="Freeform 25"/>
            <p:cNvSpPr>
              <a:spLocks/>
            </p:cNvSpPr>
            <p:nvPr/>
          </p:nvSpPr>
          <p:spPr bwMode="auto">
            <a:xfrm flipH="1">
              <a:off x="7080209" y="4128013"/>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6" name="Freeform 26"/>
            <p:cNvSpPr>
              <a:spLocks/>
            </p:cNvSpPr>
            <p:nvPr/>
          </p:nvSpPr>
          <p:spPr bwMode="auto">
            <a:xfrm flipH="1">
              <a:off x="7089771" y="3109629"/>
              <a:ext cx="963401" cy="963401"/>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7" name="Freeform 28"/>
            <p:cNvSpPr>
              <a:spLocks/>
            </p:cNvSpPr>
            <p:nvPr/>
          </p:nvSpPr>
          <p:spPr bwMode="auto">
            <a:xfrm flipH="1">
              <a:off x="8108155" y="3109629"/>
              <a:ext cx="963401" cy="963401"/>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8" name="Freeform 29"/>
            <p:cNvSpPr>
              <a:spLocks/>
            </p:cNvSpPr>
            <p:nvPr/>
          </p:nvSpPr>
          <p:spPr bwMode="auto">
            <a:xfrm flipH="1">
              <a:off x="8108155" y="3109629"/>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9" name="Freeform 12"/>
            <p:cNvSpPr>
              <a:spLocks/>
            </p:cNvSpPr>
            <p:nvPr/>
          </p:nvSpPr>
          <p:spPr bwMode="auto">
            <a:xfrm flipH="1">
              <a:off x="6060630" y="1071666"/>
              <a:ext cx="963401" cy="964596"/>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0" name="Freeform 23"/>
            <p:cNvSpPr>
              <a:spLocks/>
            </p:cNvSpPr>
            <p:nvPr/>
          </p:nvSpPr>
          <p:spPr bwMode="auto">
            <a:xfrm flipH="1">
              <a:off x="6061825" y="4128013"/>
              <a:ext cx="964596" cy="963401"/>
            </a:xfrm>
            <a:custGeom>
              <a:avLst/>
              <a:gdLst>
                <a:gd name="T0" fmla="*/ 0 w 807"/>
                <a:gd name="T1" fmla="*/ 0 h 806"/>
                <a:gd name="T2" fmla="*/ 807 w 807"/>
                <a:gd name="T3" fmla="*/ 806 h 806"/>
                <a:gd name="T4" fmla="*/ 0 w 807"/>
                <a:gd name="T5" fmla="*/ 806 h 806"/>
                <a:gd name="T6" fmla="*/ 0 w 807"/>
                <a:gd name="T7" fmla="*/ 0 h 806"/>
              </a:gdLst>
              <a:ahLst/>
              <a:cxnLst>
                <a:cxn ang="0">
                  <a:pos x="T0" y="T1"/>
                </a:cxn>
                <a:cxn ang="0">
                  <a:pos x="T2" y="T3"/>
                </a:cxn>
                <a:cxn ang="0">
                  <a:pos x="T4" y="T5"/>
                </a:cxn>
                <a:cxn ang="0">
                  <a:pos x="T6" y="T7"/>
                </a:cxn>
              </a:cxnLst>
              <a:rect l="0" t="0" r="r" b="b"/>
              <a:pathLst>
                <a:path w="807" h="806">
                  <a:moveTo>
                    <a:pt x="0" y="0"/>
                  </a:moveTo>
                  <a:lnTo>
                    <a:pt x="807" y="806"/>
                  </a:lnTo>
                  <a:lnTo>
                    <a:pt x="0" y="806"/>
                  </a:lnTo>
                  <a:lnTo>
                    <a:pt x="0" y="0"/>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1" name="Freeform 27"/>
            <p:cNvSpPr>
              <a:spLocks/>
            </p:cNvSpPr>
            <p:nvPr/>
          </p:nvSpPr>
          <p:spPr bwMode="auto">
            <a:xfrm flipH="1">
              <a:off x="7089771" y="3109629"/>
              <a:ext cx="963401" cy="963401"/>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2" name="Freeform 11"/>
            <p:cNvSpPr>
              <a:spLocks/>
            </p:cNvSpPr>
            <p:nvPr/>
          </p:nvSpPr>
          <p:spPr bwMode="auto">
            <a:xfrm flipH="1">
              <a:off x="7079014" y="52087"/>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grpSp>
          <p:nvGrpSpPr>
            <p:cNvPr id="53" name="그룹 39"/>
            <p:cNvGrpSpPr/>
            <p:nvPr/>
          </p:nvGrpSpPr>
          <p:grpSpPr>
            <a:xfrm flipH="1">
              <a:off x="7078701" y="335370"/>
              <a:ext cx="278502" cy="680117"/>
              <a:chOff x="1812925" y="4535488"/>
              <a:chExt cx="369888" cy="903287"/>
            </a:xfrm>
            <a:solidFill>
              <a:schemeClr val="accent1">
                <a:lumMod val="50000"/>
              </a:schemeClr>
            </a:solidFill>
          </p:grpSpPr>
          <p:sp>
            <p:nvSpPr>
              <p:cNvPr id="62" name="Freeform 5"/>
              <p:cNvSpPr>
                <a:spLocks/>
              </p:cNvSpPr>
              <p:nvPr/>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63" name="Freeform 7"/>
              <p:cNvSpPr>
                <a:spLocks/>
              </p:cNvSpPr>
              <p:nvPr/>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sp>
          <p:nvSpPr>
            <p:cNvPr id="54" name="Freeform 38"/>
            <p:cNvSpPr>
              <a:spLocks/>
            </p:cNvSpPr>
            <p:nvPr/>
          </p:nvSpPr>
          <p:spPr bwMode="auto">
            <a:xfrm>
              <a:off x="7601353" y="3231922"/>
              <a:ext cx="451818" cy="658603"/>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5" name="Freeform 42"/>
            <p:cNvSpPr>
              <a:spLocks/>
            </p:cNvSpPr>
            <p:nvPr/>
          </p:nvSpPr>
          <p:spPr bwMode="auto">
            <a:xfrm flipH="1">
              <a:off x="8108155" y="2303160"/>
              <a:ext cx="194832" cy="665775"/>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6" name="Freeform 46"/>
            <p:cNvSpPr>
              <a:spLocks/>
            </p:cNvSpPr>
            <p:nvPr/>
          </p:nvSpPr>
          <p:spPr bwMode="auto">
            <a:xfrm flipH="1">
              <a:off x="7080209" y="4689797"/>
              <a:ext cx="199613" cy="32392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nvGrpSpPr>
            <p:cNvPr id="57" name="그룹 45"/>
            <p:cNvGrpSpPr/>
            <p:nvPr/>
          </p:nvGrpSpPr>
          <p:grpSpPr>
            <a:xfrm flipH="1">
              <a:off x="6718921" y="335375"/>
              <a:ext cx="305993" cy="680118"/>
              <a:chOff x="2209800" y="4519614"/>
              <a:chExt cx="406400" cy="903287"/>
            </a:xfrm>
            <a:solidFill>
              <a:schemeClr val="accent2">
                <a:lumMod val="50000"/>
              </a:schemeClr>
            </a:solidFill>
          </p:grpSpPr>
          <p:sp>
            <p:nvSpPr>
              <p:cNvPr id="60" name="Freeform 9"/>
              <p:cNvSpPr>
                <a:spLocks/>
              </p:cNvSpPr>
              <p:nvPr/>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61" name="Freeform 11"/>
              <p:cNvSpPr>
                <a:spLocks/>
              </p:cNvSpPr>
              <p:nvPr/>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sp>
          <p:nvSpPr>
            <p:cNvPr id="58" name="Freeform 43"/>
            <p:cNvSpPr>
              <a:spLocks noEditPoints="1"/>
            </p:cNvSpPr>
            <p:nvPr/>
          </p:nvSpPr>
          <p:spPr bwMode="auto">
            <a:xfrm flipH="1">
              <a:off x="6725208" y="4429823"/>
              <a:ext cx="300017" cy="474529"/>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9" name="Freeform 40"/>
            <p:cNvSpPr>
              <a:spLocks/>
            </p:cNvSpPr>
            <p:nvPr/>
          </p:nvSpPr>
          <p:spPr bwMode="auto">
            <a:xfrm flipH="1">
              <a:off x="7858340" y="2303160"/>
              <a:ext cx="194832" cy="665775"/>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grpSp>
        <p:nvGrpSpPr>
          <p:cNvPr id="64" name="그룹 87"/>
          <p:cNvGrpSpPr/>
          <p:nvPr userDrawn="1"/>
        </p:nvGrpSpPr>
        <p:grpSpPr>
          <a:xfrm>
            <a:off x="1465176" y="1305713"/>
            <a:ext cx="1263130" cy="1281261"/>
            <a:chOff x="7668344" y="5495925"/>
            <a:chExt cx="1261419" cy="1279525"/>
          </a:xfrm>
        </p:grpSpPr>
        <p:sp>
          <p:nvSpPr>
            <p:cNvPr id="65" name="Freeform 13"/>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6" name="Freeform 14"/>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7" name="Freeform 15"/>
            <p:cNvSpPr>
              <a:spLocks/>
            </p:cNvSpPr>
            <p:nvPr/>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8" name="Freeform 17"/>
            <p:cNvSpPr>
              <a:spLocks/>
            </p:cNvSpPr>
            <p:nvPr/>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latinLnBrk="1"/>
              <a:endParaRPr lang="ko-KR" altLang="en-US"/>
            </a:p>
          </p:txBody>
        </p:sp>
        <p:sp>
          <p:nvSpPr>
            <p:cNvPr id="69" name="Freeform 18"/>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chemeClr val="tx1">
                <a:lumMod val="65000"/>
                <a:lumOff val="3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0" name="Freeform 19"/>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1" name="Freeform 20"/>
            <p:cNvSpPr>
              <a:spLocks/>
            </p:cNvSpPr>
            <p:nvPr/>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2" name="Freeform 23"/>
            <p:cNvSpPr>
              <a:spLocks/>
            </p:cNvSpPr>
            <p:nvPr/>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3" name="Freeform 24"/>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4" name="Freeform 25"/>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5" name="Freeform 26"/>
            <p:cNvSpPr>
              <a:spLocks/>
            </p:cNvSpPr>
            <p:nvPr/>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6" name="Freeform 28"/>
            <p:cNvSpPr>
              <a:spLocks/>
            </p:cNvSpPr>
            <p:nvPr/>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7" name="Freeform 30"/>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8" name="Freeform 31"/>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9" name="Freeform 32"/>
            <p:cNvSpPr>
              <a:spLocks/>
            </p:cNvSpPr>
            <p:nvPr/>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80" name="Freeform 34"/>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81" name="Freeform 35"/>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21/11/07</a:t>
            </a:fld>
            <a:endParaRPr lang="zh-CN" altLang="en-US"/>
          </a:p>
        </p:txBody>
      </p:sp>
      <p:sp>
        <p:nvSpPr>
          <p:cNvPr id="5" name="页脚占位符 4"/>
          <p:cNvSpPr>
            <a:spLocks noGrp="1"/>
          </p:cNvSpPr>
          <p:nvPr>
            <p:ph type="ftr" sz="quarter" idx="3"/>
          </p:nvPr>
        </p:nvSpPr>
        <p:spPr>
          <a:xfrm>
            <a:off x="669924" y="6235700"/>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35700"/>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cxnSp>
        <p:nvCxnSpPr>
          <p:cNvPr id="12" name="直接连接符 11"/>
          <p:cNvCxnSpPr/>
          <p:nvPr userDrawn="1"/>
        </p:nvCxnSpPr>
        <p:spPr>
          <a:xfrm>
            <a:off x="681196" y="1016000"/>
            <a:ext cx="10801349"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7" name="그룹 87"/>
          <p:cNvGrpSpPr/>
          <p:nvPr userDrawn="1"/>
        </p:nvGrpSpPr>
        <p:grpSpPr>
          <a:xfrm>
            <a:off x="11496674" y="640158"/>
            <a:ext cx="703876" cy="713979"/>
            <a:chOff x="7668344" y="5495925"/>
            <a:chExt cx="1261419" cy="1279525"/>
          </a:xfrm>
        </p:grpSpPr>
        <p:sp>
          <p:nvSpPr>
            <p:cNvPr id="18" name="Freeform 13"/>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19" name="Freeform 14"/>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0" name="Freeform 15"/>
            <p:cNvSpPr>
              <a:spLocks/>
            </p:cNvSpPr>
            <p:nvPr/>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1" name="Freeform 17"/>
            <p:cNvSpPr>
              <a:spLocks/>
            </p:cNvSpPr>
            <p:nvPr/>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latinLnBrk="1"/>
              <a:endParaRPr lang="ko-KR" altLang="en-US"/>
            </a:p>
          </p:txBody>
        </p:sp>
        <p:sp>
          <p:nvSpPr>
            <p:cNvPr id="22" name="Freeform 18"/>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chemeClr val="tx1">
                <a:lumMod val="65000"/>
                <a:lumOff val="3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3" name="Freeform 19"/>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4" name="Freeform 20"/>
            <p:cNvSpPr>
              <a:spLocks/>
            </p:cNvSpPr>
            <p:nvPr/>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5" name="Freeform 23"/>
            <p:cNvSpPr>
              <a:spLocks/>
            </p:cNvSpPr>
            <p:nvPr/>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6" name="Freeform 24"/>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7" name="Freeform 25"/>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8" name="Freeform 26"/>
            <p:cNvSpPr>
              <a:spLocks/>
            </p:cNvSpPr>
            <p:nvPr/>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9" name="Freeform 31"/>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30" name="Freeform 35"/>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gr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289185" y="4307092"/>
            <a:ext cx="679506" cy="487867"/>
          </a:xfrm>
        </p:spPr>
        <p:txBody>
          <a:bodyPr/>
          <a:lstStyle/>
          <a:p>
            <a:r>
              <a:rPr lang="zh-CN" altLang="en-US" b="1" dirty="0"/>
              <a:t>成员：</a:t>
            </a:r>
            <a:endParaRPr lang="en-US" altLang="zh-CN" b="1" dirty="0"/>
          </a:p>
        </p:txBody>
      </p:sp>
      <p:sp>
        <p:nvSpPr>
          <p:cNvPr id="2" name="标题 1"/>
          <p:cNvSpPr>
            <a:spLocks noGrp="1"/>
          </p:cNvSpPr>
          <p:nvPr>
            <p:ph type="ctrTitle"/>
          </p:nvPr>
        </p:nvSpPr>
        <p:spPr/>
        <p:txBody>
          <a:bodyPr/>
          <a:lstStyle/>
          <a:p>
            <a:r>
              <a:rPr lang="en-US" altLang="zh-CN" dirty="0" err="1"/>
              <a:t>biubiu</a:t>
            </a:r>
            <a:r>
              <a:rPr lang="en-US" altLang="zh-CN" dirty="0"/>
              <a:t> </a:t>
            </a:r>
            <a:r>
              <a:rPr lang="zh-CN" altLang="en-US" dirty="0"/>
              <a:t>弹幕视频网</a:t>
            </a:r>
          </a:p>
        </p:txBody>
      </p:sp>
      <p:sp>
        <p:nvSpPr>
          <p:cNvPr id="8" name="文本占位符 7"/>
          <p:cNvSpPr>
            <a:spLocks noGrp="1"/>
          </p:cNvSpPr>
          <p:nvPr>
            <p:ph type="body" sz="quarter" idx="10"/>
          </p:nvPr>
        </p:nvSpPr>
        <p:spPr>
          <a:xfrm>
            <a:off x="8968691" y="4365289"/>
            <a:ext cx="1760827" cy="371475"/>
          </a:xfrm>
        </p:spPr>
        <p:txBody>
          <a:bodyPr>
            <a:noAutofit/>
          </a:bodyPr>
          <a:lstStyle/>
          <a:p>
            <a:r>
              <a:rPr lang="en-US" altLang="zh-CN" sz="1600" dirty="0"/>
              <a:t>2053402 </a:t>
            </a:r>
            <a:r>
              <a:rPr lang="zh-CN" altLang="en-US" sz="1600" dirty="0"/>
              <a:t>杨英颢</a:t>
            </a:r>
            <a:endParaRPr lang="en-US" altLang="zh-CN" sz="1600" dirty="0"/>
          </a:p>
        </p:txBody>
      </p:sp>
      <p:sp>
        <p:nvSpPr>
          <p:cNvPr id="9" name="文本占位符 8"/>
          <p:cNvSpPr>
            <a:spLocks noGrp="1"/>
          </p:cNvSpPr>
          <p:nvPr>
            <p:ph type="body" sz="quarter" idx="11"/>
          </p:nvPr>
        </p:nvSpPr>
        <p:spPr>
          <a:xfrm>
            <a:off x="8968691" y="4736764"/>
            <a:ext cx="1676937" cy="371475"/>
          </a:xfrm>
        </p:spPr>
        <p:txBody>
          <a:bodyPr>
            <a:noAutofit/>
          </a:bodyPr>
          <a:lstStyle/>
          <a:p>
            <a:r>
              <a:rPr lang="en-US" altLang="zh-CN" sz="1600" dirty="0"/>
              <a:t>2051747 </a:t>
            </a:r>
            <a:r>
              <a:rPr lang="zh-CN" altLang="en-US" sz="1600" dirty="0"/>
              <a:t>张泽绅</a:t>
            </a:r>
          </a:p>
        </p:txBody>
      </p:sp>
      <p:sp>
        <p:nvSpPr>
          <p:cNvPr id="6" name="文本占位符 8">
            <a:extLst>
              <a:ext uri="{FF2B5EF4-FFF2-40B4-BE49-F238E27FC236}">
                <a16:creationId xmlns:a16="http://schemas.microsoft.com/office/drawing/2014/main" id="{65BF0CB5-46E5-479B-81BF-D42B2CF9CE7D}"/>
              </a:ext>
            </a:extLst>
          </p:cNvPr>
          <p:cNvSpPr txBox="1">
            <a:spLocks/>
          </p:cNvSpPr>
          <p:nvPr/>
        </p:nvSpPr>
        <p:spPr>
          <a:xfrm>
            <a:off x="8968692" y="5108239"/>
            <a:ext cx="1676936" cy="371475"/>
          </a:xfrm>
          <a:prstGeom prst="rect">
            <a:avLst/>
          </a:prstGeom>
        </p:spPr>
        <p:txBody>
          <a:bodyPr vert="horz" lIns="91440" tIns="45720" rIns="91440" bIns="45720" rtlCol="0" anchor="ctr">
            <a:noAutofit/>
          </a:bodyPr>
          <a:lstStyle>
            <a:lvl1pPr marL="0" indent="0" algn="l" defTabSz="914354" rtl="0" eaLnBrk="1" latinLnBrk="0" hangingPunct="1">
              <a:lnSpc>
                <a:spcPct val="90000"/>
              </a:lnSpc>
              <a:spcBef>
                <a:spcPts val="1000"/>
              </a:spcBef>
              <a:buFont typeface="Arial" panose="020B0604020202020204" pitchFamily="34" charset="0"/>
              <a:buNone/>
              <a:defRPr sz="1200" b="1" kern="1200">
                <a:solidFill>
                  <a:schemeClr val="tx1"/>
                </a:solidFill>
                <a:latin typeface="+mn-lt"/>
                <a:ea typeface="+mn-ea"/>
                <a:cs typeface="+mn-cs"/>
              </a:defRPr>
            </a:lvl1pPr>
            <a:lvl2pPr marL="457177" indent="0" algn="l" defTabSz="914354"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353" indent="0" algn="l"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531"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a:t>2052318 </a:t>
            </a:r>
            <a:r>
              <a:rPr lang="zh-CN" altLang="en-US" sz="1600" dirty="0"/>
              <a:t>李家麒</a:t>
            </a:r>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3512819" y="2856858"/>
            <a:ext cx="8007668" cy="656792"/>
          </a:xfrm>
        </p:spPr>
        <p:txBody>
          <a:bodyPr>
            <a:normAutofit/>
          </a:bodyPr>
          <a:lstStyle/>
          <a:p>
            <a:r>
              <a:rPr lang="zh-CN" altLang="en-US" dirty="0"/>
              <a:t>项目经历 </a:t>
            </a:r>
            <a:r>
              <a:rPr lang="en-US" altLang="zh-CN" dirty="0">
                <a:sym typeface="+mn-lt"/>
              </a:rPr>
              <a:t>/ experiences</a:t>
            </a:r>
            <a:endParaRPr lang="zh-CN" altLang="en-US" dirty="0"/>
          </a:p>
        </p:txBody>
      </p:sp>
      <p:cxnSp>
        <p:nvCxnSpPr>
          <p:cNvPr id="4" name="直接连接符 3">
            <a:extLst>
              <a:ext uri="{FF2B5EF4-FFF2-40B4-BE49-F238E27FC236}">
                <a16:creationId xmlns:a16="http://schemas.microsoft.com/office/drawing/2014/main" id="{44718BFE-9234-433B-A06B-44C99520478F}"/>
              </a:ext>
            </a:extLst>
          </p:cNvPr>
          <p:cNvCxnSpPr>
            <a:cxnSpLocks/>
          </p:cNvCxnSpPr>
          <p:nvPr/>
        </p:nvCxnSpPr>
        <p:spPr>
          <a:xfrm>
            <a:off x="3578469" y="3522039"/>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628608FB-B890-4BBE-9513-25A879FD2EE6}"/>
              </a:ext>
            </a:extLst>
          </p:cNvPr>
          <p:cNvSpPr txBox="1"/>
          <p:nvPr/>
        </p:nvSpPr>
        <p:spPr>
          <a:xfrm>
            <a:off x="3578469" y="2353901"/>
            <a:ext cx="616420" cy="535955"/>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/05</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37517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D465EE-B171-418D-9F9D-4441D8EC34F2}"/>
              </a:ext>
            </a:extLst>
          </p:cNvPr>
          <p:cNvSpPr>
            <a:spLocks noGrp="1"/>
          </p:cNvSpPr>
          <p:nvPr>
            <p:ph type="title"/>
          </p:nvPr>
        </p:nvSpPr>
        <p:spPr/>
        <p:txBody>
          <a:bodyPr/>
          <a:lstStyle/>
          <a:p>
            <a:r>
              <a:rPr lang="en-US" altLang="zh-CN" dirty="0"/>
              <a:t>5 </a:t>
            </a:r>
            <a:r>
              <a:rPr lang="zh-CN" altLang="en-US" dirty="0"/>
              <a:t>项目经历 </a:t>
            </a:r>
            <a:r>
              <a:rPr lang="en-US" altLang="zh-CN" dirty="0">
                <a:sym typeface="+mn-lt"/>
              </a:rPr>
              <a:t>/ experiences</a:t>
            </a:r>
            <a:endParaRPr lang="zh-CN" altLang="en-US" dirty="0"/>
          </a:p>
        </p:txBody>
      </p:sp>
      <p:sp>
        <p:nvSpPr>
          <p:cNvPr id="4" name="灯片编号占位符 3">
            <a:extLst>
              <a:ext uri="{FF2B5EF4-FFF2-40B4-BE49-F238E27FC236}">
                <a16:creationId xmlns:a16="http://schemas.microsoft.com/office/drawing/2014/main" id="{2D5ED9B0-815B-4212-931F-3840FCDC788E}"/>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5" name="文本框 4">
            <a:extLst>
              <a:ext uri="{FF2B5EF4-FFF2-40B4-BE49-F238E27FC236}">
                <a16:creationId xmlns:a16="http://schemas.microsoft.com/office/drawing/2014/main" id="{CD8D2781-76B9-4A35-9243-B3A1B1DC7A15}"/>
              </a:ext>
            </a:extLst>
          </p:cNvPr>
          <p:cNvSpPr txBox="1"/>
          <p:nvPr/>
        </p:nvSpPr>
        <p:spPr>
          <a:xfrm>
            <a:off x="872455" y="1309745"/>
            <a:ext cx="2710999" cy="369332"/>
          </a:xfrm>
          <a:prstGeom prst="rect">
            <a:avLst/>
          </a:prstGeom>
          <a:noFill/>
        </p:spPr>
        <p:txBody>
          <a:bodyPr wrap="none" rtlCol="0">
            <a:spAutoFit/>
          </a:bodyPr>
          <a:lstStyle/>
          <a:p>
            <a:r>
              <a:rPr lang="zh-CN" altLang="en-US" dirty="0"/>
              <a:t>运用</a:t>
            </a:r>
            <a:r>
              <a:rPr lang="en-US" altLang="zh-CN" dirty="0" err="1"/>
              <a:t>Github</a:t>
            </a:r>
            <a:r>
              <a:rPr lang="zh-CN" altLang="en-US" dirty="0"/>
              <a:t>有效分工协作</a:t>
            </a:r>
            <a:endParaRPr lang="en-US" altLang="zh-CN" dirty="0"/>
          </a:p>
        </p:txBody>
      </p:sp>
      <p:pic>
        <p:nvPicPr>
          <p:cNvPr id="3" name="图片 2">
            <a:extLst>
              <a:ext uri="{FF2B5EF4-FFF2-40B4-BE49-F238E27FC236}">
                <a16:creationId xmlns:a16="http://schemas.microsoft.com/office/drawing/2014/main" id="{F36AC2E8-C5A3-467E-87CD-B5D13917BA17}"/>
              </a:ext>
            </a:extLst>
          </p:cNvPr>
          <p:cNvPicPr>
            <a:picLocks noChangeAspect="1"/>
          </p:cNvPicPr>
          <p:nvPr/>
        </p:nvPicPr>
        <p:blipFill>
          <a:blip r:embed="rId2"/>
          <a:stretch>
            <a:fillRect/>
          </a:stretch>
        </p:blipFill>
        <p:spPr>
          <a:xfrm>
            <a:off x="4411312" y="1118551"/>
            <a:ext cx="6005936" cy="5457921"/>
          </a:xfrm>
          <a:prstGeom prst="rect">
            <a:avLst/>
          </a:prstGeom>
        </p:spPr>
      </p:pic>
    </p:spTree>
    <p:extLst>
      <p:ext uri="{BB962C8B-B14F-4D97-AF65-F5344CB8AC3E}">
        <p14:creationId xmlns:p14="http://schemas.microsoft.com/office/powerpoint/2010/main" val="3992679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ctrTitle"/>
          </p:nvPr>
        </p:nvSpPr>
        <p:spPr>
          <a:xfrm>
            <a:off x="1475268" y="2655123"/>
            <a:ext cx="5415916" cy="939358"/>
          </a:xfrm>
        </p:spPr>
        <p:txBody>
          <a:bodyPr>
            <a:normAutofit/>
          </a:bodyPr>
          <a:lstStyle/>
          <a:p>
            <a:r>
              <a:rPr lang="zh-CN" altLang="en-US" dirty="0"/>
              <a:t>感谢观看  </a:t>
            </a:r>
            <a:r>
              <a:rPr lang="en-US" altLang="zh-CN" dirty="0"/>
              <a:t>~\(≥▽≤)/~ </a:t>
            </a:r>
            <a:endParaRPr lang="zh-CN" altLang="en-US" b="0" dirty="0"/>
          </a:p>
        </p:txBody>
      </p:sp>
    </p:spTree>
    <p:extLst>
      <p:ext uri="{BB962C8B-B14F-4D97-AF65-F5344CB8AC3E}">
        <p14:creationId xmlns:p14="http://schemas.microsoft.com/office/powerpoint/2010/main" val="125904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0498D3A-B738-48EC-A39C-94C58B88932B}"/>
              </a:ext>
            </a:extLst>
          </p:cNvPr>
          <p:cNvGrpSpPr/>
          <p:nvPr/>
        </p:nvGrpSpPr>
        <p:grpSpPr>
          <a:xfrm>
            <a:off x="714397" y="1692419"/>
            <a:ext cx="10763205" cy="4083608"/>
            <a:chOff x="757282" y="1700808"/>
            <a:chExt cx="10763205"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759C196-DA28-4241-ABB5-975367026FE9}"/>
                </a:ext>
              </a:extLst>
            </p:cNvPr>
            <p:cNvGrpSpPr>
              <a:grpSpLocks noChangeAspect="1"/>
            </p:cNvGrpSpPr>
            <p:nvPr>
              <p:custDataLst>
                <p:tags r:id="rId1"/>
              </p:custDataLst>
            </p:nvPr>
          </p:nvGrpSpPr>
          <p:grpSpPr>
            <a:xfrm>
              <a:off x="757282" y="1700808"/>
              <a:ext cx="10763205" cy="4083608"/>
              <a:chOff x="1175743" y="1700808"/>
              <a:chExt cx="10344744" cy="4083608"/>
            </a:xfrm>
          </p:grpSpPr>
          <p:sp>
            <p:nvSpPr>
              <p:cNvPr id="7" name="iṡľïḑè">
                <a:extLst>
                  <a:ext uri="{FF2B5EF4-FFF2-40B4-BE49-F238E27FC236}">
                    <a16:creationId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zh-CN" altLang="en-US" b="0" dirty="0">
                    <a:latin typeface="+mn-lt"/>
                    <a:ea typeface="+mn-ea"/>
                    <a:sym typeface="+mn-lt"/>
                  </a:rPr>
                  <a:t>背景介绍 </a:t>
                </a:r>
                <a:r>
                  <a:rPr lang="en-US" altLang="zh-CN" b="0" dirty="0">
                    <a:latin typeface="+mn-lt"/>
                    <a:ea typeface="+mn-ea"/>
                    <a:sym typeface="+mn-lt"/>
                  </a:rPr>
                  <a:t>/ idea behind the website</a:t>
                </a:r>
              </a:p>
              <a:p>
                <a:pPr marL="342900" indent="-342900">
                  <a:lnSpc>
                    <a:spcPct val="150000"/>
                  </a:lnSpc>
                  <a:buFont typeface="+mj-lt"/>
                  <a:buAutoNum type="arabicPeriod"/>
                </a:pPr>
                <a:r>
                  <a:rPr lang="zh-CN" altLang="en-US" b="0" dirty="0">
                    <a:latin typeface="+mn-lt"/>
                    <a:ea typeface="+mn-ea"/>
                    <a:sym typeface="+mn-lt"/>
                  </a:rPr>
                  <a:t>网页演示 </a:t>
                </a:r>
                <a:r>
                  <a:rPr lang="en-US" altLang="zh-CN" b="0" dirty="0">
                    <a:latin typeface="+mn-lt"/>
                    <a:ea typeface="+mn-ea"/>
                    <a:sym typeface="+mn-lt"/>
                  </a:rPr>
                  <a:t>/ website demonstration</a:t>
                </a:r>
              </a:p>
              <a:p>
                <a:pPr marL="342900" indent="-342900">
                  <a:lnSpc>
                    <a:spcPct val="150000"/>
                  </a:lnSpc>
                  <a:buFont typeface="+mj-lt"/>
                  <a:buAutoNum type="arabicPeriod"/>
                </a:pPr>
                <a:r>
                  <a:rPr lang="zh-CN" altLang="en-US" b="0" dirty="0">
                    <a:latin typeface="+mn-lt"/>
                    <a:ea typeface="+mn-ea"/>
                    <a:sym typeface="+mn-lt"/>
                  </a:rPr>
                  <a:t>功能介绍 </a:t>
                </a:r>
                <a:r>
                  <a:rPr lang="en-US" altLang="zh-CN" b="0" dirty="0">
                    <a:latin typeface="+mn-lt"/>
                    <a:ea typeface="+mn-ea"/>
                    <a:sym typeface="+mn-lt"/>
                  </a:rPr>
                  <a:t>/ website functions</a:t>
                </a:r>
              </a:p>
              <a:p>
                <a:pPr marL="342900" indent="-342900">
                  <a:lnSpc>
                    <a:spcPct val="150000"/>
                  </a:lnSpc>
                  <a:buFont typeface="+mj-lt"/>
                  <a:buAutoNum type="arabicPeriod"/>
                </a:pPr>
                <a:r>
                  <a:rPr lang="zh-CN" altLang="en-US" b="0" dirty="0">
                    <a:latin typeface="+mn-lt"/>
                    <a:ea typeface="+mn-ea"/>
                    <a:sym typeface="+mn-lt"/>
                  </a:rPr>
                  <a:t>采用工具及应用场所 </a:t>
                </a:r>
                <a:r>
                  <a:rPr lang="en-US" altLang="zh-CN" b="0" dirty="0">
                    <a:latin typeface="+mn-lt"/>
                    <a:ea typeface="+mn-ea"/>
                    <a:sym typeface="+mn-lt"/>
                  </a:rPr>
                  <a:t>/ techniques and implementation</a:t>
                </a:r>
              </a:p>
              <a:p>
                <a:pPr marL="342900" indent="-342900">
                  <a:lnSpc>
                    <a:spcPct val="150000"/>
                  </a:lnSpc>
                  <a:buFont typeface="+mj-lt"/>
                  <a:buAutoNum type="arabicPeriod"/>
                </a:pPr>
                <a:r>
                  <a:rPr lang="zh-CN" altLang="en-US" b="0" dirty="0">
                    <a:latin typeface="+mn-lt"/>
                    <a:ea typeface="+mn-ea"/>
                    <a:sym typeface="+mn-lt"/>
                  </a:rPr>
                  <a:t>项目经历 </a:t>
                </a:r>
                <a:r>
                  <a:rPr lang="en-US" altLang="zh-CN" b="0" dirty="0">
                    <a:latin typeface="+mn-lt"/>
                    <a:ea typeface="+mn-ea"/>
                    <a:sym typeface="+mn-lt"/>
                  </a:rPr>
                  <a:t>/ experiences</a:t>
                </a:r>
              </a:p>
              <a:p>
                <a:pPr marL="342900" indent="-342900">
                  <a:lnSpc>
                    <a:spcPct val="150000"/>
                  </a:lnSpc>
                  <a:buFont typeface="+mj-lt"/>
                  <a:buAutoNum type="arabicPeriod"/>
                </a:pPr>
                <a:endParaRPr lang="en-US" altLang="zh-CN" b="0" dirty="0">
                  <a:latin typeface="+mn-lt"/>
                  <a:ea typeface="+mn-ea"/>
                  <a:sym typeface="+mn-lt"/>
                </a:endParaRPr>
              </a:p>
            </p:txBody>
          </p:sp>
          <p:cxnSp>
            <p:nvCxnSpPr>
              <p:cNvPr id="8" name="直接连接符 7">
                <a:extLst>
                  <a:ext uri="{FF2B5EF4-FFF2-40B4-BE49-F238E27FC236}">
                    <a16:creationId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a16="http://schemas.microsoft.com/office/drawing/2014/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CONTENTS</a:t>
                </a:r>
              </a:p>
            </p:txBody>
          </p:sp>
        </p:grpSp>
        <p:sp>
          <p:nvSpPr>
            <p:cNvPr id="10" name="poetry_91022">
              <a:extLst>
                <a:ext uri="{FF2B5EF4-FFF2-40B4-BE49-F238E27FC236}">
                  <a16:creationId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911933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3512819" y="2756190"/>
            <a:ext cx="8007668" cy="656792"/>
          </a:xfrm>
        </p:spPr>
        <p:txBody>
          <a:bodyPr>
            <a:normAutofit/>
          </a:bodyPr>
          <a:lstStyle/>
          <a:p>
            <a:r>
              <a:rPr lang="zh-CN" altLang="en-US" dirty="0"/>
              <a:t>背景介绍 </a:t>
            </a:r>
            <a:r>
              <a:rPr lang="en-US" altLang="zh-CN" dirty="0">
                <a:sym typeface="+mn-lt"/>
              </a:rPr>
              <a:t>/ idea behind the website</a:t>
            </a:r>
            <a:endParaRPr lang="zh-CN" altLang="en-US" dirty="0"/>
          </a:p>
        </p:txBody>
      </p:sp>
      <p:cxnSp>
        <p:nvCxnSpPr>
          <p:cNvPr id="4" name="直接连接符 3">
            <a:extLst>
              <a:ext uri="{FF2B5EF4-FFF2-40B4-BE49-F238E27FC236}">
                <a16:creationId xmlns:a16="http://schemas.microsoft.com/office/drawing/2014/main" id="{44718BFE-9234-433B-A06B-44C99520478F}"/>
              </a:ext>
            </a:extLst>
          </p:cNvPr>
          <p:cNvCxnSpPr>
            <a:cxnSpLocks/>
          </p:cNvCxnSpPr>
          <p:nvPr/>
        </p:nvCxnSpPr>
        <p:spPr>
          <a:xfrm>
            <a:off x="3578469" y="3429760"/>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628608FB-B890-4BBE-9513-25A879FD2EE6}"/>
              </a:ext>
            </a:extLst>
          </p:cNvPr>
          <p:cNvSpPr txBox="1"/>
          <p:nvPr/>
        </p:nvSpPr>
        <p:spPr>
          <a:xfrm>
            <a:off x="3578469" y="2353901"/>
            <a:ext cx="616420" cy="535955"/>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84982C-6DF3-48C0-A540-10A2C950CB97}"/>
              </a:ext>
            </a:extLst>
          </p:cNvPr>
          <p:cNvSpPr>
            <a:spLocks noGrp="1"/>
          </p:cNvSpPr>
          <p:nvPr>
            <p:ph type="title"/>
          </p:nvPr>
        </p:nvSpPr>
        <p:spPr/>
        <p:txBody>
          <a:bodyPr/>
          <a:lstStyle/>
          <a:p>
            <a:r>
              <a:rPr lang="en-US" altLang="zh-CN" dirty="0"/>
              <a:t>1 </a:t>
            </a:r>
            <a:r>
              <a:rPr lang="zh-CN" altLang="en-US" dirty="0"/>
              <a:t>背景介绍 </a:t>
            </a:r>
            <a:r>
              <a:rPr lang="en-US" altLang="zh-CN" dirty="0">
                <a:sym typeface="+mn-lt"/>
              </a:rPr>
              <a:t>/ idea behind the website</a:t>
            </a:r>
            <a:endParaRPr lang="zh-CN" altLang="en-US" dirty="0"/>
          </a:p>
        </p:txBody>
      </p:sp>
      <p:sp>
        <p:nvSpPr>
          <p:cNvPr id="4" name="灯片编号占位符 3">
            <a:extLst>
              <a:ext uri="{FF2B5EF4-FFF2-40B4-BE49-F238E27FC236}">
                <a16:creationId xmlns:a16="http://schemas.microsoft.com/office/drawing/2014/main" id="{265B6D4D-3E0A-4003-9C66-BBCCC7839728}"/>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sp>
        <p:nvSpPr>
          <p:cNvPr id="24" name="文本框 23">
            <a:extLst>
              <a:ext uri="{FF2B5EF4-FFF2-40B4-BE49-F238E27FC236}">
                <a16:creationId xmlns:a16="http://schemas.microsoft.com/office/drawing/2014/main" id="{AEB15E85-2928-48D9-AAB9-E6113FF0C8D5}"/>
              </a:ext>
            </a:extLst>
          </p:cNvPr>
          <p:cNvSpPr txBox="1"/>
          <p:nvPr/>
        </p:nvSpPr>
        <p:spPr>
          <a:xfrm>
            <a:off x="1007515" y="1463334"/>
            <a:ext cx="7482144" cy="2862322"/>
          </a:xfrm>
          <a:prstGeom prst="rect">
            <a:avLst/>
          </a:prstGeom>
          <a:noFill/>
        </p:spPr>
        <p:txBody>
          <a:bodyPr wrap="square" rtlCol="0">
            <a:spAutoFit/>
          </a:bodyPr>
          <a:lstStyle/>
          <a:p>
            <a:pPr eaLnBrk="1" hangingPunct="1">
              <a:lnSpc>
                <a:spcPct val="150000"/>
              </a:lnSpc>
              <a:spcBef>
                <a:spcPct val="0"/>
              </a:spcBef>
            </a:pPr>
            <a:r>
              <a:rPr lang="en-US" altLang="zh-CN" b="1" dirty="0"/>
              <a:t>       </a:t>
            </a:r>
            <a:r>
              <a:rPr lang="zh-CN" altLang="en-US" sz="1800" b="1" dirty="0"/>
              <a:t>视频弹幕网站，是视频分享网站的一种分支，和普通的视频分享网站不同的是，观看者能在观看视频的过程中发表自己的评论，并将即时在所有观看者观看此视频的该时间点时以滑动而过的字幕显示出来，从而增加了观看者之间的互动性。其主要发布作品偏向于动画类的作品，如动画原作、相关音乐或个人演奏、二次创作、同人、</a:t>
            </a:r>
            <a:r>
              <a:rPr lang="en-US" altLang="zh-CN" sz="1800" b="1" dirty="0"/>
              <a:t>MAD</a:t>
            </a:r>
            <a:r>
              <a:rPr lang="zh-CN" altLang="en-US" sz="1800" b="1" dirty="0"/>
              <a:t>、恶搞、鬼畜等作品，也有一些从其他视频分享网站转载而来的作品。</a:t>
            </a:r>
            <a:endParaRPr lang="en-US" altLang="zh-CN" sz="1800" b="1" dirty="0"/>
          </a:p>
          <a:p>
            <a:endParaRPr lang="zh-CN" altLang="en-US" dirty="0"/>
          </a:p>
        </p:txBody>
      </p:sp>
      <p:sp>
        <p:nvSpPr>
          <p:cNvPr id="25" name="文本框 24">
            <a:extLst>
              <a:ext uri="{FF2B5EF4-FFF2-40B4-BE49-F238E27FC236}">
                <a16:creationId xmlns:a16="http://schemas.microsoft.com/office/drawing/2014/main" id="{17D86D1C-1049-41C6-81F7-81AA257438E9}"/>
              </a:ext>
            </a:extLst>
          </p:cNvPr>
          <p:cNvSpPr txBox="1"/>
          <p:nvPr/>
        </p:nvSpPr>
        <p:spPr>
          <a:xfrm>
            <a:off x="1007515" y="4140990"/>
            <a:ext cx="5609228" cy="369332"/>
          </a:xfrm>
          <a:prstGeom prst="rect">
            <a:avLst/>
          </a:prstGeom>
          <a:noFill/>
        </p:spPr>
        <p:txBody>
          <a:bodyPr wrap="none" rtlCol="0">
            <a:spAutoFit/>
          </a:bodyPr>
          <a:lstStyle/>
          <a:p>
            <a:r>
              <a:rPr lang="en-US" altLang="zh-CN" dirty="0"/>
              <a:t>       </a:t>
            </a:r>
            <a:r>
              <a:rPr lang="zh-CN" altLang="en-US" b="1" dirty="0"/>
              <a:t>基于此，我们建立了自己的弹幕视频网站 </a:t>
            </a:r>
            <a:r>
              <a:rPr lang="en-US" altLang="zh-CN" b="1" dirty="0" err="1"/>
              <a:t>biubiu</a:t>
            </a:r>
            <a:r>
              <a:rPr lang="en-US" altLang="zh-CN" b="1" dirty="0"/>
              <a:t> </a:t>
            </a:r>
            <a:endParaRPr lang="zh-CN" altLang="en-US" b="1" dirty="0"/>
          </a:p>
        </p:txBody>
      </p:sp>
    </p:spTree>
    <p:extLst>
      <p:ext uri="{BB962C8B-B14F-4D97-AF65-F5344CB8AC3E}">
        <p14:creationId xmlns:p14="http://schemas.microsoft.com/office/powerpoint/2010/main" val="3195577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3512819" y="2798135"/>
            <a:ext cx="8007668" cy="656792"/>
          </a:xfrm>
        </p:spPr>
        <p:txBody>
          <a:bodyPr>
            <a:normAutofit/>
          </a:bodyPr>
          <a:lstStyle/>
          <a:p>
            <a:r>
              <a:rPr lang="zh-CN" altLang="en-US" dirty="0"/>
              <a:t>网页演示 </a:t>
            </a:r>
            <a:r>
              <a:rPr lang="en-US" altLang="zh-CN" dirty="0">
                <a:sym typeface="+mn-lt"/>
              </a:rPr>
              <a:t>/ website demonstration</a:t>
            </a:r>
            <a:endParaRPr lang="zh-CN" altLang="en-US" dirty="0"/>
          </a:p>
        </p:txBody>
      </p:sp>
      <p:cxnSp>
        <p:nvCxnSpPr>
          <p:cNvPr id="4" name="直接连接符 3">
            <a:extLst>
              <a:ext uri="{FF2B5EF4-FFF2-40B4-BE49-F238E27FC236}">
                <a16:creationId xmlns:a16="http://schemas.microsoft.com/office/drawing/2014/main" id="{44718BFE-9234-433B-A06B-44C99520478F}"/>
              </a:ext>
            </a:extLst>
          </p:cNvPr>
          <p:cNvCxnSpPr>
            <a:cxnSpLocks/>
          </p:cNvCxnSpPr>
          <p:nvPr/>
        </p:nvCxnSpPr>
        <p:spPr>
          <a:xfrm>
            <a:off x="3578469" y="3454927"/>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628608FB-B890-4BBE-9513-25A879FD2EE6}"/>
              </a:ext>
            </a:extLst>
          </p:cNvPr>
          <p:cNvSpPr txBox="1"/>
          <p:nvPr/>
        </p:nvSpPr>
        <p:spPr>
          <a:xfrm>
            <a:off x="3578469" y="2353901"/>
            <a:ext cx="616420" cy="535955"/>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4228071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3512819" y="2798135"/>
            <a:ext cx="8007668" cy="656792"/>
          </a:xfrm>
        </p:spPr>
        <p:txBody>
          <a:bodyPr>
            <a:normAutofit/>
          </a:bodyPr>
          <a:lstStyle/>
          <a:p>
            <a:r>
              <a:rPr lang="zh-CN" altLang="en-US" dirty="0"/>
              <a:t>功能介绍 </a:t>
            </a:r>
            <a:r>
              <a:rPr lang="en-US" altLang="zh-CN" dirty="0">
                <a:sym typeface="+mn-lt"/>
              </a:rPr>
              <a:t>/ website functions</a:t>
            </a:r>
            <a:endParaRPr lang="zh-CN" altLang="en-US" dirty="0"/>
          </a:p>
        </p:txBody>
      </p:sp>
      <p:cxnSp>
        <p:nvCxnSpPr>
          <p:cNvPr id="4" name="直接连接符 3">
            <a:extLst>
              <a:ext uri="{FF2B5EF4-FFF2-40B4-BE49-F238E27FC236}">
                <a16:creationId xmlns:a16="http://schemas.microsoft.com/office/drawing/2014/main" id="{44718BFE-9234-433B-A06B-44C99520478F}"/>
              </a:ext>
            </a:extLst>
          </p:cNvPr>
          <p:cNvCxnSpPr>
            <a:cxnSpLocks/>
          </p:cNvCxnSpPr>
          <p:nvPr/>
        </p:nvCxnSpPr>
        <p:spPr>
          <a:xfrm>
            <a:off x="3578469" y="3454927"/>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628608FB-B890-4BBE-9513-25A879FD2EE6}"/>
              </a:ext>
            </a:extLst>
          </p:cNvPr>
          <p:cNvSpPr txBox="1"/>
          <p:nvPr/>
        </p:nvSpPr>
        <p:spPr>
          <a:xfrm>
            <a:off x="3578469" y="2353901"/>
            <a:ext cx="616420" cy="535955"/>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779733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D465EE-B171-418D-9F9D-4441D8EC34F2}"/>
              </a:ext>
            </a:extLst>
          </p:cNvPr>
          <p:cNvSpPr>
            <a:spLocks noGrp="1"/>
          </p:cNvSpPr>
          <p:nvPr>
            <p:ph type="title"/>
          </p:nvPr>
        </p:nvSpPr>
        <p:spPr/>
        <p:txBody>
          <a:bodyPr/>
          <a:lstStyle/>
          <a:p>
            <a:r>
              <a:rPr lang="en-US" altLang="zh-CN" dirty="0"/>
              <a:t>3 </a:t>
            </a:r>
            <a:r>
              <a:rPr lang="zh-CN" altLang="en-US" dirty="0"/>
              <a:t>功能介绍 </a:t>
            </a:r>
            <a:r>
              <a:rPr lang="en-US" altLang="zh-CN" dirty="0">
                <a:sym typeface="+mn-lt"/>
              </a:rPr>
              <a:t>/ website functions</a:t>
            </a:r>
            <a:endParaRPr lang="zh-CN" altLang="en-US" dirty="0"/>
          </a:p>
        </p:txBody>
      </p:sp>
      <p:sp>
        <p:nvSpPr>
          <p:cNvPr id="4" name="灯片编号占位符 3">
            <a:extLst>
              <a:ext uri="{FF2B5EF4-FFF2-40B4-BE49-F238E27FC236}">
                <a16:creationId xmlns:a16="http://schemas.microsoft.com/office/drawing/2014/main" id="{2D5ED9B0-815B-4212-931F-3840FCDC788E}"/>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5" name="文本框 4">
            <a:extLst>
              <a:ext uri="{FF2B5EF4-FFF2-40B4-BE49-F238E27FC236}">
                <a16:creationId xmlns:a16="http://schemas.microsoft.com/office/drawing/2014/main" id="{CD8D2781-76B9-4A35-9243-B3A1B1DC7A15}"/>
              </a:ext>
            </a:extLst>
          </p:cNvPr>
          <p:cNvSpPr txBox="1"/>
          <p:nvPr/>
        </p:nvSpPr>
        <p:spPr>
          <a:xfrm>
            <a:off x="872455" y="1309745"/>
            <a:ext cx="1300356" cy="369332"/>
          </a:xfrm>
          <a:prstGeom prst="rect">
            <a:avLst/>
          </a:prstGeom>
          <a:noFill/>
        </p:spPr>
        <p:txBody>
          <a:bodyPr wrap="none" rtlCol="0">
            <a:spAutoFit/>
          </a:bodyPr>
          <a:lstStyle/>
          <a:p>
            <a:r>
              <a:rPr lang="en-US" altLang="zh-CN" dirty="0"/>
              <a:t>1.</a:t>
            </a:r>
            <a:r>
              <a:rPr lang="zh-CN" altLang="en-US" dirty="0"/>
              <a:t>登录界面</a:t>
            </a:r>
            <a:endParaRPr lang="en-US" altLang="zh-CN" dirty="0"/>
          </a:p>
        </p:txBody>
      </p:sp>
      <p:sp>
        <p:nvSpPr>
          <p:cNvPr id="103" name="文本框 102">
            <a:extLst>
              <a:ext uri="{FF2B5EF4-FFF2-40B4-BE49-F238E27FC236}">
                <a16:creationId xmlns:a16="http://schemas.microsoft.com/office/drawing/2014/main" id="{E8F607BB-2FA3-4F25-B2E9-668AF0A72F53}"/>
              </a:ext>
            </a:extLst>
          </p:cNvPr>
          <p:cNvSpPr txBox="1"/>
          <p:nvPr/>
        </p:nvSpPr>
        <p:spPr>
          <a:xfrm>
            <a:off x="872455" y="2559716"/>
            <a:ext cx="1300356" cy="369332"/>
          </a:xfrm>
          <a:prstGeom prst="rect">
            <a:avLst/>
          </a:prstGeom>
          <a:noFill/>
        </p:spPr>
        <p:txBody>
          <a:bodyPr wrap="none" rtlCol="0">
            <a:spAutoFit/>
          </a:bodyPr>
          <a:lstStyle/>
          <a:p>
            <a:r>
              <a:rPr lang="en-US" altLang="zh-CN" dirty="0"/>
              <a:t>2.</a:t>
            </a:r>
            <a:r>
              <a:rPr lang="zh-CN" altLang="en-US" dirty="0"/>
              <a:t>注册界面</a:t>
            </a:r>
          </a:p>
        </p:txBody>
      </p:sp>
      <p:sp>
        <p:nvSpPr>
          <p:cNvPr id="104" name="文本框 103">
            <a:extLst>
              <a:ext uri="{FF2B5EF4-FFF2-40B4-BE49-F238E27FC236}">
                <a16:creationId xmlns:a16="http://schemas.microsoft.com/office/drawing/2014/main" id="{40640791-2402-4C79-ADF7-EC6014F7A79C}"/>
              </a:ext>
            </a:extLst>
          </p:cNvPr>
          <p:cNvSpPr txBox="1"/>
          <p:nvPr/>
        </p:nvSpPr>
        <p:spPr>
          <a:xfrm>
            <a:off x="872455" y="3515386"/>
            <a:ext cx="838691" cy="369332"/>
          </a:xfrm>
          <a:prstGeom prst="rect">
            <a:avLst/>
          </a:prstGeom>
          <a:noFill/>
        </p:spPr>
        <p:txBody>
          <a:bodyPr wrap="none" rtlCol="0">
            <a:spAutoFit/>
          </a:bodyPr>
          <a:lstStyle/>
          <a:p>
            <a:r>
              <a:rPr lang="en-US" altLang="zh-CN" dirty="0"/>
              <a:t>3.</a:t>
            </a:r>
            <a:r>
              <a:rPr lang="zh-CN" altLang="en-US" dirty="0"/>
              <a:t>主页</a:t>
            </a:r>
          </a:p>
        </p:txBody>
      </p:sp>
      <p:sp>
        <p:nvSpPr>
          <p:cNvPr id="105" name="文本框 104">
            <a:extLst>
              <a:ext uri="{FF2B5EF4-FFF2-40B4-BE49-F238E27FC236}">
                <a16:creationId xmlns:a16="http://schemas.microsoft.com/office/drawing/2014/main" id="{A919190A-9C6A-4C39-8F42-045A11607BA2}"/>
              </a:ext>
            </a:extLst>
          </p:cNvPr>
          <p:cNvSpPr txBox="1"/>
          <p:nvPr/>
        </p:nvSpPr>
        <p:spPr>
          <a:xfrm>
            <a:off x="872455" y="5333512"/>
            <a:ext cx="1762021" cy="369332"/>
          </a:xfrm>
          <a:prstGeom prst="rect">
            <a:avLst/>
          </a:prstGeom>
          <a:noFill/>
        </p:spPr>
        <p:txBody>
          <a:bodyPr wrap="none" rtlCol="0">
            <a:spAutoFit/>
          </a:bodyPr>
          <a:lstStyle/>
          <a:p>
            <a:r>
              <a:rPr lang="en-US" altLang="zh-CN" dirty="0"/>
              <a:t>4.</a:t>
            </a:r>
            <a:r>
              <a:rPr lang="zh-CN" altLang="en-US" dirty="0"/>
              <a:t>各类视频分页</a:t>
            </a:r>
          </a:p>
        </p:txBody>
      </p:sp>
      <p:sp>
        <p:nvSpPr>
          <p:cNvPr id="106" name="文本框 105">
            <a:extLst>
              <a:ext uri="{FF2B5EF4-FFF2-40B4-BE49-F238E27FC236}">
                <a16:creationId xmlns:a16="http://schemas.microsoft.com/office/drawing/2014/main" id="{DABE7572-22A8-4D3A-830C-A6BB53C3C184}"/>
              </a:ext>
            </a:extLst>
          </p:cNvPr>
          <p:cNvSpPr txBox="1"/>
          <p:nvPr/>
        </p:nvSpPr>
        <p:spPr>
          <a:xfrm>
            <a:off x="6711193" y="1309745"/>
            <a:ext cx="1069524" cy="369332"/>
          </a:xfrm>
          <a:prstGeom prst="rect">
            <a:avLst/>
          </a:prstGeom>
          <a:noFill/>
        </p:spPr>
        <p:txBody>
          <a:bodyPr wrap="none" rtlCol="0">
            <a:spAutoFit/>
          </a:bodyPr>
          <a:lstStyle/>
          <a:p>
            <a:r>
              <a:rPr lang="en-US" altLang="zh-CN" dirty="0"/>
              <a:t>5.</a:t>
            </a:r>
            <a:r>
              <a:rPr lang="zh-CN" altLang="en-US" dirty="0"/>
              <a:t>播放页</a:t>
            </a:r>
          </a:p>
        </p:txBody>
      </p:sp>
      <p:sp>
        <p:nvSpPr>
          <p:cNvPr id="107" name="文本框 106">
            <a:extLst>
              <a:ext uri="{FF2B5EF4-FFF2-40B4-BE49-F238E27FC236}">
                <a16:creationId xmlns:a16="http://schemas.microsoft.com/office/drawing/2014/main" id="{EF3FB9D2-6CEE-4896-B714-F7C412BF01F0}"/>
              </a:ext>
            </a:extLst>
          </p:cNvPr>
          <p:cNvSpPr txBox="1"/>
          <p:nvPr/>
        </p:nvSpPr>
        <p:spPr>
          <a:xfrm>
            <a:off x="6711193" y="2826572"/>
            <a:ext cx="1305165" cy="369332"/>
          </a:xfrm>
          <a:prstGeom prst="rect">
            <a:avLst/>
          </a:prstGeom>
          <a:noFill/>
        </p:spPr>
        <p:txBody>
          <a:bodyPr wrap="none" rtlCol="0">
            <a:spAutoFit/>
          </a:bodyPr>
          <a:lstStyle/>
          <a:p>
            <a:r>
              <a:rPr lang="en-US" altLang="zh-CN" dirty="0"/>
              <a:t>6.</a:t>
            </a:r>
            <a:r>
              <a:rPr lang="zh-CN" altLang="en-US" dirty="0"/>
              <a:t>后台界面</a:t>
            </a:r>
          </a:p>
        </p:txBody>
      </p:sp>
      <p:sp>
        <p:nvSpPr>
          <p:cNvPr id="6" name="文本框 5">
            <a:extLst>
              <a:ext uri="{FF2B5EF4-FFF2-40B4-BE49-F238E27FC236}">
                <a16:creationId xmlns:a16="http://schemas.microsoft.com/office/drawing/2014/main" id="{41F3C1F1-3FD1-45AB-B7C1-DE9B1512B7B8}"/>
              </a:ext>
            </a:extLst>
          </p:cNvPr>
          <p:cNvSpPr txBox="1"/>
          <p:nvPr/>
        </p:nvSpPr>
        <p:spPr>
          <a:xfrm>
            <a:off x="1149187" y="1632384"/>
            <a:ext cx="3570208" cy="923330"/>
          </a:xfrm>
          <a:prstGeom prst="rect">
            <a:avLst/>
          </a:prstGeom>
          <a:noFill/>
        </p:spPr>
        <p:txBody>
          <a:bodyPr wrap="none" rtlCol="0">
            <a:spAutoFit/>
          </a:bodyPr>
          <a:lstStyle/>
          <a:p>
            <a:r>
              <a:rPr lang="en-US" altLang="zh-CN" dirty="0"/>
              <a:t>1.1 </a:t>
            </a:r>
            <a:r>
              <a:rPr lang="zh-CN" altLang="en-US" dirty="0"/>
              <a:t>用户登录，若账号或密码错误</a:t>
            </a:r>
            <a:endParaRPr lang="en-US" altLang="zh-CN" dirty="0"/>
          </a:p>
          <a:p>
            <a:r>
              <a:rPr lang="zh-CN" altLang="en-US" dirty="0"/>
              <a:t>则给出相应提示</a:t>
            </a:r>
            <a:endParaRPr lang="en-US" altLang="zh-CN" dirty="0"/>
          </a:p>
          <a:p>
            <a:r>
              <a:rPr lang="en-US" altLang="zh-CN" dirty="0"/>
              <a:t>1.2 </a:t>
            </a:r>
            <a:r>
              <a:rPr lang="zh-CN" altLang="en-US" dirty="0"/>
              <a:t>跳转到注册页</a:t>
            </a:r>
          </a:p>
        </p:txBody>
      </p:sp>
      <p:sp>
        <p:nvSpPr>
          <p:cNvPr id="108" name="文本框 107">
            <a:extLst>
              <a:ext uri="{FF2B5EF4-FFF2-40B4-BE49-F238E27FC236}">
                <a16:creationId xmlns:a16="http://schemas.microsoft.com/office/drawing/2014/main" id="{9D7536FA-0779-458E-9440-6C8C2CE228EC}"/>
              </a:ext>
            </a:extLst>
          </p:cNvPr>
          <p:cNvSpPr txBox="1"/>
          <p:nvPr/>
        </p:nvSpPr>
        <p:spPr>
          <a:xfrm>
            <a:off x="1149187" y="2909553"/>
            <a:ext cx="1954381" cy="646331"/>
          </a:xfrm>
          <a:prstGeom prst="rect">
            <a:avLst/>
          </a:prstGeom>
          <a:noFill/>
        </p:spPr>
        <p:txBody>
          <a:bodyPr wrap="none" rtlCol="0">
            <a:spAutoFit/>
          </a:bodyPr>
          <a:lstStyle/>
          <a:p>
            <a:r>
              <a:rPr lang="en-US" altLang="zh-CN" dirty="0"/>
              <a:t>2.1 </a:t>
            </a:r>
            <a:r>
              <a:rPr lang="zh-CN" altLang="en-US" dirty="0"/>
              <a:t>用户注册</a:t>
            </a:r>
            <a:endParaRPr lang="en-US" altLang="zh-CN" dirty="0"/>
          </a:p>
          <a:p>
            <a:r>
              <a:rPr lang="en-US" altLang="zh-CN" dirty="0"/>
              <a:t>2.2 </a:t>
            </a:r>
            <a:r>
              <a:rPr lang="zh-CN" altLang="en-US" dirty="0"/>
              <a:t>跳转到登录页</a:t>
            </a:r>
          </a:p>
        </p:txBody>
      </p:sp>
      <p:sp>
        <p:nvSpPr>
          <p:cNvPr id="109" name="文本框 108">
            <a:extLst>
              <a:ext uri="{FF2B5EF4-FFF2-40B4-BE49-F238E27FC236}">
                <a16:creationId xmlns:a16="http://schemas.microsoft.com/office/drawing/2014/main" id="{989C5E3B-94EA-48FB-A7D0-9A01C71116D5}"/>
              </a:ext>
            </a:extLst>
          </p:cNvPr>
          <p:cNvSpPr txBox="1"/>
          <p:nvPr/>
        </p:nvSpPr>
        <p:spPr>
          <a:xfrm>
            <a:off x="1149186" y="3856184"/>
            <a:ext cx="4108817" cy="1477328"/>
          </a:xfrm>
          <a:prstGeom prst="rect">
            <a:avLst/>
          </a:prstGeom>
          <a:noFill/>
        </p:spPr>
        <p:txBody>
          <a:bodyPr wrap="none" rtlCol="0">
            <a:spAutoFit/>
          </a:bodyPr>
          <a:lstStyle/>
          <a:p>
            <a:r>
              <a:rPr lang="en-US" altLang="zh-CN" dirty="0"/>
              <a:t>3.1 </a:t>
            </a:r>
            <a:r>
              <a:rPr lang="zh-CN" altLang="en-US" dirty="0"/>
              <a:t>点击视频进行播放</a:t>
            </a:r>
            <a:endParaRPr lang="en-US" altLang="zh-CN" dirty="0"/>
          </a:p>
          <a:p>
            <a:r>
              <a:rPr lang="en-US" altLang="zh-CN" dirty="0"/>
              <a:t>3.2 </a:t>
            </a:r>
            <a:r>
              <a:rPr lang="zh-CN" altLang="en-US" dirty="0"/>
              <a:t>跳转到各类视频分页</a:t>
            </a:r>
            <a:endParaRPr lang="en-US" altLang="zh-CN" dirty="0"/>
          </a:p>
          <a:p>
            <a:r>
              <a:rPr lang="en-US" altLang="zh-CN" dirty="0"/>
              <a:t>3.3 </a:t>
            </a:r>
            <a:r>
              <a:rPr lang="zh-CN" altLang="en-US" dirty="0"/>
              <a:t>若该用户有权进入后台，则在网页</a:t>
            </a:r>
            <a:endParaRPr lang="en-US" altLang="zh-CN" dirty="0"/>
          </a:p>
          <a:p>
            <a:r>
              <a:rPr lang="zh-CN" altLang="en-US" dirty="0"/>
              <a:t>中会显示进入后台图标，点击可以进入</a:t>
            </a:r>
            <a:endParaRPr lang="en-US" altLang="zh-CN" dirty="0"/>
          </a:p>
          <a:p>
            <a:r>
              <a:rPr lang="zh-CN" altLang="en-US" dirty="0"/>
              <a:t>后台，若无权限，则不显示该图标</a:t>
            </a:r>
          </a:p>
        </p:txBody>
      </p:sp>
      <p:sp>
        <p:nvSpPr>
          <p:cNvPr id="110" name="文本框 109">
            <a:extLst>
              <a:ext uri="{FF2B5EF4-FFF2-40B4-BE49-F238E27FC236}">
                <a16:creationId xmlns:a16="http://schemas.microsoft.com/office/drawing/2014/main" id="{41A91C6A-D6D0-4D40-B1F4-15411CE5AECA}"/>
              </a:ext>
            </a:extLst>
          </p:cNvPr>
          <p:cNvSpPr txBox="1"/>
          <p:nvPr/>
        </p:nvSpPr>
        <p:spPr>
          <a:xfrm>
            <a:off x="1149185" y="5702844"/>
            <a:ext cx="4031873" cy="923330"/>
          </a:xfrm>
          <a:prstGeom prst="rect">
            <a:avLst/>
          </a:prstGeom>
          <a:noFill/>
        </p:spPr>
        <p:txBody>
          <a:bodyPr wrap="none" rtlCol="0">
            <a:spAutoFit/>
          </a:bodyPr>
          <a:lstStyle/>
          <a:p>
            <a:r>
              <a:rPr lang="en-US" altLang="zh-CN" dirty="0"/>
              <a:t>4.1 </a:t>
            </a:r>
            <a:r>
              <a:rPr lang="zh-CN" altLang="en-US" dirty="0"/>
              <a:t>点击视频进行播放</a:t>
            </a:r>
            <a:endParaRPr lang="en-US" altLang="zh-CN" dirty="0"/>
          </a:p>
          <a:p>
            <a:r>
              <a:rPr lang="en-US" altLang="zh-CN" dirty="0"/>
              <a:t>4.2 </a:t>
            </a:r>
            <a:r>
              <a:rPr lang="zh-CN" altLang="en-US" dirty="0"/>
              <a:t>跳转到其他类视频分页或回到主页</a:t>
            </a:r>
            <a:endParaRPr lang="en-US" altLang="zh-CN" dirty="0"/>
          </a:p>
          <a:p>
            <a:endParaRPr lang="zh-CN" altLang="en-US" dirty="0"/>
          </a:p>
        </p:txBody>
      </p:sp>
      <p:sp>
        <p:nvSpPr>
          <p:cNvPr id="111" name="文本框 110">
            <a:extLst>
              <a:ext uri="{FF2B5EF4-FFF2-40B4-BE49-F238E27FC236}">
                <a16:creationId xmlns:a16="http://schemas.microsoft.com/office/drawing/2014/main" id="{7809D8DB-7B73-476B-9E29-516641B18EEC}"/>
              </a:ext>
            </a:extLst>
          </p:cNvPr>
          <p:cNvSpPr txBox="1"/>
          <p:nvPr/>
        </p:nvSpPr>
        <p:spPr>
          <a:xfrm>
            <a:off x="7034025" y="1632384"/>
            <a:ext cx="4123333" cy="1200329"/>
          </a:xfrm>
          <a:prstGeom prst="rect">
            <a:avLst/>
          </a:prstGeom>
          <a:noFill/>
        </p:spPr>
        <p:txBody>
          <a:bodyPr wrap="square" rtlCol="0">
            <a:spAutoFit/>
          </a:bodyPr>
          <a:lstStyle/>
          <a:p>
            <a:r>
              <a:rPr lang="en-US" altLang="zh-CN" dirty="0"/>
              <a:t>5.1</a:t>
            </a:r>
            <a:r>
              <a:rPr lang="zh-CN" altLang="en-US" dirty="0"/>
              <a:t> 播放视频</a:t>
            </a:r>
            <a:endParaRPr lang="en-US" altLang="zh-CN" dirty="0"/>
          </a:p>
          <a:p>
            <a:r>
              <a:rPr lang="en-US" altLang="zh-CN" dirty="0"/>
              <a:t>5.2 </a:t>
            </a:r>
            <a:r>
              <a:rPr lang="zh-CN" altLang="en-US" dirty="0"/>
              <a:t>弹幕系列功能，包括显示数据库</a:t>
            </a:r>
            <a:endParaRPr lang="en-US" altLang="zh-CN" dirty="0"/>
          </a:p>
          <a:p>
            <a:r>
              <a:rPr lang="zh-CN" altLang="en-US" dirty="0"/>
              <a:t>中已有的弹幕，用户发送弹幕并存储到数据库中等</a:t>
            </a:r>
            <a:endParaRPr lang="en-US" altLang="zh-CN" dirty="0"/>
          </a:p>
        </p:txBody>
      </p:sp>
      <p:sp>
        <p:nvSpPr>
          <p:cNvPr id="112" name="文本框 111">
            <a:extLst>
              <a:ext uri="{FF2B5EF4-FFF2-40B4-BE49-F238E27FC236}">
                <a16:creationId xmlns:a16="http://schemas.microsoft.com/office/drawing/2014/main" id="{E0F2FBAE-1707-4726-8FCA-24AB6D6B8775}"/>
              </a:ext>
            </a:extLst>
          </p:cNvPr>
          <p:cNvSpPr txBox="1"/>
          <p:nvPr/>
        </p:nvSpPr>
        <p:spPr>
          <a:xfrm>
            <a:off x="7034025" y="3180109"/>
            <a:ext cx="3921266" cy="1200329"/>
          </a:xfrm>
          <a:prstGeom prst="rect">
            <a:avLst/>
          </a:prstGeom>
          <a:noFill/>
        </p:spPr>
        <p:txBody>
          <a:bodyPr wrap="none" rtlCol="0">
            <a:spAutoFit/>
          </a:bodyPr>
          <a:lstStyle/>
          <a:p>
            <a:r>
              <a:rPr lang="en-US" altLang="zh-CN" dirty="0"/>
              <a:t>6.1</a:t>
            </a:r>
            <a:r>
              <a:rPr lang="zh-CN" altLang="en-US" dirty="0"/>
              <a:t> 显示用户列表，并可以从数据库</a:t>
            </a:r>
            <a:endParaRPr lang="en-US" altLang="zh-CN" dirty="0"/>
          </a:p>
          <a:p>
            <a:r>
              <a:rPr lang="zh-CN" altLang="en-US" dirty="0"/>
              <a:t>中删除用户</a:t>
            </a:r>
            <a:endParaRPr lang="en-US" altLang="zh-CN" dirty="0"/>
          </a:p>
          <a:p>
            <a:r>
              <a:rPr lang="en-US" altLang="zh-CN" dirty="0"/>
              <a:t>6.2 </a:t>
            </a:r>
            <a:r>
              <a:rPr lang="zh-CN" altLang="en-US" dirty="0"/>
              <a:t>显示弹幕列表，并可以从数据库</a:t>
            </a:r>
            <a:endParaRPr lang="en-US" altLang="zh-CN" dirty="0"/>
          </a:p>
          <a:p>
            <a:r>
              <a:rPr lang="zh-CN" altLang="en-US" dirty="0"/>
              <a:t>中删除弹幕</a:t>
            </a:r>
            <a:endParaRPr lang="en-US" altLang="zh-CN" dirty="0"/>
          </a:p>
        </p:txBody>
      </p:sp>
    </p:spTree>
    <p:extLst>
      <p:ext uri="{BB962C8B-B14F-4D97-AF65-F5344CB8AC3E}">
        <p14:creationId xmlns:p14="http://schemas.microsoft.com/office/powerpoint/2010/main" val="2689362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3512819" y="2856858"/>
            <a:ext cx="8007668" cy="656792"/>
          </a:xfrm>
        </p:spPr>
        <p:txBody>
          <a:bodyPr>
            <a:normAutofit/>
          </a:bodyPr>
          <a:lstStyle/>
          <a:p>
            <a:r>
              <a:rPr lang="zh-CN" altLang="en-US" dirty="0"/>
              <a:t>采用工具及应用场所 </a:t>
            </a:r>
            <a:r>
              <a:rPr lang="en-US" altLang="zh-CN" dirty="0">
                <a:sym typeface="+mn-lt"/>
              </a:rPr>
              <a:t>/ techniques and implementation</a:t>
            </a:r>
            <a:endParaRPr lang="zh-CN" altLang="en-US" dirty="0"/>
          </a:p>
        </p:txBody>
      </p:sp>
      <p:cxnSp>
        <p:nvCxnSpPr>
          <p:cNvPr id="4" name="直接连接符 3">
            <a:extLst>
              <a:ext uri="{FF2B5EF4-FFF2-40B4-BE49-F238E27FC236}">
                <a16:creationId xmlns:a16="http://schemas.microsoft.com/office/drawing/2014/main" id="{44718BFE-9234-433B-A06B-44C99520478F}"/>
              </a:ext>
            </a:extLst>
          </p:cNvPr>
          <p:cNvCxnSpPr>
            <a:cxnSpLocks/>
          </p:cNvCxnSpPr>
          <p:nvPr/>
        </p:nvCxnSpPr>
        <p:spPr>
          <a:xfrm>
            <a:off x="3578469" y="3522039"/>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628608FB-B890-4BBE-9513-25A879FD2EE6}"/>
              </a:ext>
            </a:extLst>
          </p:cNvPr>
          <p:cNvSpPr txBox="1"/>
          <p:nvPr/>
        </p:nvSpPr>
        <p:spPr>
          <a:xfrm>
            <a:off x="3578469" y="2353901"/>
            <a:ext cx="616420" cy="535955"/>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/04</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403965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D465EE-B171-418D-9F9D-4441D8EC34F2}"/>
              </a:ext>
            </a:extLst>
          </p:cNvPr>
          <p:cNvSpPr>
            <a:spLocks noGrp="1"/>
          </p:cNvSpPr>
          <p:nvPr>
            <p:ph type="title"/>
          </p:nvPr>
        </p:nvSpPr>
        <p:spPr/>
        <p:txBody>
          <a:bodyPr/>
          <a:lstStyle/>
          <a:p>
            <a:r>
              <a:rPr lang="en-US" altLang="zh-CN" dirty="0"/>
              <a:t>4 </a:t>
            </a:r>
            <a:r>
              <a:rPr lang="zh-CN" altLang="en-US" dirty="0"/>
              <a:t>采用工具及应用场所 </a:t>
            </a:r>
            <a:r>
              <a:rPr lang="en-US" altLang="zh-CN" dirty="0">
                <a:sym typeface="+mn-lt"/>
              </a:rPr>
              <a:t>/ techniques and implementation</a:t>
            </a:r>
            <a:endParaRPr lang="zh-CN" altLang="en-US" dirty="0"/>
          </a:p>
        </p:txBody>
      </p:sp>
      <p:sp>
        <p:nvSpPr>
          <p:cNvPr id="4" name="灯片编号占位符 3">
            <a:extLst>
              <a:ext uri="{FF2B5EF4-FFF2-40B4-BE49-F238E27FC236}">
                <a16:creationId xmlns:a16="http://schemas.microsoft.com/office/drawing/2014/main" id="{2D5ED9B0-815B-4212-931F-3840FCDC788E}"/>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5" name="文本框 4">
            <a:extLst>
              <a:ext uri="{FF2B5EF4-FFF2-40B4-BE49-F238E27FC236}">
                <a16:creationId xmlns:a16="http://schemas.microsoft.com/office/drawing/2014/main" id="{CD8D2781-76B9-4A35-9243-B3A1B1DC7A15}"/>
              </a:ext>
            </a:extLst>
          </p:cNvPr>
          <p:cNvSpPr txBox="1"/>
          <p:nvPr/>
        </p:nvSpPr>
        <p:spPr>
          <a:xfrm>
            <a:off x="872455" y="1309745"/>
            <a:ext cx="1535420" cy="369332"/>
          </a:xfrm>
          <a:prstGeom prst="rect">
            <a:avLst/>
          </a:prstGeom>
          <a:noFill/>
        </p:spPr>
        <p:txBody>
          <a:bodyPr wrap="none" rtlCol="0">
            <a:spAutoFit/>
          </a:bodyPr>
          <a:lstStyle/>
          <a:p>
            <a:r>
              <a:rPr lang="en-US" altLang="zh-CN" dirty="0"/>
              <a:t>1.HTML CSS</a:t>
            </a:r>
          </a:p>
        </p:txBody>
      </p:sp>
      <p:sp>
        <p:nvSpPr>
          <p:cNvPr id="103" name="文本框 102">
            <a:extLst>
              <a:ext uri="{FF2B5EF4-FFF2-40B4-BE49-F238E27FC236}">
                <a16:creationId xmlns:a16="http://schemas.microsoft.com/office/drawing/2014/main" id="{E8F607BB-2FA3-4F25-B2E9-668AF0A72F53}"/>
              </a:ext>
            </a:extLst>
          </p:cNvPr>
          <p:cNvSpPr txBox="1"/>
          <p:nvPr/>
        </p:nvSpPr>
        <p:spPr>
          <a:xfrm>
            <a:off x="872455" y="2001716"/>
            <a:ext cx="1415772" cy="369332"/>
          </a:xfrm>
          <a:prstGeom prst="rect">
            <a:avLst/>
          </a:prstGeom>
          <a:noFill/>
        </p:spPr>
        <p:txBody>
          <a:bodyPr wrap="none" rtlCol="0">
            <a:spAutoFit/>
          </a:bodyPr>
          <a:lstStyle/>
          <a:p>
            <a:r>
              <a:rPr lang="en-US" altLang="zh-CN" dirty="0"/>
              <a:t>2.Javascript</a:t>
            </a:r>
            <a:endParaRPr lang="zh-CN" altLang="en-US" dirty="0"/>
          </a:p>
        </p:txBody>
      </p:sp>
      <p:sp>
        <p:nvSpPr>
          <p:cNvPr id="104" name="文本框 103">
            <a:extLst>
              <a:ext uri="{FF2B5EF4-FFF2-40B4-BE49-F238E27FC236}">
                <a16:creationId xmlns:a16="http://schemas.microsoft.com/office/drawing/2014/main" id="{40640791-2402-4C79-ADF7-EC6014F7A79C}"/>
              </a:ext>
            </a:extLst>
          </p:cNvPr>
          <p:cNvSpPr txBox="1"/>
          <p:nvPr/>
        </p:nvSpPr>
        <p:spPr>
          <a:xfrm>
            <a:off x="872455" y="3032887"/>
            <a:ext cx="979755" cy="369332"/>
          </a:xfrm>
          <a:prstGeom prst="rect">
            <a:avLst/>
          </a:prstGeom>
          <a:noFill/>
        </p:spPr>
        <p:txBody>
          <a:bodyPr wrap="none" rtlCol="0">
            <a:spAutoFit/>
          </a:bodyPr>
          <a:lstStyle/>
          <a:p>
            <a:r>
              <a:rPr lang="en-US" altLang="zh-CN" dirty="0"/>
              <a:t>3.Mysql</a:t>
            </a:r>
            <a:endParaRPr lang="zh-CN" altLang="en-US" dirty="0"/>
          </a:p>
        </p:txBody>
      </p:sp>
      <p:sp>
        <p:nvSpPr>
          <p:cNvPr id="105" name="文本框 104">
            <a:extLst>
              <a:ext uri="{FF2B5EF4-FFF2-40B4-BE49-F238E27FC236}">
                <a16:creationId xmlns:a16="http://schemas.microsoft.com/office/drawing/2014/main" id="{A919190A-9C6A-4C39-8F42-045A11607BA2}"/>
              </a:ext>
            </a:extLst>
          </p:cNvPr>
          <p:cNvSpPr txBox="1"/>
          <p:nvPr/>
        </p:nvSpPr>
        <p:spPr>
          <a:xfrm>
            <a:off x="872455" y="4064058"/>
            <a:ext cx="1351652" cy="369332"/>
          </a:xfrm>
          <a:prstGeom prst="rect">
            <a:avLst/>
          </a:prstGeom>
          <a:noFill/>
        </p:spPr>
        <p:txBody>
          <a:bodyPr wrap="none" rtlCol="0">
            <a:spAutoFit/>
          </a:bodyPr>
          <a:lstStyle/>
          <a:p>
            <a:r>
              <a:rPr lang="en-US" altLang="zh-CN" dirty="0"/>
              <a:t>4. socket.io</a:t>
            </a:r>
            <a:endParaRPr lang="zh-CN" altLang="en-US" dirty="0"/>
          </a:p>
        </p:txBody>
      </p:sp>
      <p:sp>
        <p:nvSpPr>
          <p:cNvPr id="6" name="文本框 5">
            <a:extLst>
              <a:ext uri="{FF2B5EF4-FFF2-40B4-BE49-F238E27FC236}">
                <a16:creationId xmlns:a16="http://schemas.microsoft.com/office/drawing/2014/main" id="{41F3C1F1-3FD1-45AB-B7C1-DE9B1512B7B8}"/>
              </a:ext>
            </a:extLst>
          </p:cNvPr>
          <p:cNvSpPr txBox="1"/>
          <p:nvPr/>
        </p:nvSpPr>
        <p:spPr>
          <a:xfrm>
            <a:off x="1149187" y="1632384"/>
            <a:ext cx="2095445" cy="369332"/>
          </a:xfrm>
          <a:prstGeom prst="rect">
            <a:avLst/>
          </a:prstGeom>
          <a:noFill/>
        </p:spPr>
        <p:txBody>
          <a:bodyPr wrap="none" rtlCol="0">
            <a:spAutoFit/>
          </a:bodyPr>
          <a:lstStyle/>
          <a:p>
            <a:r>
              <a:rPr lang="zh-CN" altLang="en-US" dirty="0"/>
              <a:t>各页面的静态组成</a:t>
            </a:r>
            <a:r>
              <a:rPr lang="en-US" altLang="zh-CN" dirty="0"/>
              <a:t> </a:t>
            </a:r>
            <a:endParaRPr lang="zh-CN" altLang="en-US" dirty="0"/>
          </a:p>
        </p:txBody>
      </p:sp>
      <p:sp>
        <p:nvSpPr>
          <p:cNvPr id="108" name="文本框 107">
            <a:extLst>
              <a:ext uri="{FF2B5EF4-FFF2-40B4-BE49-F238E27FC236}">
                <a16:creationId xmlns:a16="http://schemas.microsoft.com/office/drawing/2014/main" id="{9D7536FA-0779-458E-9440-6C8C2CE228EC}"/>
              </a:ext>
            </a:extLst>
          </p:cNvPr>
          <p:cNvSpPr txBox="1"/>
          <p:nvPr/>
        </p:nvSpPr>
        <p:spPr>
          <a:xfrm>
            <a:off x="1149187" y="2351553"/>
            <a:ext cx="5288627" cy="646331"/>
          </a:xfrm>
          <a:prstGeom prst="rect">
            <a:avLst/>
          </a:prstGeom>
          <a:noFill/>
        </p:spPr>
        <p:txBody>
          <a:bodyPr wrap="none" rtlCol="0">
            <a:spAutoFit/>
          </a:bodyPr>
          <a:lstStyle/>
          <a:p>
            <a:r>
              <a:rPr lang="zh-CN" altLang="en-US" dirty="0"/>
              <a:t>实现</a:t>
            </a:r>
            <a:r>
              <a:rPr lang="en-US" altLang="zh-CN" dirty="0"/>
              <a:t>sock.io.js</a:t>
            </a:r>
            <a:r>
              <a:rPr lang="zh-CN" altLang="en-US" dirty="0"/>
              <a:t>，弹窗提示信息，根据数据库信息在</a:t>
            </a:r>
            <a:endParaRPr lang="en-US" altLang="zh-CN" dirty="0"/>
          </a:p>
          <a:p>
            <a:r>
              <a:rPr lang="zh-CN" altLang="en-US" dirty="0"/>
              <a:t>页面动态显示内容，页面布局等</a:t>
            </a:r>
            <a:r>
              <a:rPr lang="en-US" altLang="zh-CN" dirty="0"/>
              <a:t> </a:t>
            </a:r>
            <a:endParaRPr lang="zh-CN" altLang="en-US" dirty="0"/>
          </a:p>
        </p:txBody>
      </p:sp>
      <p:sp>
        <p:nvSpPr>
          <p:cNvPr id="109" name="文本框 108">
            <a:extLst>
              <a:ext uri="{FF2B5EF4-FFF2-40B4-BE49-F238E27FC236}">
                <a16:creationId xmlns:a16="http://schemas.microsoft.com/office/drawing/2014/main" id="{989C5E3B-94EA-48FB-A7D0-9A01C71116D5}"/>
              </a:ext>
            </a:extLst>
          </p:cNvPr>
          <p:cNvSpPr txBox="1"/>
          <p:nvPr/>
        </p:nvSpPr>
        <p:spPr>
          <a:xfrm>
            <a:off x="1149186" y="3373685"/>
            <a:ext cx="4339650" cy="369332"/>
          </a:xfrm>
          <a:prstGeom prst="rect">
            <a:avLst/>
          </a:prstGeom>
          <a:noFill/>
        </p:spPr>
        <p:txBody>
          <a:bodyPr wrap="none" rtlCol="0">
            <a:spAutoFit/>
          </a:bodyPr>
          <a:lstStyle/>
          <a:p>
            <a:r>
              <a:rPr lang="zh-CN" altLang="en-US" dirty="0"/>
              <a:t>用于存储用户信息、视频信息、弹幕信息</a:t>
            </a:r>
          </a:p>
        </p:txBody>
      </p:sp>
      <p:sp>
        <p:nvSpPr>
          <p:cNvPr id="110" name="文本框 109">
            <a:extLst>
              <a:ext uri="{FF2B5EF4-FFF2-40B4-BE49-F238E27FC236}">
                <a16:creationId xmlns:a16="http://schemas.microsoft.com/office/drawing/2014/main" id="{41A91C6A-D6D0-4D40-B1F4-15411CE5AECA}"/>
              </a:ext>
            </a:extLst>
          </p:cNvPr>
          <p:cNvSpPr txBox="1"/>
          <p:nvPr/>
        </p:nvSpPr>
        <p:spPr>
          <a:xfrm>
            <a:off x="1149186" y="4433390"/>
            <a:ext cx="5352283" cy="1754326"/>
          </a:xfrm>
          <a:prstGeom prst="rect">
            <a:avLst/>
          </a:prstGeom>
          <a:noFill/>
        </p:spPr>
        <p:txBody>
          <a:bodyPr wrap="square" rtlCol="0">
            <a:spAutoFit/>
          </a:bodyPr>
          <a:lstStyle/>
          <a:p>
            <a:r>
              <a:rPr lang="zh-CN" altLang="en-US" dirty="0"/>
              <a:t>前端与后端的连接，用于登录页提交并验证用户登录信息，注册页提交用户注册信息，主页及各类视频分页从后端获取视频及相关信息（名称、缩略图、地址），各类视频数量等，后台界面显示所有用户信息以及弹幕信息</a:t>
            </a:r>
            <a:endParaRPr lang="en-US" altLang="zh-CN" dirty="0"/>
          </a:p>
          <a:p>
            <a:endParaRPr lang="zh-CN" altLang="en-US" dirty="0"/>
          </a:p>
        </p:txBody>
      </p:sp>
      <p:sp>
        <p:nvSpPr>
          <p:cNvPr id="16" name="文本框 15">
            <a:extLst>
              <a:ext uri="{FF2B5EF4-FFF2-40B4-BE49-F238E27FC236}">
                <a16:creationId xmlns:a16="http://schemas.microsoft.com/office/drawing/2014/main" id="{8BECFF92-BF54-4136-98CA-8DDDAD7CD2BF}"/>
              </a:ext>
            </a:extLst>
          </p:cNvPr>
          <p:cNvSpPr txBox="1"/>
          <p:nvPr/>
        </p:nvSpPr>
        <p:spPr>
          <a:xfrm>
            <a:off x="7111068" y="1263052"/>
            <a:ext cx="1133644" cy="369332"/>
          </a:xfrm>
          <a:prstGeom prst="rect">
            <a:avLst/>
          </a:prstGeom>
          <a:noFill/>
        </p:spPr>
        <p:txBody>
          <a:bodyPr wrap="none" rtlCol="0">
            <a:spAutoFit/>
          </a:bodyPr>
          <a:lstStyle/>
          <a:p>
            <a:r>
              <a:rPr lang="en-US" altLang="zh-CN" dirty="0"/>
              <a:t>5. python</a:t>
            </a:r>
            <a:endParaRPr lang="zh-CN" altLang="en-US" dirty="0"/>
          </a:p>
        </p:txBody>
      </p:sp>
      <p:sp>
        <p:nvSpPr>
          <p:cNvPr id="17" name="文本框 16">
            <a:extLst>
              <a:ext uri="{FF2B5EF4-FFF2-40B4-BE49-F238E27FC236}">
                <a16:creationId xmlns:a16="http://schemas.microsoft.com/office/drawing/2014/main" id="{99926DE3-BE81-42A1-AA72-4CEBBF9CD705}"/>
              </a:ext>
            </a:extLst>
          </p:cNvPr>
          <p:cNvSpPr txBox="1"/>
          <p:nvPr/>
        </p:nvSpPr>
        <p:spPr>
          <a:xfrm>
            <a:off x="7387798" y="1632384"/>
            <a:ext cx="4366398" cy="2862322"/>
          </a:xfrm>
          <a:prstGeom prst="rect">
            <a:avLst/>
          </a:prstGeom>
          <a:noFill/>
        </p:spPr>
        <p:txBody>
          <a:bodyPr wrap="square" rtlCol="0">
            <a:spAutoFit/>
          </a:bodyPr>
          <a:lstStyle/>
          <a:p>
            <a:r>
              <a:rPr lang="en-US" altLang="zh-CN" dirty="0"/>
              <a:t>5.1 Flask</a:t>
            </a:r>
          </a:p>
          <a:p>
            <a:r>
              <a:rPr lang="zh-CN" altLang="en-US" dirty="0"/>
              <a:t>使用</a:t>
            </a:r>
            <a:r>
              <a:rPr lang="en-US" altLang="zh-CN" dirty="0"/>
              <a:t>Flask</a:t>
            </a:r>
            <a:r>
              <a:rPr lang="zh-CN" altLang="en-US" dirty="0"/>
              <a:t>作为网页的框架，后台的功能基于</a:t>
            </a:r>
            <a:r>
              <a:rPr lang="en-US" altLang="zh-CN" dirty="0"/>
              <a:t>Flask</a:t>
            </a:r>
            <a:r>
              <a:rPr lang="zh-CN" altLang="en-US" dirty="0"/>
              <a:t>实现</a:t>
            </a:r>
            <a:endParaRPr lang="en-US" altLang="zh-CN" dirty="0"/>
          </a:p>
          <a:p>
            <a:r>
              <a:rPr lang="en-US" altLang="zh-CN" dirty="0"/>
              <a:t>5.2 </a:t>
            </a:r>
            <a:r>
              <a:rPr lang="en-US" altLang="zh-CN" dirty="0" err="1"/>
              <a:t>flask_socketio</a:t>
            </a:r>
            <a:endParaRPr lang="en-US" altLang="zh-CN" dirty="0"/>
          </a:p>
          <a:p>
            <a:r>
              <a:rPr lang="zh-CN" altLang="en-US" dirty="0"/>
              <a:t>用于后端与前端实时通信，与</a:t>
            </a:r>
            <a:r>
              <a:rPr lang="en-US" altLang="zh-CN" dirty="0"/>
              <a:t>socket.io</a:t>
            </a:r>
            <a:r>
              <a:rPr lang="zh-CN" altLang="en-US" dirty="0"/>
              <a:t>配套使用</a:t>
            </a:r>
            <a:endParaRPr lang="en-US" altLang="zh-CN" dirty="0"/>
          </a:p>
          <a:p>
            <a:r>
              <a:rPr lang="en-US" altLang="zh-CN" dirty="0"/>
              <a:t>5.3 </a:t>
            </a:r>
            <a:r>
              <a:rPr lang="en-US" altLang="zh-CN" dirty="0" err="1"/>
              <a:t>pymysql</a:t>
            </a:r>
            <a:endParaRPr lang="en-US" altLang="zh-CN" dirty="0"/>
          </a:p>
          <a:p>
            <a:r>
              <a:rPr lang="zh-CN" altLang="en-US" dirty="0"/>
              <a:t>用于与数据库的对接。在实际网页编写中，使用了类封装了</a:t>
            </a:r>
            <a:r>
              <a:rPr lang="en-US" altLang="zh-CN" dirty="0" err="1"/>
              <a:t>pymysql</a:t>
            </a:r>
            <a:r>
              <a:rPr lang="zh-CN" altLang="en-US" dirty="0"/>
              <a:t>的函数，使对数据库的调用更加方便</a:t>
            </a:r>
          </a:p>
        </p:txBody>
      </p:sp>
    </p:spTree>
    <p:extLst>
      <p:ext uri="{BB962C8B-B14F-4D97-AF65-F5344CB8AC3E}">
        <p14:creationId xmlns:p14="http://schemas.microsoft.com/office/powerpoint/2010/main" val="11283521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ae71014a-b5a7-4565-b35a-e52900e0317d"/>
</p:tagLst>
</file>

<file path=ppt/tags/tag2.xml><?xml version="1.0" encoding="utf-8"?>
<p:tagLst xmlns:a="http://schemas.openxmlformats.org/drawingml/2006/main" xmlns:r="http://schemas.openxmlformats.org/officeDocument/2006/relationships" xmlns:p="http://schemas.openxmlformats.org/presentationml/2006/main">
  <p:tag name="ISLIDE.DIAGRAM" val="2b751056-6b97-492c-b763-340acee7e99d"/>
</p:tagLst>
</file>

<file path=ppt/theme/theme1.xml><?xml version="1.0" encoding="utf-8"?>
<a:theme xmlns:a="http://schemas.openxmlformats.org/drawingml/2006/main" name="主题5">
  <a:themeElements>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2.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3.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4.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5.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6.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7.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196</TotalTime>
  <Words>618</Words>
  <Application>Microsoft Office PowerPoint</Application>
  <PresentationFormat>宽屏</PresentationFormat>
  <Paragraphs>74</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微软雅黑</vt:lpstr>
      <vt:lpstr>Arial</vt:lpstr>
      <vt:lpstr>Impact</vt:lpstr>
      <vt:lpstr>主题5</vt:lpstr>
      <vt:lpstr>biubiu 弹幕视频网</vt:lpstr>
      <vt:lpstr>PowerPoint 演示文稿</vt:lpstr>
      <vt:lpstr>背景介绍 / idea behind the website</vt:lpstr>
      <vt:lpstr>1 背景介绍 / idea behind the website</vt:lpstr>
      <vt:lpstr>网页演示 / website demonstration</vt:lpstr>
      <vt:lpstr>功能介绍 / website functions</vt:lpstr>
      <vt:lpstr>3 功能介绍 / website functions</vt:lpstr>
      <vt:lpstr>采用工具及应用场所 / techniques and implementation</vt:lpstr>
      <vt:lpstr>4 采用工具及应用场所 / techniques and implementation</vt:lpstr>
      <vt:lpstr>项目经历 / experiences</vt:lpstr>
      <vt:lpstr>5 项目经历 / experiences</vt:lpstr>
      <vt:lpstr>感谢观看  ~\(≥▽≤)/~ </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Tony Yang</cp:lastModifiedBy>
  <cp:revision>30</cp:revision>
  <cp:lastPrinted>2018-02-05T16:00:00Z</cp:lastPrinted>
  <dcterms:created xsi:type="dcterms:W3CDTF">2018-02-05T16:00:00Z</dcterms:created>
  <dcterms:modified xsi:type="dcterms:W3CDTF">2021-11-07T07:48:27Z</dcterms:modified>
  <cp:category>business proposal;oral defense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ae71014a-b5a7-4565-b35a-e52900e0317d</vt:lpwstr>
  </property>
</Properties>
</file>