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3D6D3-3204-40EB-A848-3236362D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AF27F-4456-4A1C-893E-35070943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ACF58-B9DC-460C-82C3-CC2BF3E9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B2B0F-DC2B-47F9-8F01-15EAB93C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2662-0EEA-4329-999C-E1BD01C5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7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FF2B2-AAF9-4695-A204-056458D6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9D1E2-6330-4C7A-A711-0FAF825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F7569-0E5D-4988-AA36-F6405C05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F34F2-BFB0-48AC-A5E3-FF9A116C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2CF4F-7CA3-48F7-B29A-848E3E67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9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38448-74FF-41F1-8C7F-1DD84202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92BDE-8129-4953-AD55-053A2AAB6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F5F7-F2EE-4F57-B685-A080D0E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BC400-D4E0-4EC2-AC82-2D949E53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E4386-6289-469B-A062-E784A23C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5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269F4-469F-45CB-8937-A291C026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93C4A-CCEA-4B2E-9D42-0616DEB7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4EA77-A87F-4EAB-B03D-ED05E957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39909-5C51-4FEE-A6BD-8442BC03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6A8E2-03F3-4D7E-B1A6-2FC8328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C8D7-0402-4C54-8B5D-8682556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2B5F4-A1D8-4329-8769-44F19A43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5FF57-5205-4CC5-AEA7-631A0103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6DEA-C0AF-4C46-A861-D4F79EF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E1E4C-2B4E-4E01-B612-CE0632B1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F20E-4454-4DE0-90C2-638B073E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53922-1056-49F5-80FF-5B69F025E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CB380-FB1F-4FF4-AAB7-E053A281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CD412-601B-4FD8-A04F-5ADF2079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0C09F-460B-4DF9-A955-901856E3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B3223-3BF8-4C63-A14F-785DF720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8EF9-05EE-4CAE-A8A3-6BC7EFFD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E6698-8CB8-4465-95AB-A634F1F9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476A8-805B-4475-9BA0-90EF10EA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7CBCD4-E3E0-49E4-8E44-80CE0B5F2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22F076-41DD-46F2-A32C-F16A0D144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C3AE-6164-4DE4-851E-1B2D0ED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910AE-5441-40D0-BD17-9F884E37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56458-EE44-4A9E-96AC-15E24D0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789B4-75B1-411A-A41F-1941274E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66583-D8F3-40B5-9F51-5E33C956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9918D-E657-47F9-927D-18498449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5E8DA-9DAE-49EA-96AC-6BEA854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96F55-6A41-4384-9228-EA1D2CD6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5EEEC-B287-4DF8-9CC4-7161FF2A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A5A5E-03B0-4A9F-A803-0CC3BC1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8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55889-9030-4608-8D7D-695FE0D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74433-87AE-4446-B199-D494961F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D8EA3-AA26-41CC-B366-788893C49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48B4C-8AA1-49DA-8C4C-87A95245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B0AE7-C193-4CD5-8B9E-B3CF9FDF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97202-0BB5-4332-B64C-AB9154DD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0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7C75-47B2-4BCB-A5E6-4128659A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C1D5EA-4F5D-4D59-834A-5D6FAD8C8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25E51-077D-4AEB-99D9-3B2CB977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8D445-8519-4CF1-A27A-8C873960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65380-6C1F-44F3-B96E-E14E5BF7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0EA06-C051-418E-B7DA-4A15CA11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9684E-0892-4738-86AA-136B96D0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84670-6A8C-470A-9102-A2279CD0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21C02-8F2E-49F4-8D37-0D6079BAE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BBBC-85D9-4C8D-9926-513F8A37B0DD}" type="datetimeFigureOut">
              <a:rPr lang="zh-CN" altLang="en-US" smtClean="0"/>
              <a:t>22/07/02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422D8-601E-4656-A357-C1B8B1B4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5FA37-5FC4-4AC6-989E-1852AFCD8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8C63-B637-4CE9-9F1A-5897D415D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A5DC79-C714-47E5-B151-1E26F10E0F60}"/>
              </a:ext>
            </a:extLst>
          </p:cNvPr>
          <p:cNvSpPr txBox="1"/>
          <p:nvPr/>
        </p:nvSpPr>
        <p:spPr>
          <a:xfrm>
            <a:off x="1891553" y="1936376"/>
            <a:ext cx="7960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基于</a:t>
            </a:r>
            <a:r>
              <a:rPr lang="en-US" altLang="zh-CN" sz="3600" dirty="0" err="1"/>
              <a:t>webrtc</a:t>
            </a:r>
            <a:r>
              <a:rPr lang="zh-CN" altLang="en-US" sz="3600" dirty="0"/>
              <a:t>的远程录屏实现</a:t>
            </a:r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zh-CN" altLang="en-US" sz="3600" dirty="0"/>
              <a:t>技术方案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21222D-E620-49B7-B4E2-12516C90D926}"/>
              </a:ext>
            </a:extLst>
          </p:cNvPr>
          <p:cNvSpPr txBox="1"/>
          <p:nvPr/>
        </p:nvSpPr>
        <p:spPr>
          <a:xfrm>
            <a:off x="4182035" y="4625787"/>
            <a:ext cx="337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2053402 </a:t>
            </a:r>
            <a:r>
              <a:rPr lang="zh-CN" altLang="en-US" dirty="0"/>
              <a:t>杨英颢</a:t>
            </a:r>
            <a:endParaRPr lang="en-US" altLang="zh-CN" dirty="0"/>
          </a:p>
          <a:p>
            <a:pPr algn="ctr"/>
            <a:r>
              <a:rPr lang="en-US" altLang="zh-CN" dirty="0"/>
              <a:t>2052590 </a:t>
            </a:r>
            <a:r>
              <a:rPr lang="zh-CN" altLang="en-US" dirty="0"/>
              <a:t>王万骥</a:t>
            </a:r>
            <a:endParaRPr lang="en-US" altLang="zh-CN" dirty="0"/>
          </a:p>
          <a:p>
            <a:pPr algn="ctr"/>
            <a:r>
              <a:rPr lang="en-US" altLang="zh-CN" dirty="0"/>
              <a:t>2052525 </a:t>
            </a:r>
            <a:r>
              <a:rPr lang="zh-CN" altLang="en-US" dirty="0"/>
              <a:t>胥军杰</a:t>
            </a:r>
          </a:p>
        </p:txBody>
      </p:sp>
    </p:spTree>
    <p:extLst>
      <p:ext uri="{BB962C8B-B14F-4D97-AF65-F5344CB8AC3E}">
        <p14:creationId xmlns:p14="http://schemas.microsoft.com/office/powerpoint/2010/main" val="36391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980578-6391-48CB-9FB3-8AE3035D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05" y="1825578"/>
            <a:ext cx="7253789" cy="47487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641459-56CC-4C72-A08F-44146503CBE0}"/>
              </a:ext>
            </a:extLst>
          </p:cNvPr>
          <p:cNvSpPr txBox="1"/>
          <p:nvPr/>
        </p:nvSpPr>
        <p:spPr>
          <a:xfrm>
            <a:off x="1021975" y="672353"/>
            <a:ext cx="57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学生端</a:t>
            </a:r>
            <a:r>
              <a:rPr lang="en-US" altLang="zh-CN" dirty="0"/>
              <a:t>, </a:t>
            </a:r>
            <a:r>
              <a:rPr lang="zh-CN" altLang="en-US" dirty="0"/>
              <a:t>监控端</a:t>
            </a:r>
            <a:r>
              <a:rPr lang="en-US" altLang="zh-CN" dirty="0"/>
              <a:t>, </a:t>
            </a:r>
            <a:r>
              <a:rPr lang="zh-CN" altLang="en-US" dirty="0"/>
              <a:t>服务端之间的通信</a:t>
            </a:r>
            <a:endParaRPr lang="en-US" altLang="zh-CN" dirty="0"/>
          </a:p>
          <a:p>
            <a:r>
              <a:rPr lang="zh-CN" altLang="en-US" dirty="0"/>
              <a:t>学生端</a:t>
            </a:r>
            <a:r>
              <a:rPr lang="en-US" altLang="zh-CN" dirty="0"/>
              <a:t>/</a:t>
            </a:r>
            <a:r>
              <a:rPr lang="zh-CN" altLang="en-US" dirty="0"/>
              <a:t>监控端</a:t>
            </a:r>
            <a:r>
              <a:rPr lang="en-US" altLang="zh-CN" dirty="0"/>
              <a:t>-&gt;</a:t>
            </a:r>
            <a:r>
              <a:rPr lang="zh-CN" altLang="en-US" dirty="0"/>
              <a:t>服务器端</a:t>
            </a:r>
            <a:r>
              <a:rPr lang="en-US" altLang="zh-CN" dirty="0"/>
              <a:t>: </a:t>
            </a:r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zh-CN" altLang="en-US" dirty="0"/>
              <a:t>学生端</a:t>
            </a:r>
            <a:r>
              <a:rPr lang="en-US" altLang="zh-CN" dirty="0"/>
              <a:t>-&gt;</a:t>
            </a:r>
            <a:r>
              <a:rPr lang="zh-CN" altLang="en-US" dirty="0"/>
              <a:t>监控端 </a:t>
            </a:r>
            <a:r>
              <a:rPr lang="en-US" altLang="zh-CN" dirty="0"/>
              <a:t>: </a:t>
            </a:r>
            <a:r>
              <a:rPr lang="zh-CN" altLang="en-US" dirty="0"/>
              <a:t>使用</a:t>
            </a:r>
            <a:r>
              <a:rPr lang="en-US" altLang="zh-CN" dirty="0" err="1"/>
              <a:t>webrtc</a:t>
            </a:r>
            <a:r>
              <a:rPr lang="zh-CN" altLang="en-US" dirty="0"/>
              <a:t>直接连接</a:t>
            </a:r>
          </a:p>
        </p:txBody>
      </p:sp>
    </p:spTree>
    <p:extLst>
      <p:ext uri="{BB962C8B-B14F-4D97-AF65-F5344CB8AC3E}">
        <p14:creationId xmlns:p14="http://schemas.microsoft.com/office/powerpoint/2010/main" val="27959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6E4C7C-AADA-45B4-8DAA-3B48E84B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48" y="1478515"/>
            <a:ext cx="6569904" cy="49946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A82519-4992-459F-8C05-4822D3114FB3}"/>
              </a:ext>
            </a:extLst>
          </p:cNvPr>
          <p:cNvSpPr txBox="1"/>
          <p:nvPr/>
        </p:nvSpPr>
        <p:spPr>
          <a:xfrm>
            <a:off x="914399" y="600635"/>
            <a:ext cx="534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多学生</a:t>
            </a:r>
            <a:r>
              <a:rPr lang="en-US" altLang="zh-CN" dirty="0"/>
              <a:t>+</a:t>
            </a:r>
            <a:r>
              <a:rPr lang="zh-CN" altLang="en-US" dirty="0"/>
              <a:t>多监控端</a:t>
            </a:r>
            <a:endParaRPr lang="en-US" altLang="zh-CN" dirty="0"/>
          </a:p>
          <a:p>
            <a:r>
              <a:rPr lang="zh-CN" altLang="en-US" dirty="0"/>
              <a:t>对学生的上行带宽和监控端的下行带宽要求较高</a:t>
            </a:r>
          </a:p>
        </p:txBody>
      </p:sp>
    </p:spTree>
    <p:extLst>
      <p:ext uri="{BB962C8B-B14F-4D97-AF65-F5344CB8AC3E}">
        <p14:creationId xmlns:p14="http://schemas.microsoft.com/office/powerpoint/2010/main" val="95631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039005-AD26-4BF1-90DA-27496A5B4D34}"/>
              </a:ext>
            </a:extLst>
          </p:cNvPr>
          <p:cNvSpPr txBox="1"/>
          <p:nvPr/>
        </p:nvSpPr>
        <p:spPr>
          <a:xfrm>
            <a:off x="1694329" y="2967335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录制视频转码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ffmpeg</a:t>
            </a:r>
            <a:r>
              <a:rPr lang="zh-CN" altLang="en-US" dirty="0"/>
              <a:t>开源软件进行转码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dirty="0" err="1"/>
              <a:t>webm</a:t>
            </a:r>
            <a:r>
              <a:rPr lang="zh-CN" altLang="en-US" dirty="0"/>
              <a:t>转码为</a:t>
            </a:r>
            <a:r>
              <a:rPr lang="en-US" altLang="zh-CN" dirty="0"/>
              <a:t>mp4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81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Yang</dc:creator>
  <cp:lastModifiedBy>Tony Yang</cp:lastModifiedBy>
  <cp:revision>6</cp:revision>
  <dcterms:created xsi:type="dcterms:W3CDTF">2022-07-01T16:49:02Z</dcterms:created>
  <dcterms:modified xsi:type="dcterms:W3CDTF">2022-07-01T17:14:14Z</dcterms:modified>
</cp:coreProperties>
</file>