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7D303-A7E4-4677-A2F7-8BED7726312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13DBC-719F-496D-9B40-8EA38BE53F7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None/>
          </a:pPr>
          <a:r>
            <a:rPr lang="en-US" sz="1800" b="1">
              <a:solidFill>
                <a:schemeClr val="bg1"/>
              </a:solidFill>
            </a:rPr>
            <a:t>Đầu </a:t>
          </a:r>
          <a:r>
            <a:rPr lang="en-US" sz="1800" b="1" err="1">
              <a:solidFill>
                <a:schemeClr val="bg1"/>
              </a:solidFill>
            </a:rPr>
            <a:t>vào</a:t>
          </a:r>
          <a:r>
            <a:rPr lang="en-US" sz="1800" b="1">
              <a:solidFill>
                <a:schemeClr val="bg1"/>
              </a:solidFill>
            </a:rPr>
            <a:t>:</a:t>
          </a:r>
          <a:endParaRPr lang="en-US" sz="1800">
            <a:solidFill>
              <a:schemeClr val="bg1"/>
            </a:solidFill>
          </a:endParaRPr>
        </a:p>
      </dgm:t>
    </dgm:pt>
    <dgm:pt modelId="{C0731695-58EA-4505-8777-0DE94C6AF378}" type="parTrans" cxnId="{D45DD485-D4A3-4C1D-9E57-47B75172F967}">
      <dgm:prSet/>
      <dgm:spPr/>
      <dgm:t>
        <a:bodyPr/>
        <a:lstStyle/>
        <a:p>
          <a:endParaRPr lang="en-US"/>
        </a:p>
      </dgm:t>
    </dgm:pt>
    <dgm:pt modelId="{0D0475AF-7F2A-4D09-9CF2-FB9DEF8113B0}" type="sibTrans" cxnId="{D45DD485-D4A3-4C1D-9E57-47B75172F967}">
      <dgm:prSet/>
      <dgm:spPr/>
      <dgm:t>
        <a:bodyPr/>
        <a:lstStyle/>
        <a:p>
          <a:endParaRPr lang="en-US"/>
        </a:p>
      </dgm:t>
    </dgm:pt>
    <dgm:pt modelId="{512244A0-5B60-4186-A2E0-CB1F88E4C4D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Năm số nguyên</a:t>
          </a:r>
        </a:p>
      </dgm:t>
    </dgm:pt>
    <dgm:pt modelId="{27286386-C9B2-4396-8DD6-7C0202886E92}" type="parTrans" cxnId="{197DEC21-5F24-4D3E-A8AC-3812767EDB71}">
      <dgm:prSet/>
      <dgm:spPr/>
      <dgm:t>
        <a:bodyPr/>
        <a:lstStyle/>
        <a:p>
          <a:endParaRPr lang="en-US"/>
        </a:p>
      </dgm:t>
    </dgm:pt>
    <dgm:pt modelId="{DC39C00A-E012-486D-A42E-246B1D5883F8}" type="sibTrans" cxnId="{197DEC21-5F24-4D3E-A8AC-3812767EDB71}">
      <dgm:prSet/>
      <dgm:spPr/>
      <dgm:t>
        <a:bodyPr/>
        <a:lstStyle/>
        <a:p>
          <a:endParaRPr lang="en-US"/>
        </a:p>
      </dgm:t>
    </dgm:pt>
    <dgm:pt modelId="{F8B4CBFC-D677-4EB0-81B6-CA5AB0D1CFF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None/>
          </a:pPr>
          <a:r>
            <a:rPr lang="en-US" sz="1800"/>
            <a:t>- Bước 1: Tạo biến number.</a:t>
          </a:r>
        </a:p>
      </dgm:t>
    </dgm:pt>
    <dgm:pt modelId="{862CE818-85E8-4D57-A644-B854204E59C1}" type="parTrans" cxnId="{3DDB7B8C-1BC6-4FD5-A14A-7D9591320D9E}">
      <dgm:prSet/>
      <dgm:spPr/>
      <dgm:t>
        <a:bodyPr/>
        <a:lstStyle/>
        <a:p>
          <a:endParaRPr lang="en-US"/>
        </a:p>
      </dgm:t>
    </dgm:pt>
    <dgm:pt modelId="{C2BD496B-5370-4BA3-A3EC-D1FBBA171E7E}" type="sibTrans" cxnId="{3DDB7B8C-1BC6-4FD5-A14A-7D9591320D9E}">
      <dgm:prSet/>
      <dgm:spPr/>
      <dgm:t>
        <a:bodyPr/>
        <a:lstStyle/>
        <a:p>
          <a:endParaRPr lang="en-US"/>
        </a:p>
      </dgm:t>
    </dgm:pt>
    <dgm:pt modelId="{9A2175F4-4D88-405F-B664-5136B451DE38}">
      <dgm:prSet phldrT="[Text]" custT="1"/>
      <dgm:spPr>
        <a:solidFill>
          <a:schemeClr val="bg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>
              <a:solidFill>
                <a:schemeClr val="bg1"/>
              </a:solidFill>
            </a:rPr>
            <a:t>Đầu ra: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>
              <a:solidFill>
                <a:schemeClr val="bg1"/>
              </a:solidFill>
            </a:rPr>
            <a:t>- Giá trị trung bình của năm số nguyên</a:t>
          </a:r>
        </a:p>
      </dgm:t>
    </dgm:pt>
    <dgm:pt modelId="{1FA30203-4B66-41B6-86A2-49D54D0FA09D}" type="parTrans" cxnId="{9AA2C56B-6E86-4FCC-86E5-0F9C51778448}">
      <dgm:prSet/>
      <dgm:spPr/>
      <dgm:t>
        <a:bodyPr/>
        <a:lstStyle/>
        <a:p>
          <a:endParaRPr lang="en-US"/>
        </a:p>
      </dgm:t>
    </dgm:pt>
    <dgm:pt modelId="{48BD8C5F-90A4-4E82-AD74-D2FC10AA91B2}" type="sibTrans" cxnId="{9AA2C56B-6E86-4FCC-86E5-0F9C51778448}">
      <dgm:prSet/>
      <dgm:spPr/>
      <dgm:t>
        <a:bodyPr/>
        <a:lstStyle/>
        <a:p>
          <a:endParaRPr lang="en-US"/>
        </a:p>
      </dgm:t>
    </dgm:pt>
    <dgm:pt modelId="{7179C1C1-76D5-4389-BE7D-6266164323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2: In thông báo nhập số thứ nhất và gán cho number</a:t>
          </a:r>
        </a:p>
      </dgm:t>
    </dgm:pt>
    <dgm:pt modelId="{16293DD6-377D-4792-B2D8-304BAFD9F0A8}" type="parTrans" cxnId="{E62D143D-7684-4D3E-814C-7F7C0B3A894E}">
      <dgm:prSet/>
      <dgm:spPr/>
      <dgm:t>
        <a:bodyPr/>
        <a:lstStyle/>
        <a:p>
          <a:endParaRPr lang="en-US"/>
        </a:p>
      </dgm:t>
    </dgm:pt>
    <dgm:pt modelId="{9650A348-CA15-4DA1-B0A7-F0A66AF593A5}" type="sibTrans" cxnId="{E62D143D-7684-4D3E-814C-7F7C0B3A894E}">
      <dgm:prSet/>
      <dgm:spPr/>
      <dgm:t>
        <a:bodyPr/>
        <a:lstStyle/>
        <a:p>
          <a:endParaRPr lang="en-US"/>
        </a:p>
      </dgm:t>
    </dgm:pt>
    <dgm:pt modelId="{3B4DF430-07D8-4F92-9AE0-BFB8E019CDB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3: In thông báo nhập số thứ hai và number sẽ bằng: number += số thứ hai (number = number + số thứ hai, trong đó number hiện tại có giá trị là số thứ nhất.)</a:t>
          </a:r>
        </a:p>
      </dgm:t>
    </dgm:pt>
    <dgm:pt modelId="{2F39CF3E-6C07-4B57-9FB0-A59583283EB8}" type="parTrans" cxnId="{B3DA0186-8582-4CA8-8862-9EAC5481FF2D}">
      <dgm:prSet/>
      <dgm:spPr/>
      <dgm:t>
        <a:bodyPr/>
        <a:lstStyle/>
        <a:p>
          <a:endParaRPr lang="en-US"/>
        </a:p>
      </dgm:t>
    </dgm:pt>
    <dgm:pt modelId="{4B361821-69FC-4F12-A05F-D2EE65529CE4}" type="sibTrans" cxnId="{B3DA0186-8582-4CA8-8862-9EAC5481FF2D}">
      <dgm:prSet/>
      <dgm:spPr/>
      <dgm:t>
        <a:bodyPr/>
        <a:lstStyle/>
        <a:p>
          <a:endParaRPr lang="en-US"/>
        </a:p>
      </dgm:t>
    </dgm:pt>
    <dgm:pt modelId="{F364D7B2-34E6-43F9-9B7F-68BCCFFB41F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5: In thông báo nhập số thứ ba và number sẽ bằng: number += số thứ tư. </a:t>
          </a:r>
        </a:p>
      </dgm:t>
    </dgm:pt>
    <dgm:pt modelId="{3788F01E-8062-49F7-B8E9-399680A9F1D0}" type="parTrans" cxnId="{AA87EBB3-5B6A-4E2B-9A78-D9A3C0D76C24}">
      <dgm:prSet/>
      <dgm:spPr/>
      <dgm:t>
        <a:bodyPr/>
        <a:lstStyle/>
        <a:p>
          <a:endParaRPr lang="en-US"/>
        </a:p>
      </dgm:t>
    </dgm:pt>
    <dgm:pt modelId="{D6AEE8EF-813F-4677-9D87-DA3F774EC323}" type="sibTrans" cxnId="{AA87EBB3-5B6A-4E2B-9A78-D9A3C0D76C24}">
      <dgm:prSet/>
      <dgm:spPr/>
      <dgm:t>
        <a:bodyPr/>
        <a:lstStyle/>
        <a:p>
          <a:endParaRPr lang="en-US"/>
        </a:p>
      </dgm:t>
    </dgm:pt>
    <dgm:pt modelId="{4EC04475-32A1-4A85-A3A5-F1499D9F793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6: In thông báo nhập số thứ ba và number sẽ bằng: number += số thứ năm. </a:t>
          </a:r>
        </a:p>
      </dgm:t>
    </dgm:pt>
    <dgm:pt modelId="{B6E72DC6-40E4-486C-963B-02754516DB76}" type="parTrans" cxnId="{DC20D24A-22BE-485E-865E-4EE7A580CB3E}">
      <dgm:prSet/>
      <dgm:spPr/>
      <dgm:t>
        <a:bodyPr/>
        <a:lstStyle/>
        <a:p>
          <a:endParaRPr lang="en-US"/>
        </a:p>
      </dgm:t>
    </dgm:pt>
    <dgm:pt modelId="{AFD7BF26-0541-4AD2-AA3A-679AD5980BC0}" type="sibTrans" cxnId="{DC20D24A-22BE-485E-865E-4EE7A580CB3E}">
      <dgm:prSet/>
      <dgm:spPr/>
      <dgm:t>
        <a:bodyPr/>
        <a:lstStyle/>
        <a:p>
          <a:endParaRPr lang="en-US"/>
        </a:p>
      </dgm:t>
    </dgm:pt>
    <dgm:pt modelId="{C525F842-E975-4933-BCF5-431B7AE79B4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7: Tính kết quả giá trị trung bình của năm số bằng công thức:</a:t>
          </a:r>
        </a:p>
      </dgm:t>
    </dgm:pt>
    <dgm:pt modelId="{A6CEA75F-59A9-458E-9DAA-98AD70AC9A21}" type="parTrans" cxnId="{422664B0-83EC-4C1E-BB91-1844149EB4A5}">
      <dgm:prSet/>
      <dgm:spPr/>
      <dgm:t>
        <a:bodyPr/>
        <a:lstStyle/>
        <a:p>
          <a:endParaRPr lang="en-US"/>
        </a:p>
      </dgm:t>
    </dgm:pt>
    <dgm:pt modelId="{A4097F8D-0805-4934-833E-46A85A2E483E}" type="sibTrans" cxnId="{422664B0-83EC-4C1E-BB91-1844149EB4A5}">
      <dgm:prSet/>
      <dgm:spPr/>
      <dgm:t>
        <a:bodyPr/>
        <a:lstStyle/>
        <a:p>
          <a:endParaRPr lang="en-US"/>
        </a:p>
      </dgm:t>
    </dgm:pt>
    <dgm:pt modelId="{F3F92BAE-BAC3-4E16-BC6B-B0F053BBB9E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9: Hiển thị kết quả ra màn hình.</a:t>
          </a:r>
        </a:p>
      </dgm:t>
    </dgm:pt>
    <dgm:pt modelId="{C3FCE541-DA9D-48F9-9E15-2C00D38FB008}" type="parTrans" cxnId="{C6A165ED-11DC-4825-830F-E4F6248C860E}">
      <dgm:prSet/>
      <dgm:spPr/>
      <dgm:t>
        <a:bodyPr/>
        <a:lstStyle/>
        <a:p>
          <a:endParaRPr lang="en-US"/>
        </a:p>
      </dgm:t>
    </dgm:pt>
    <dgm:pt modelId="{D017A2B9-7EB5-4710-892F-75233720AB14}" type="sibTrans" cxnId="{C6A165ED-11DC-4825-830F-E4F6248C860E}">
      <dgm:prSet/>
      <dgm:spPr/>
      <dgm:t>
        <a:bodyPr/>
        <a:lstStyle/>
        <a:p>
          <a:endParaRPr lang="en-US"/>
        </a:p>
      </dgm:t>
    </dgm:pt>
    <dgm:pt modelId="{FD9D9A7D-0F80-4E5C-B7E7-4B23F1E6BF4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4: : In thông báo nhập số thứ ba và number sẽ bằng: number += số thứ ba. </a:t>
          </a:r>
        </a:p>
      </dgm:t>
    </dgm:pt>
    <dgm:pt modelId="{47273CDF-B7C2-48A2-A345-E6C9AE6FB258}" type="parTrans" cxnId="{24E96B6E-A048-4CA4-8B87-EF147405000E}">
      <dgm:prSet/>
      <dgm:spPr/>
    </dgm:pt>
    <dgm:pt modelId="{1B684F8D-08C3-49C5-8D58-131D88462138}" type="sibTrans" cxnId="{24E96B6E-A048-4CA4-8B87-EF147405000E}">
      <dgm:prSet/>
      <dgm:spPr/>
    </dgm:pt>
    <dgm:pt modelId="{C0FEAAD8-A4D3-4E53-8A07-79B3FAB43C9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  tổng năm số chia cho 5 (number /= 5).</a:t>
          </a:r>
        </a:p>
      </dgm:t>
    </dgm:pt>
    <dgm:pt modelId="{8BA152B4-6EFB-4DF6-9D56-979D86F70BC9}" type="parTrans" cxnId="{641D2786-25BF-4B32-A893-2EE31BDA3D73}">
      <dgm:prSet/>
      <dgm:spPr/>
    </dgm:pt>
    <dgm:pt modelId="{698010A1-DD20-4CCF-900F-01BC774AF5A8}" type="sibTrans" cxnId="{641D2786-25BF-4B32-A893-2EE31BDA3D73}">
      <dgm:prSet/>
      <dgm:spPr/>
    </dgm:pt>
    <dgm:pt modelId="{CB485331-C8E8-4C2B-8D52-FD6CE359DDB0}" type="pres">
      <dgm:prSet presAssocID="{0857D303-A7E4-4677-A2F7-8BED7726312E}" presName="Name0" presStyleCnt="0">
        <dgm:presLayoutVars>
          <dgm:dir/>
          <dgm:resizeHandles val="exact"/>
        </dgm:presLayoutVars>
      </dgm:prSet>
      <dgm:spPr/>
    </dgm:pt>
    <dgm:pt modelId="{1D252E8D-890F-439C-A66E-F968DF86BC14}" type="pres">
      <dgm:prSet presAssocID="{26513DBC-719F-496D-9B40-8EA38BE53F7D}" presName="node" presStyleLbl="node1" presStyleIdx="0" presStyleCnt="3" custScaleX="93729" custLinFactNeighborX="-1297" custLinFactNeighborY="0">
        <dgm:presLayoutVars>
          <dgm:bulletEnabled val="1"/>
        </dgm:presLayoutVars>
      </dgm:prSet>
      <dgm:spPr/>
    </dgm:pt>
    <dgm:pt modelId="{1404EC09-3029-49AA-A798-80960FE2E231}" type="pres">
      <dgm:prSet presAssocID="{0D0475AF-7F2A-4D09-9CF2-FB9DEF8113B0}" presName="sibTrans" presStyleCnt="0"/>
      <dgm:spPr/>
    </dgm:pt>
    <dgm:pt modelId="{98CA6828-E991-4626-8C68-DC7C8A69FD07}" type="pres">
      <dgm:prSet presAssocID="{F8B4CBFC-D677-4EB0-81B6-CA5AB0D1CFFC}" presName="node" presStyleLbl="node1" presStyleIdx="1" presStyleCnt="3" custScaleX="371392" custLinFactNeighborX="-86380">
        <dgm:presLayoutVars>
          <dgm:bulletEnabled val="1"/>
        </dgm:presLayoutVars>
      </dgm:prSet>
      <dgm:spPr/>
    </dgm:pt>
    <dgm:pt modelId="{5DC39D3D-38F2-4596-97A5-DD64CA021533}" type="pres">
      <dgm:prSet presAssocID="{C2BD496B-5370-4BA3-A3EC-D1FBBA171E7E}" presName="sibTrans" presStyleCnt="0"/>
      <dgm:spPr/>
    </dgm:pt>
    <dgm:pt modelId="{8C2AA75C-42DD-4CFD-B0D3-5BA488CEDBFC}" type="pres">
      <dgm:prSet presAssocID="{9A2175F4-4D88-405F-B664-5136B451DE38}" presName="node" presStyleLbl="node1" presStyleIdx="2" presStyleCnt="3" custScaleX="80772" custLinFactNeighborX="-81044">
        <dgm:presLayoutVars>
          <dgm:bulletEnabled val="1"/>
        </dgm:presLayoutVars>
      </dgm:prSet>
      <dgm:spPr/>
    </dgm:pt>
  </dgm:ptLst>
  <dgm:cxnLst>
    <dgm:cxn modelId="{197DEC21-5F24-4D3E-A8AC-3812767EDB71}" srcId="{26513DBC-719F-496D-9B40-8EA38BE53F7D}" destId="{512244A0-5B60-4186-A2E0-CB1F88E4C4D7}" srcOrd="0" destOrd="0" parTransId="{27286386-C9B2-4396-8DD6-7C0202886E92}" sibTransId="{DC39C00A-E012-486D-A42E-246B1D5883F8}"/>
    <dgm:cxn modelId="{E0A79E26-6804-410C-B516-869C1BEEFD8A}" type="presOf" srcId="{0857D303-A7E4-4677-A2F7-8BED7726312E}" destId="{CB485331-C8E8-4C2B-8D52-FD6CE359DDB0}" srcOrd="0" destOrd="0" presId="urn:microsoft.com/office/officeart/2005/8/layout/hList6"/>
    <dgm:cxn modelId="{74E59D2B-296F-49DA-A8EE-A70B9FAF4209}" type="presOf" srcId="{F8B4CBFC-D677-4EB0-81B6-CA5AB0D1CFFC}" destId="{98CA6828-E991-4626-8C68-DC7C8A69FD07}" srcOrd="0" destOrd="0" presId="urn:microsoft.com/office/officeart/2005/8/layout/hList6"/>
    <dgm:cxn modelId="{E62D143D-7684-4D3E-814C-7F7C0B3A894E}" srcId="{F8B4CBFC-D677-4EB0-81B6-CA5AB0D1CFFC}" destId="{7179C1C1-76D5-4389-BE7D-626616432327}" srcOrd="0" destOrd="0" parTransId="{16293DD6-377D-4792-B2D8-304BAFD9F0A8}" sibTransId="{9650A348-CA15-4DA1-B0A7-F0A66AF593A5}"/>
    <dgm:cxn modelId="{7D10925B-D280-44E7-83FE-FA347B354253}" type="presOf" srcId="{9A2175F4-4D88-405F-B664-5136B451DE38}" destId="{8C2AA75C-42DD-4CFD-B0D3-5BA488CEDBFC}" srcOrd="0" destOrd="0" presId="urn:microsoft.com/office/officeart/2005/8/layout/hList6"/>
    <dgm:cxn modelId="{4D7A1E5D-BAF5-4BFB-9702-6EFD82F6D6D1}" type="presOf" srcId="{512244A0-5B60-4186-A2E0-CB1F88E4C4D7}" destId="{1D252E8D-890F-439C-A66E-F968DF86BC14}" srcOrd="0" destOrd="1" presId="urn:microsoft.com/office/officeart/2005/8/layout/hList6"/>
    <dgm:cxn modelId="{DC20D24A-22BE-485E-865E-4EE7A580CB3E}" srcId="{F8B4CBFC-D677-4EB0-81B6-CA5AB0D1CFFC}" destId="{4EC04475-32A1-4A85-A3A5-F1499D9F793A}" srcOrd="4" destOrd="0" parTransId="{B6E72DC6-40E4-486C-963B-02754516DB76}" sibTransId="{AFD7BF26-0541-4AD2-AA3A-679AD5980BC0}"/>
    <dgm:cxn modelId="{9AA2C56B-6E86-4FCC-86E5-0F9C51778448}" srcId="{0857D303-A7E4-4677-A2F7-8BED7726312E}" destId="{9A2175F4-4D88-405F-B664-5136B451DE38}" srcOrd="2" destOrd="0" parTransId="{1FA30203-4B66-41B6-86A2-49D54D0FA09D}" sibTransId="{48BD8C5F-90A4-4E82-AD74-D2FC10AA91B2}"/>
    <dgm:cxn modelId="{24E96B6E-A048-4CA4-8B87-EF147405000E}" srcId="{F8B4CBFC-D677-4EB0-81B6-CA5AB0D1CFFC}" destId="{FD9D9A7D-0F80-4E5C-B7E7-4B23F1E6BF4E}" srcOrd="2" destOrd="0" parTransId="{47273CDF-B7C2-48A2-A345-E6C9AE6FB258}" sibTransId="{1B684F8D-08C3-49C5-8D58-131D88462138}"/>
    <dgm:cxn modelId="{D45DD485-D4A3-4C1D-9E57-47B75172F967}" srcId="{0857D303-A7E4-4677-A2F7-8BED7726312E}" destId="{26513DBC-719F-496D-9B40-8EA38BE53F7D}" srcOrd="0" destOrd="0" parTransId="{C0731695-58EA-4505-8777-0DE94C6AF378}" sibTransId="{0D0475AF-7F2A-4D09-9CF2-FB9DEF8113B0}"/>
    <dgm:cxn modelId="{B3DA0186-8582-4CA8-8862-9EAC5481FF2D}" srcId="{F8B4CBFC-D677-4EB0-81B6-CA5AB0D1CFFC}" destId="{3B4DF430-07D8-4F92-9AE0-BFB8E019CDB9}" srcOrd="1" destOrd="0" parTransId="{2F39CF3E-6C07-4B57-9FB0-A59583283EB8}" sibTransId="{4B361821-69FC-4F12-A05F-D2EE65529CE4}"/>
    <dgm:cxn modelId="{641D2786-25BF-4B32-A893-2EE31BDA3D73}" srcId="{F8B4CBFC-D677-4EB0-81B6-CA5AB0D1CFFC}" destId="{C0FEAAD8-A4D3-4E53-8A07-79B3FAB43C9D}" srcOrd="6" destOrd="0" parTransId="{8BA152B4-6EFB-4DF6-9D56-979D86F70BC9}" sibTransId="{698010A1-DD20-4CCF-900F-01BC774AF5A8}"/>
    <dgm:cxn modelId="{158CA08A-6BEF-4E2E-9EF7-B146291FD5DD}" type="presOf" srcId="{3B4DF430-07D8-4F92-9AE0-BFB8E019CDB9}" destId="{98CA6828-E991-4626-8C68-DC7C8A69FD07}" srcOrd="0" destOrd="2" presId="urn:microsoft.com/office/officeart/2005/8/layout/hList6"/>
    <dgm:cxn modelId="{3DDB7B8C-1BC6-4FD5-A14A-7D9591320D9E}" srcId="{0857D303-A7E4-4677-A2F7-8BED7726312E}" destId="{F8B4CBFC-D677-4EB0-81B6-CA5AB0D1CFFC}" srcOrd="1" destOrd="0" parTransId="{862CE818-85E8-4D57-A644-B854204E59C1}" sibTransId="{C2BD496B-5370-4BA3-A3EC-D1FBBA171E7E}"/>
    <dgm:cxn modelId="{56D75493-0131-4306-B95B-B5BB37AEB9AE}" type="presOf" srcId="{C525F842-E975-4933-BCF5-431B7AE79B46}" destId="{98CA6828-E991-4626-8C68-DC7C8A69FD07}" srcOrd="0" destOrd="6" presId="urn:microsoft.com/office/officeart/2005/8/layout/hList6"/>
    <dgm:cxn modelId="{5A4A36A3-A8CB-4385-B0AD-037274B70742}" type="presOf" srcId="{F3F92BAE-BAC3-4E16-BC6B-B0F053BBB9E2}" destId="{98CA6828-E991-4626-8C68-DC7C8A69FD07}" srcOrd="0" destOrd="8" presId="urn:microsoft.com/office/officeart/2005/8/layout/hList6"/>
    <dgm:cxn modelId="{D83AB5AE-6A36-4A77-93F0-23DE32318880}" type="presOf" srcId="{F364D7B2-34E6-43F9-9B7F-68BCCFFB41FA}" destId="{98CA6828-E991-4626-8C68-DC7C8A69FD07}" srcOrd="0" destOrd="4" presId="urn:microsoft.com/office/officeart/2005/8/layout/hList6"/>
    <dgm:cxn modelId="{422664B0-83EC-4C1E-BB91-1844149EB4A5}" srcId="{F8B4CBFC-D677-4EB0-81B6-CA5AB0D1CFFC}" destId="{C525F842-E975-4933-BCF5-431B7AE79B46}" srcOrd="5" destOrd="0" parTransId="{A6CEA75F-59A9-458E-9DAA-98AD70AC9A21}" sibTransId="{A4097F8D-0805-4934-833E-46A85A2E483E}"/>
    <dgm:cxn modelId="{AA87EBB3-5B6A-4E2B-9A78-D9A3C0D76C24}" srcId="{F8B4CBFC-D677-4EB0-81B6-CA5AB0D1CFFC}" destId="{F364D7B2-34E6-43F9-9B7F-68BCCFFB41FA}" srcOrd="3" destOrd="0" parTransId="{3788F01E-8062-49F7-B8E9-399680A9F1D0}" sibTransId="{D6AEE8EF-813F-4677-9D87-DA3F774EC323}"/>
    <dgm:cxn modelId="{0E5686B9-94CA-45B8-87B1-79A64FA78EAE}" type="presOf" srcId="{FD9D9A7D-0F80-4E5C-B7E7-4B23F1E6BF4E}" destId="{98CA6828-E991-4626-8C68-DC7C8A69FD07}" srcOrd="0" destOrd="3" presId="urn:microsoft.com/office/officeart/2005/8/layout/hList6"/>
    <dgm:cxn modelId="{8567B8C4-30BE-4001-9823-B75543F4F26F}" type="presOf" srcId="{4EC04475-32A1-4A85-A3A5-F1499D9F793A}" destId="{98CA6828-E991-4626-8C68-DC7C8A69FD07}" srcOrd="0" destOrd="5" presId="urn:microsoft.com/office/officeart/2005/8/layout/hList6"/>
    <dgm:cxn modelId="{D36393D5-77AC-471E-BC44-1C5E195B3134}" type="presOf" srcId="{C0FEAAD8-A4D3-4E53-8A07-79B3FAB43C9D}" destId="{98CA6828-E991-4626-8C68-DC7C8A69FD07}" srcOrd="0" destOrd="7" presId="urn:microsoft.com/office/officeart/2005/8/layout/hList6"/>
    <dgm:cxn modelId="{C6A165ED-11DC-4825-830F-E4F6248C860E}" srcId="{F8B4CBFC-D677-4EB0-81B6-CA5AB0D1CFFC}" destId="{F3F92BAE-BAC3-4E16-BC6B-B0F053BBB9E2}" srcOrd="7" destOrd="0" parTransId="{C3FCE541-DA9D-48F9-9E15-2C00D38FB008}" sibTransId="{D017A2B9-7EB5-4710-892F-75233720AB14}"/>
    <dgm:cxn modelId="{FD5DBFF0-BBF7-47C3-B8E3-BCE73E911E18}" type="presOf" srcId="{26513DBC-719F-496D-9B40-8EA38BE53F7D}" destId="{1D252E8D-890F-439C-A66E-F968DF86BC14}" srcOrd="0" destOrd="0" presId="urn:microsoft.com/office/officeart/2005/8/layout/hList6"/>
    <dgm:cxn modelId="{6D1A97F8-8BBB-4153-A4DA-ECE8CD8760AC}" type="presOf" srcId="{7179C1C1-76D5-4389-BE7D-626616432327}" destId="{98CA6828-E991-4626-8C68-DC7C8A69FD07}" srcOrd="0" destOrd="1" presId="urn:microsoft.com/office/officeart/2005/8/layout/hList6"/>
    <dgm:cxn modelId="{28725A1F-7A09-4F01-9F78-D34DA25E5585}" type="presParOf" srcId="{CB485331-C8E8-4C2B-8D52-FD6CE359DDB0}" destId="{1D252E8D-890F-439C-A66E-F968DF86BC14}" srcOrd="0" destOrd="0" presId="urn:microsoft.com/office/officeart/2005/8/layout/hList6"/>
    <dgm:cxn modelId="{728B653A-C77A-499F-9227-0A9E2B045548}" type="presParOf" srcId="{CB485331-C8E8-4C2B-8D52-FD6CE359DDB0}" destId="{1404EC09-3029-49AA-A798-80960FE2E231}" srcOrd="1" destOrd="0" presId="urn:microsoft.com/office/officeart/2005/8/layout/hList6"/>
    <dgm:cxn modelId="{ECC668FD-B177-408E-943A-58E3EF38F31D}" type="presParOf" srcId="{CB485331-C8E8-4C2B-8D52-FD6CE359DDB0}" destId="{98CA6828-E991-4626-8C68-DC7C8A69FD07}" srcOrd="2" destOrd="0" presId="urn:microsoft.com/office/officeart/2005/8/layout/hList6"/>
    <dgm:cxn modelId="{93090882-B04B-42CD-A35F-9F86E0FD7C3B}" type="presParOf" srcId="{CB485331-C8E8-4C2B-8D52-FD6CE359DDB0}" destId="{5DC39D3D-38F2-4596-97A5-DD64CA021533}" srcOrd="3" destOrd="0" presId="urn:microsoft.com/office/officeart/2005/8/layout/hList6"/>
    <dgm:cxn modelId="{E2C7356E-611C-4405-A5FE-B2699D9824D7}" type="presParOf" srcId="{CB485331-C8E8-4C2B-8D52-FD6CE359DDB0}" destId="{8C2AA75C-42DD-4CFD-B0D3-5BA488CEDBF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7D303-A7E4-4677-A2F7-8BED7726312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13DBC-719F-496D-9B40-8EA38BE53F7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None/>
          </a:pPr>
          <a:r>
            <a:rPr lang="en-US" sz="1800" b="1">
              <a:solidFill>
                <a:schemeClr val="bg1"/>
              </a:solidFill>
            </a:rPr>
            <a:t>Đầu </a:t>
          </a:r>
          <a:r>
            <a:rPr lang="en-US" sz="1800" b="1" err="1">
              <a:solidFill>
                <a:schemeClr val="bg1"/>
              </a:solidFill>
            </a:rPr>
            <a:t>vào</a:t>
          </a:r>
          <a:r>
            <a:rPr lang="en-US" sz="1800" b="1">
              <a:solidFill>
                <a:schemeClr val="bg1"/>
              </a:solidFill>
            </a:rPr>
            <a:t>:</a:t>
          </a:r>
          <a:endParaRPr lang="en-US" sz="1800">
            <a:solidFill>
              <a:schemeClr val="bg1"/>
            </a:solidFill>
          </a:endParaRPr>
        </a:p>
      </dgm:t>
    </dgm:pt>
    <dgm:pt modelId="{C0731695-58EA-4505-8777-0DE94C6AF378}" type="parTrans" cxnId="{D45DD485-D4A3-4C1D-9E57-47B75172F967}">
      <dgm:prSet/>
      <dgm:spPr/>
      <dgm:t>
        <a:bodyPr/>
        <a:lstStyle/>
        <a:p>
          <a:endParaRPr lang="en-US"/>
        </a:p>
      </dgm:t>
    </dgm:pt>
    <dgm:pt modelId="{0D0475AF-7F2A-4D09-9CF2-FB9DEF8113B0}" type="sibTrans" cxnId="{D45DD485-D4A3-4C1D-9E57-47B75172F967}">
      <dgm:prSet/>
      <dgm:spPr/>
      <dgm:t>
        <a:bodyPr/>
        <a:lstStyle/>
        <a:p>
          <a:endParaRPr lang="en-US"/>
        </a:p>
      </dgm:t>
    </dgm:pt>
    <dgm:pt modelId="{512244A0-5B60-4186-A2E0-CB1F88E4C4D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Số tiền USD</a:t>
          </a:r>
        </a:p>
      </dgm:t>
    </dgm:pt>
    <dgm:pt modelId="{27286386-C9B2-4396-8DD6-7C0202886E92}" type="parTrans" cxnId="{197DEC21-5F24-4D3E-A8AC-3812767EDB71}">
      <dgm:prSet/>
      <dgm:spPr/>
      <dgm:t>
        <a:bodyPr/>
        <a:lstStyle/>
        <a:p>
          <a:endParaRPr lang="en-US"/>
        </a:p>
      </dgm:t>
    </dgm:pt>
    <dgm:pt modelId="{DC39C00A-E012-486D-A42E-246B1D5883F8}" type="sibTrans" cxnId="{197DEC21-5F24-4D3E-A8AC-3812767EDB71}">
      <dgm:prSet/>
      <dgm:spPr/>
      <dgm:t>
        <a:bodyPr/>
        <a:lstStyle/>
        <a:p>
          <a:endParaRPr lang="en-US"/>
        </a:p>
      </dgm:t>
    </dgm:pt>
    <dgm:pt modelId="{F8B4CBFC-D677-4EB0-81B6-CA5AB0D1CFF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None/>
          </a:pPr>
          <a:r>
            <a:rPr lang="en-US" sz="1800"/>
            <a:t>- Bước 1: khai báo hằng số tỉ trọng (rate) bằng 23500.</a:t>
          </a:r>
        </a:p>
      </dgm:t>
    </dgm:pt>
    <dgm:pt modelId="{862CE818-85E8-4D57-A644-B854204E59C1}" type="parTrans" cxnId="{3DDB7B8C-1BC6-4FD5-A14A-7D9591320D9E}">
      <dgm:prSet/>
      <dgm:spPr/>
      <dgm:t>
        <a:bodyPr/>
        <a:lstStyle/>
        <a:p>
          <a:endParaRPr lang="en-US"/>
        </a:p>
      </dgm:t>
    </dgm:pt>
    <dgm:pt modelId="{C2BD496B-5370-4BA3-A3EC-D1FBBA171E7E}" type="sibTrans" cxnId="{3DDB7B8C-1BC6-4FD5-A14A-7D9591320D9E}">
      <dgm:prSet/>
      <dgm:spPr/>
      <dgm:t>
        <a:bodyPr/>
        <a:lstStyle/>
        <a:p>
          <a:endParaRPr lang="en-US"/>
        </a:p>
      </dgm:t>
    </dgm:pt>
    <dgm:pt modelId="{9A2175F4-4D88-405F-B664-5136B451DE38}">
      <dgm:prSet phldrT="[Text]" custT="1"/>
      <dgm:spPr>
        <a:solidFill>
          <a:schemeClr val="bg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>
              <a:solidFill>
                <a:schemeClr val="bg1"/>
              </a:solidFill>
            </a:rPr>
            <a:t>Đầu ra: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>
              <a:solidFill>
                <a:schemeClr val="bg1"/>
              </a:solidFill>
            </a:rPr>
            <a:t>- Số tiền VND quy đổi</a:t>
          </a:r>
        </a:p>
      </dgm:t>
    </dgm:pt>
    <dgm:pt modelId="{1FA30203-4B66-41B6-86A2-49D54D0FA09D}" type="parTrans" cxnId="{9AA2C56B-6E86-4FCC-86E5-0F9C51778448}">
      <dgm:prSet/>
      <dgm:spPr/>
      <dgm:t>
        <a:bodyPr/>
        <a:lstStyle/>
        <a:p>
          <a:endParaRPr lang="en-US"/>
        </a:p>
      </dgm:t>
    </dgm:pt>
    <dgm:pt modelId="{48BD8C5F-90A4-4E82-AD74-D2FC10AA91B2}" type="sibTrans" cxnId="{9AA2C56B-6E86-4FCC-86E5-0F9C51778448}">
      <dgm:prSet/>
      <dgm:spPr/>
      <dgm:t>
        <a:bodyPr/>
        <a:lstStyle/>
        <a:p>
          <a:endParaRPr lang="en-US"/>
        </a:p>
      </dgm:t>
    </dgm:pt>
    <dgm:pt modelId="{7179C1C1-76D5-4389-BE7D-6266164323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2: In thông báo nhập số tiền USD cần quy đổi.</a:t>
          </a:r>
        </a:p>
      </dgm:t>
    </dgm:pt>
    <dgm:pt modelId="{16293DD6-377D-4792-B2D8-304BAFD9F0A8}" type="parTrans" cxnId="{E62D143D-7684-4D3E-814C-7F7C0B3A894E}">
      <dgm:prSet/>
      <dgm:spPr/>
      <dgm:t>
        <a:bodyPr/>
        <a:lstStyle/>
        <a:p>
          <a:endParaRPr lang="en-US"/>
        </a:p>
      </dgm:t>
    </dgm:pt>
    <dgm:pt modelId="{9650A348-CA15-4DA1-B0A7-F0A66AF593A5}" type="sibTrans" cxnId="{E62D143D-7684-4D3E-814C-7F7C0B3A894E}">
      <dgm:prSet/>
      <dgm:spPr/>
      <dgm:t>
        <a:bodyPr/>
        <a:lstStyle/>
        <a:p>
          <a:endParaRPr lang="en-US"/>
        </a:p>
      </dgm:t>
    </dgm:pt>
    <dgm:pt modelId="{F3F92BAE-BAC3-4E16-BC6B-B0F053BBB9E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5: Hiển thị kết quả ra màn hình.</a:t>
          </a:r>
        </a:p>
      </dgm:t>
    </dgm:pt>
    <dgm:pt modelId="{C3FCE541-DA9D-48F9-9E15-2C00D38FB008}" type="parTrans" cxnId="{C6A165ED-11DC-4825-830F-E4F6248C860E}">
      <dgm:prSet/>
      <dgm:spPr/>
      <dgm:t>
        <a:bodyPr/>
        <a:lstStyle/>
        <a:p>
          <a:endParaRPr lang="en-US"/>
        </a:p>
      </dgm:t>
    </dgm:pt>
    <dgm:pt modelId="{D017A2B9-7EB5-4710-892F-75233720AB14}" type="sibTrans" cxnId="{C6A165ED-11DC-4825-830F-E4F6248C860E}">
      <dgm:prSet/>
      <dgm:spPr/>
      <dgm:t>
        <a:bodyPr/>
        <a:lstStyle/>
        <a:p>
          <a:endParaRPr lang="en-US"/>
        </a:p>
      </dgm:t>
    </dgm:pt>
    <dgm:pt modelId="{FD9D9A7D-0F80-4E5C-B7E7-4B23F1E6BF4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4: : Tính số tiền quy đổi sang VND bằng công thức:</a:t>
          </a:r>
        </a:p>
      </dgm:t>
    </dgm:pt>
    <dgm:pt modelId="{47273CDF-B7C2-48A2-A345-E6C9AE6FB258}" type="parTrans" cxnId="{24E96B6E-A048-4CA4-8B87-EF147405000E}">
      <dgm:prSet/>
      <dgm:spPr/>
    </dgm:pt>
    <dgm:pt modelId="{1B684F8D-08C3-49C5-8D58-131D88462138}" type="sibTrans" cxnId="{24E96B6E-A048-4CA4-8B87-EF147405000E}">
      <dgm:prSet/>
      <dgm:spPr/>
    </dgm:pt>
    <dgm:pt modelId="{3B4DF430-07D8-4F92-9AE0-BFB8E019CDB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3: Khai báo biến money và gán cho giá trị vừa nhập.</a:t>
          </a:r>
        </a:p>
      </dgm:t>
    </dgm:pt>
    <dgm:pt modelId="{4B361821-69FC-4F12-A05F-D2EE65529CE4}" type="sibTrans" cxnId="{B3DA0186-8582-4CA8-8862-9EAC5481FF2D}">
      <dgm:prSet/>
      <dgm:spPr/>
      <dgm:t>
        <a:bodyPr/>
        <a:lstStyle/>
        <a:p>
          <a:endParaRPr lang="en-US"/>
        </a:p>
      </dgm:t>
    </dgm:pt>
    <dgm:pt modelId="{2F39CF3E-6C07-4B57-9FB0-A59583283EB8}" type="parTrans" cxnId="{B3DA0186-8582-4CA8-8862-9EAC5481FF2D}">
      <dgm:prSet/>
      <dgm:spPr/>
      <dgm:t>
        <a:bodyPr/>
        <a:lstStyle/>
        <a:p>
          <a:endParaRPr lang="en-US"/>
        </a:p>
      </dgm:t>
    </dgm:pt>
    <dgm:pt modelId="{34ACC28E-2EB5-43F1-A9B9-A58F806B5D3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VND = USD * 23500</a:t>
          </a:r>
        </a:p>
      </dgm:t>
    </dgm:pt>
    <dgm:pt modelId="{31970742-4135-4982-8E4B-71E99E986B5B}" type="parTrans" cxnId="{2D10450E-0858-4246-B0B3-59F4ED80A94B}">
      <dgm:prSet/>
      <dgm:spPr/>
    </dgm:pt>
    <dgm:pt modelId="{6E0DC6D0-2311-4812-9F1C-97B7273017CC}" type="sibTrans" cxnId="{2D10450E-0858-4246-B0B3-59F4ED80A94B}">
      <dgm:prSet/>
      <dgm:spPr/>
    </dgm:pt>
    <dgm:pt modelId="{CB485331-C8E8-4C2B-8D52-FD6CE359DDB0}" type="pres">
      <dgm:prSet presAssocID="{0857D303-A7E4-4677-A2F7-8BED7726312E}" presName="Name0" presStyleCnt="0">
        <dgm:presLayoutVars>
          <dgm:dir/>
          <dgm:resizeHandles val="exact"/>
        </dgm:presLayoutVars>
      </dgm:prSet>
      <dgm:spPr/>
    </dgm:pt>
    <dgm:pt modelId="{1D252E8D-890F-439C-A66E-F968DF86BC14}" type="pres">
      <dgm:prSet presAssocID="{26513DBC-719F-496D-9B40-8EA38BE53F7D}" presName="node" presStyleLbl="node1" presStyleIdx="0" presStyleCnt="3" custScaleX="93729" custLinFactNeighborX="-1297" custLinFactNeighborY="0">
        <dgm:presLayoutVars>
          <dgm:bulletEnabled val="1"/>
        </dgm:presLayoutVars>
      </dgm:prSet>
      <dgm:spPr/>
    </dgm:pt>
    <dgm:pt modelId="{1404EC09-3029-49AA-A798-80960FE2E231}" type="pres">
      <dgm:prSet presAssocID="{0D0475AF-7F2A-4D09-9CF2-FB9DEF8113B0}" presName="sibTrans" presStyleCnt="0"/>
      <dgm:spPr/>
    </dgm:pt>
    <dgm:pt modelId="{98CA6828-E991-4626-8C68-DC7C8A69FD07}" type="pres">
      <dgm:prSet presAssocID="{F8B4CBFC-D677-4EB0-81B6-CA5AB0D1CFFC}" presName="node" presStyleLbl="node1" presStyleIdx="1" presStyleCnt="3" custScaleX="371392" custLinFactNeighborX="-86380">
        <dgm:presLayoutVars>
          <dgm:bulletEnabled val="1"/>
        </dgm:presLayoutVars>
      </dgm:prSet>
      <dgm:spPr/>
    </dgm:pt>
    <dgm:pt modelId="{5DC39D3D-38F2-4596-97A5-DD64CA021533}" type="pres">
      <dgm:prSet presAssocID="{C2BD496B-5370-4BA3-A3EC-D1FBBA171E7E}" presName="sibTrans" presStyleCnt="0"/>
      <dgm:spPr/>
    </dgm:pt>
    <dgm:pt modelId="{8C2AA75C-42DD-4CFD-B0D3-5BA488CEDBFC}" type="pres">
      <dgm:prSet presAssocID="{9A2175F4-4D88-405F-B664-5136B451DE38}" presName="node" presStyleLbl="node1" presStyleIdx="2" presStyleCnt="3" custScaleX="80772" custLinFactNeighborX="-81044">
        <dgm:presLayoutVars>
          <dgm:bulletEnabled val="1"/>
        </dgm:presLayoutVars>
      </dgm:prSet>
      <dgm:spPr/>
    </dgm:pt>
  </dgm:ptLst>
  <dgm:cxnLst>
    <dgm:cxn modelId="{2D10450E-0858-4246-B0B3-59F4ED80A94B}" srcId="{FD9D9A7D-0F80-4E5C-B7E7-4B23F1E6BF4E}" destId="{34ACC28E-2EB5-43F1-A9B9-A58F806B5D32}" srcOrd="0" destOrd="0" parTransId="{31970742-4135-4982-8E4B-71E99E986B5B}" sibTransId="{6E0DC6D0-2311-4812-9F1C-97B7273017CC}"/>
    <dgm:cxn modelId="{197DEC21-5F24-4D3E-A8AC-3812767EDB71}" srcId="{26513DBC-719F-496D-9B40-8EA38BE53F7D}" destId="{512244A0-5B60-4186-A2E0-CB1F88E4C4D7}" srcOrd="0" destOrd="0" parTransId="{27286386-C9B2-4396-8DD6-7C0202886E92}" sibTransId="{DC39C00A-E012-486D-A42E-246B1D5883F8}"/>
    <dgm:cxn modelId="{E0A79E26-6804-410C-B516-869C1BEEFD8A}" type="presOf" srcId="{0857D303-A7E4-4677-A2F7-8BED7726312E}" destId="{CB485331-C8E8-4C2B-8D52-FD6CE359DDB0}" srcOrd="0" destOrd="0" presId="urn:microsoft.com/office/officeart/2005/8/layout/hList6"/>
    <dgm:cxn modelId="{74E59D2B-296F-49DA-A8EE-A70B9FAF4209}" type="presOf" srcId="{F8B4CBFC-D677-4EB0-81B6-CA5AB0D1CFFC}" destId="{98CA6828-E991-4626-8C68-DC7C8A69FD07}" srcOrd="0" destOrd="0" presId="urn:microsoft.com/office/officeart/2005/8/layout/hList6"/>
    <dgm:cxn modelId="{E62D143D-7684-4D3E-814C-7F7C0B3A894E}" srcId="{F8B4CBFC-D677-4EB0-81B6-CA5AB0D1CFFC}" destId="{7179C1C1-76D5-4389-BE7D-626616432327}" srcOrd="0" destOrd="0" parTransId="{16293DD6-377D-4792-B2D8-304BAFD9F0A8}" sibTransId="{9650A348-CA15-4DA1-B0A7-F0A66AF593A5}"/>
    <dgm:cxn modelId="{7D10925B-D280-44E7-83FE-FA347B354253}" type="presOf" srcId="{9A2175F4-4D88-405F-B664-5136B451DE38}" destId="{8C2AA75C-42DD-4CFD-B0D3-5BA488CEDBFC}" srcOrd="0" destOrd="0" presId="urn:microsoft.com/office/officeart/2005/8/layout/hList6"/>
    <dgm:cxn modelId="{4D7A1E5D-BAF5-4BFB-9702-6EFD82F6D6D1}" type="presOf" srcId="{512244A0-5B60-4186-A2E0-CB1F88E4C4D7}" destId="{1D252E8D-890F-439C-A66E-F968DF86BC14}" srcOrd="0" destOrd="1" presId="urn:microsoft.com/office/officeart/2005/8/layout/hList6"/>
    <dgm:cxn modelId="{9AA2C56B-6E86-4FCC-86E5-0F9C51778448}" srcId="{0857D303-A7E4-4677-A2F7-8BED7726312E}" destId="{9A2175F4-4D88-405F-B664-5136B451DE38}" srcOrd="2" destOrd="0" parTransId="{1FA30203-4B66-41B6-86A2-49D54D0FA09D}" sibTransId="{48BD8C5F-90A4-4E82-AD74-D2FC10AA91B2}"/>
    <dgm:cxn modelId="{24E96B6E-A048-4CA4-8B87-EF147405000E}" srcId="{F8B4CBFC-D677-4EB0-81B6-CA5AB0D1CFFC}" destId="{FD9D9A7D-0F80-4E5C-B7E7-4B23F1E6BF4E}" srcOrd="2" destOrd="0" parTransId="{47273CDF-B7C2-48A2-A345-E6C9AE6FB258}" sibTransId="{1B684F8D-08C3-49C5-8D58-131D88462138}"/>
    <dgm:cxn modelId="{D45DD485-D4A3-4C1D-9E57-47B75172F967}" srcId="{0857D303-A7E4-4677-A2F7-8BED7726312E}" destId="{26513DBC-719F-496D-9B40-8EA38BE53F7D}" srcOrd="0" destOrd="0" parTransId="{C0731695-58EA-4505-8777-0DE94C6AF378}" sibTransId="{0D0475AF-7F2A-4D09-9CF2-FB9DEF8113B0}"/>
    <dgm:cxn modelId="{B3DA0186-8582-4CA8-8862-9EAC5481FF2D}" srcId="{F8B4CBFC-D677-4EB0-81B6-CA5AB0D1CFFC}" destId="{3B4DF430-07D8-4F92-9AE0-BFB8E019CDB9}" srcOrd="1" destOrd="0" parTransId="{2F39CF3E-6C07-4B57-9FB0-A59583283EB8}" sibTransId="{4B361821-69FC-4F12-A05F-D2EE65529CE4}"/>
    <dgm:cxn modelId="{158CA08A-6BEF-4E2E-9EF7-B146291FD5DD}" type="presOf" srcId="{3B4DF430-07D8-4F92-9AE0-BFB8E019CDB9}" destId="{98CA6828-E991-4626-8C68-DC7C8A69FD07}" srcOrd="0" destOrd="2" presId="urn:microsoft.com/office/officeart/2005/8/layout/hList6"/>
    <dgm:cxn modelId="{3DDB7B8C-1BC6-4FD5-A14A-7D9591320D9E}" srcId="{0857D303-A7E4-4677-A2F7-8BED7726312E}" destId="{F8B4CBFC-D677-4EB0-81B6-CA5AB0D1CFFC}" srcOrd="1" destOrd="0" parTransId="{862CE818-85E8-4D57-A644-B854204E59C1}" sibTransId="{C2BD496B-5370-4BA3-A3EC-D1FBBA171E7E}"/>
    <dgm:cxn modelId="{5A4A36A3-A8CB-4385-B0AD-037274B70742}" type="presOf" srcId="{F3F92BAE-BAC3-4E16-BC6B-B0F053BBB9E2}" destId="{98CA6828-E991-4626-8C68-DC7C8A69FD07}" srcOrd="0" destOrd="5" presId="urn:microsoft.com/office/officeart/2005/8/layout/hList6"/>
    <dgm:cxn modelId="{0E5686B9-94CA-45B8-87B1-79A64FA78EAE}" type="presOf" srcId="{FD9D9A7D-0F80-4E5C-B7E7-4B23F1E6BF4E}" destId="{98CA6828-E991-4626-8C68-DC7C8A69FD07}" srcOrd="0" destOrd="3" presId="urn:microsoft.com/office/officeart/2005/8/layout/hList6"/>
    <dgm:cxn modelId="{4DAE35E5-38EE-49A7-8554-0BBD19581558}" type="presOf" srcId="{34ACC28E-2EB5-43F1-A9B9-A58F806B5D32}" destId="{98CA6828-E991-4626-8C68-DC7C8A69FD07}" srcOrd="0" destOrd="4" presId="urn:microsoft.com/office/officeart/2005/8/layout/hList6"/>
    <dgm:cxn modelId="{C6A165ED-11DC-4825-830F-E4F6248C860E}" srcId="{F8B4CBFC-D677-4EB0-81B6-CA5AB0D1CFFC}" destId="{F3F92BAE-BAC3-4E16-BC6B-B0F053BBB9E2}" srcOrd="3" destOrd="0" parTransId="{C3FCE541-DA9D-48F9-9E15-2C00D38FB008}" sibTransId="{D017A2B9-7EB5-4710-892F-75233720AB14}"/>
    <dgm:cxn modelId="{FD5DBFF0-BBF7-47C3-B8E3-BCE73E911E18}" type="presOf" srcId="{26513DBC-719F-496D-9B40-8EA38BE53F7D}" destId="{1D252E8D-890F-439C-A66E-F968DF86BC14}" srcOrd="0" destOrd="0" presId="urn:microsoft.com/office/officeart/2005/8/layout/hList6"/>
    <dgm:cxn modelId="{6D1A97F8-8BBB-4153-A4DA-ECE8CD8760AC}" type="presOf" srcId="{7179C1C1-76D5-4389-BE7D-626616432327}" destId="{98CA6828-E991-4626-8C68-DC7C8A69FD07}" srcOrd="0" destOrd="1" presId="urn:microsoft.com/office/officeart/2005/8/layout/hList6"/>
    <dgm:cxn modelId="{28725A1F-7A09-4F01-9F78-D34DA25E5585}" type="presParOf" srcId="{CB485331-C8E8-4C2B-8D52-FD6CE359DDB0}" destId="{1D252E8D-890F-439C-A66E-F968DF86BC14}" srcOrd="0" destOrd="0" presId="urn:microsoft.com/office/officeart/2005/8/layout/hList6"/>
    <dgm:cxn modelId="{728B653A-C77A-499F-9227-0A9E2B045548}" type="presParOf" srcId="{CB485331-C8E8-4C2B-8D52-FD6CE359DDB0}" destId="{1404EC09-3029-49AA-A798-80960FE2E231}" srcOrd="1" destOrd="0" presId="urn:microsoft.com/office/officeart/2005/8/layout/hList6"/>
    <dgm:cxn modelId="{ECC668FD-B177-408E-943A-58E3EF38F31D}" type="presParOf" srcId="{CB485331-C8E8-4C2B-8D52-FD6CE359DDB0}" destId="{98CA6828-E991-4626-8C68-DC7C8A69FD07}" srcOrd="2" destOrd="0" presId="urn:microsoft.com/office/officeart/2005/8/layout/hList6"/>
    <dgm:cxn modelId="{93090882-B04B-42CD-A35F-9F86E0FD7C3B}" type="presParOf" srcId="{CB485331-C8E8-4C2B-8D52-FD6CE359DDB0}" destId="{5DC39D3D-38F2-4596-97A5-DD64CA021533}" srcOrd="3" destOrd="0" presId="urn:microsoft.com/office/officeart/2005/8/layout/hList6"/>
    <dgm:cxn modelId="{E2C7356E-611C-4405-A5FE-B2699D9824D7}" type="presParOf" srcId="{CB485331-C8E8-4C2B-8D52-FD6CE359DDB0}" destId="{8C2AA75C-42DD-4CFD-B0D3-5BA488CEDBF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7D303-A7E4-4677-A2F7-8BED7726312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13DBC-719F-496D-9B40-8EA38BE53F7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None/>
          </a:pPr>
          <a:r>
            <a:rPr lang="en-US" sz="1800" b="1">
              <a:solidFill>
                <a:schemeClr val="bg1"/>
              </a:solidFill>
            </a:rPr>
            <a:t>Đầu </a:t>
          </a:r>
          <a:r>
            <a:rPr lang="en-US" sz="1800" b="1" err="1">
              <a:solidFill>
                <a:schemeClr val="bg1"/>
              </a:solidFill>
            </a:rPr>
            <a:t>vào</a:t>
          </a:r>
          <a:r>
            <a:rPr lang="en-US" sz="1800" b="1">
              <a:solidFill>
                <a:schemeClr val="bg1"/>
              </a:solidFill>
            </a:rPr>
            <a:t>:</a:t>
          </a:r>
          <a:endParaRPr lang="en-US" sz="1800">
            <a:solidFill>
              <a:schemeClr val="bg1"/>
            </a:solidFill>
          </a:endParaRPr>
        </a:p>
      </dgm:t>
    </dgm:pt>
    <dgm:pt modelId="{C0731695-58EA-4505-8777-0DE94C6AF378}" type="parTrans" cxnId="{D45DD485-D4A3-4C1D-9E57-47B75172F967}">
      <dgm:prSet/>
      <dgm:spPr/>
      <dgm:t>
        <a:bodyPr/>
        <a:lstStyle/>
        <a:p>
          <a:endParaRPr lang="en-US"/>
        </a:p>
      </dgm:t>
    </dgm:pt>
    <dgm:pt modelId="{0D0475AF-7F2A-4D09-9CF2-FB9DEF8113B0}" type="sibTrans" cxnId="{D45DD485-D4A3-4C1D-9E57-47B75172F967}">
      <dgm:prSet/>
      <dgm:spPr/>
      <dgm:t>
        <a:bodyPr/>
        <a:lstStyle/>
        <a:p>
          <a:endParaRPr lang="en-US"/>
        </a:p>
      </dgm:t>
    </dgm:pt>
    <dgm:pt modelId="{512244A0-5B60-4186-A2E0-CB1F88E4C4D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Tọa độ tâm C</a:t>
          </a:r>
        </a:p>
      </dgm:t>
    </dgm:pt>
    <dgm:pt modelId="{27286386-C9B2-4396-8DD6-7C0202886E92}" type="parTrans" cxnId="{197DEC21-5F24-4D3E-A8AC-3812767EDB71}">
      <dgm:prSet/>
      <dgm:spPr/>
      <dgm:t>
        <a:bodyPr/>
        <a:lstStyle/>
        <a:p>
          <a:endParaRPr lang="en-US"/>
        </a:p>
      </dgm:t>
    </dgm:pt>
    <dgm:pt modelId="{DC39C00A-E012-486D-A42E-246B1D5883F8}" type="sibTrans" cxnId="{197DEC21-5F24-4D3E-A8AC-3812767EDB71}">
      <dgm:prSet/>
      <dgm:spPr/>
      <dgm:t>
        <a:bodyPr/>
        <a:lstStyle/>
        <a:p>
          <a:endParaRPr lang="en-US"/>
        </a:p>
      </dgm:t>
    </dgm:pt>
    <dgm:pt modelId="{F8B4CBFC-D677-4EB0-81B6-CA5AB0D1CFF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None/>
          </a:pPr>
          <a:r>
            <a:rPr lang="en-US" sz="1800"/>
            <a:t>- Bước 1: In thông báo nhập hoành độ xC của tâm C.</a:t>
          </a:r>
        </a:p>
      </dgm:t>
    </dgm:pt>
    <dgm:pt modelId="{862CE818-85E8-4D57-A644-B854204E59C1}" type="parTrans" cxnId="{3DDB7B8C-1BC6-4FD5-A14A-7D9591320D9E}">
      <dgm:prSet/>
      <dgm:spPr/>
      <dgm:t>
        <a:bodyPr/>
        <a:lstStyle/>
        <a:p>
          <a:endParaRPr lang="en-US"/>
        </a:p>
      </dgm:t>
    </dgm:pt>
    <dgm:pt modelId="{C2BD496B-5370-4BA3-A3EC-D1FBBA171E7E}" type="sibTrans" cxnId="{3DDB7B8C-1BC6-4FD5-A14A-7D9591320D9E}">
      <dgm:prSet/>
      <dgm:spPr/>
      <dgm:t>
        <a:bodyPr/>
        <a:lstStyle/>
        <a:p>
          <a:endParaRPr lang="en-US"/>
        </a:p>
      </dgm:t>
    </dgm:pt>
    <dgm:pt modelId="{9A2175F4-4D88-405F-B664-5136B451DE38}">
      <dgm:prSet phldrT="[Text]" custT="1"/>
      <dgm:spPr>
        <a:solidFill>
          <a:schemeClr val="bg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>
              <a:solidFill>
                <a:schemeClr val="bg1"/>
              </a:solidFill>
            </a:rPr>
            <a:t>Đầu ra: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>
              <a:solidFill>
                <a:schemeClr val="bg1"/>
              </a:solidFill>
            </a:rPr>
            <a:t>- Thông báo điểm M thuộc hoặc không thuộc đường tròn tâm C.</a:t>
          </a:r>
        </a:p>
      </dgm:t>
    </dgm:pt>
    <dgm:pt modelId="{1FA30203-4B66-41B6-86A2-49D54D0FA09D}" type="parTrans" cxnId="{9AA2C56B-6E86-4FCC-86E5-0F9C51778448}">
      <dgm:prSet/>
      <dgm:spPr/>
      <dgm:t>
        <a:bodyPr/>
        <a:lstStyle/>
        <a:p>
          <a:endParaRPr lang="en-US"/>
        </a:p>
      </dgm:t>
    </dgm:pt>
    <dgm:pt modelId="{48BD8C5F-90A4-4E82-AD74-D2FC10AA91B2}" type="sibTrans" cxnId="{9AA2C56B-6E86-4FCC-86E5-0F9C51778448}">
      <dgm:prSet/>
      <dgm:spPr/>
      <dgm:t>
        <a:bodyPr/>
        <a:lstStyle/>
        <a:p>
          <a:endParaRPr lang="en-US"/>
        </a:p>
      </dgm:t>
    </dgm:pt>
    <dgm:pt modelId="{7179C1C1-76D5-4389-BE7D-6266164323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2: Khai báo biến xC và gán cho số người dùng vừa nhập.</a:t>
          </a:r>
        </a:p>
      </dgm:t>
    </dgm:pt>
    <dgm:pt modelId="{16293DD6-377D-4792-B2D8-304BAFD9F0A8}" type="parTrans" cxnId="{E62D143D-7684-4D3E-814C-7F7C0B3A894E}">
      <dgm:prSet/>
      <dgm:spPr/>
      <dgm:t>
        <a:bodyPr/>
        <a:lstStyle/>
        <a:p>
          <a:endParaRPr lang="en-US"/>
        </a:p>
      </dgm:t>
    </dgm:pt>
    <dgm:pt modelId="{9650A348-CA15-4DA1-B0A7-F0A66AF593A5}" type="sibTrans" cxnId="{E62D143D-7684-4D3E-814C-7F7C0B3A894E}">
      <dgm:prSet/>
      <dgm:spPr/>
      <dgm:t>
        <a:bodyPr/>
        <a:lstStyle/>
        <a:p>
          <a:endParaRPr lang="en-US"/>
        </a:p>
      </dgm:t>
    </dgm:pt>
    <dgm:pt modelId="{F3F92BAE-BAC3-4E16-BC6B-B0F053BBB9E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5: In thông báo nhập bán kính đường tròn tâm C.</a:t>
          </a:r>
        </a:p>
      </dgm:t>
    </dgm:pt>
    <dgm:pt modelId="{C3FCE541-DA9D-48F9-9E15-2C00D38FB008}" type="parTrans" cxnId="{C6A165ED-11DC-4825-830F-E4F6248C860E}">
      <dgm:prSet/>
      <dgm:spPr/>
      <dgm:t>
        <a:bodyPr/>
        <a:lstStyle/>
        <a:p>
          <a:endParaRPr lang="en-US"/>
        </a:p>
      </dgm:t>
    </dgm:pt>
    <dgm:pt modelId="{D017A2B9-7EB5-4710-892F-75233720AB14}" type="sibTrans" cxnId="{C6A165ED-11DC-4825-830F-E4F6248C860E}">
      <dgm:prSet/>
      <dgm:spPr/>
      <dgm:t>
        <a:bodyPr/>
        <a:lstStyle/>
        <a:p>
          <a:endParaRPr lang="en-US"/>
        </a:p>
      </dgm:t>
    </dgm:pt>
    <dgm:pt modelId="{FD9D9A7D-0F80-4E5C-B7E7-4B23F1E6BF4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4: Khai báo biến yC và gán cho số người dùng vừa nhập.</a:t>
          </a:r>
        </a:p>
      </dgm:t>
    </dgm:pt>
    <dgm:pt modelId="{47273CDF-B7C2-48A2-A345-E6C9AE6FB258}" type="parTrans" cxnId="{24E96B6E-A048-4CA4-8B87-EF147405000E}">
      <dgm:prSet/>
      <dgm:spPr/>
      <dgm:t>
        <a:bodyPr/>
        <a:lstStyle/>
        <a:p>
          <a:endParaRPr lang="en-US"/>
        </a:p>
      </dgm:t>
    </dgm:pt>
    <dgm:pt modelId="{1B684F8D-08C3-49C5-8D58-131D88462138}" type="sibTrans" cxnId="{24E96B6E-A048-4CA4-8B87-EF147405000E}">
      <dgm:prSet/>
      <dgm:spPr/>
      <dgm:t>
        <a:bodyPr/>
        <a:lstStyle/>
        <a:p>
          <a:endParaRPr lang="en-US"/>
        </a:p>
      </dgm:t>
    </dgm:pt>
    <dgm:pt modelId="{3B4DF430-07D8-4F92-9AE0-BFB8E019CDB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3: In thông báo nhập tung độ yC của tâm C.</a:t>
          </a:r>
        </a:p>
      </dgm:t>
    </dgm:pt>
    <dgm:pt modelId="{4B361821-69FC-4F12-A05F-D2EE65529CE4}" type="sibTrans" cxnId="{B3DA0186-8582-4CA8-8862-9EAC5481FF2D}">
      <dgm:prSet/>
      <dgm:spPr/>
      <dgm:t>
        <a:bodyPr/>
        <a:lstStyle/>
        <a:p>
          <a:endParaRPr lang="en-US"/>
        </a:p>
      </dgm:t>
    </dgm:pt>
    <dgm:pt modelId="{2F39CF3E-6C07-4B57-9FB0-A59583283EB8}" type="parTrans" cxnId="{B3DA0186-8582-4CA8-8862-9EAC5481FF2D}">
      <dgm:prSet/>
      <dgm:spPr/>
      <dgm:t>
        <a:bodyPr/>
        <a:lstStyle/>
        <a:p>
          <a:endParaRPr lang="en-US"/>
        </a:p>
      </dgm:t>
    </dgm:pt>
    <dgm:pt modelId="{860D54B1-4CCB-4B92-A4FD-2E4DD1F98BD5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Bán kính đường tròn</a:t>
          </a:r>
        </a:p>
      </dgm:t>
    </dgm:pt>
    <dgm:pt modelId="{FEF0276F-7E5F-4FD3-B733-5ECFC9EF3F25}" type="parTrans" cxnId="{B9C33B54-2BC5-49DA-B451-C287A1D919FF}">
      <dgm:prSet/>
      <dgm:spPr/>
      <dgm:t>
        <a:bodyPr/>
        <a:lstStyle/>
        <a:p>
          <a:endParaRPr lang="en-US"/>
        </a:p>
      </dgm:t>
    </dgm:pt>
    <dgm:pt modelId="{E3B88598-50A6-468B-B065-BB8CAABF857D}" type="sibTrans" cxnId="{B9C33B54-2BC5-49DA-B451-C287A1D919FF}">
      <dgm:prSet/>
      <dgm:spPr/>
      <dgm:t>
        <a:bodyPr/>
        <a:lstStyle/>
        <a:p>
          <a:endParaRPr lang="en-US"/>
        </a:p>
      </dgm:t>
    </dgm:pt>
    <dgm:pt modelId="{9C3FE679-DBFA-4B03-8D6D-4D5EE0F23BB9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Tọa độ điểm M</a:t>
          </a:r>
        </a:p>
      </dgm:t>
    </dgm:pt>
    <dgm:pt modelId="{BA5E0141-728A-4561-A008-E27CB5AAD3ED}" type="parTrans" cxnId="{B4C00C43-EF13-4E6F-BCE2-C7F14BD1B0A9}">
      <dgm:prSet/>
      <dgm:spPr/>
      <dgm:t>
        <a:bodyPr/>
        <a:lstStyle/>
        <a:p>
          <a:endParaRPr lang="en-US"/>
        </a:p>
      </dgm:t>
    </dgm:pt>
    <dgm:pt modelId="{12BF0627-BE3D-49D5-A3B6-D90CE49F168C}" type="sibTrans" cxnId="{B4C00C43-EF13-4E6F-BCE2-C7F14BD1B0A9}">
      <dgm:prSet/>
      <dgm:spPr/>
      <dgm:t>
        <a:bodyPr/>
        <a:lstStyle/>
        <a:p>
          <a:endParaRPr lang="en-US"/>
        </a:p>
      </dgm:t>
    </dgm:pt>
    <dgm:pt modelId="{CF7E500E-4B68-4B5A-B9B2-7A58D36D60A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6: Khai báo hằng radius và gán cho số người dùng vừa nhập.</a:t>
          </a:r>
        </a:p>
      </dgm:t>
    </dgm:pt>
    <dgm:pt modelId="{4475DFA1-5ABD-415F-A5DB-983C80A0C136}" type="parTrans" cxnId="{0513AA2B-FD06-4FD7-98EC-0A0477FBCA53}">
      <dgm:prSet/>
      <dgm:spPr/>
      <dgm:t>
        <a:bodyPr/>
        <a:lstStyle/>
        <a:p>
          <a:endParaRPr lang="en-US"/>
        </a:p>
      </dgm:t>
    </dgm:pt>
    <dgm:pt modelId="{63BE58E1-6773-4CC0-9A10-7DADDB9CA65E}" type="sibTrans" cxnId="{0513AA2B-FD06-4FD7-98EC-0A0477FBCA53}">
      <dgm:prSet/>
      <dgm:spPr/>
      <dgm:t>
        <a:bodyPr/>
        <a:lstStyle/>
        <a:p>
          <a:endParaRPr lang="en-US"/>
        </a:p>
      </dgm:t>
    </dgm:pt>
    <dgm:pt modelId="{CC0BAB90-9899-4AF9-8C16-FD9B3B23163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7: In thông báo nhập hoành độ xM của điểm M.</a:t>
          </a:r>
        </a:p>
      </dgm:t>
    </dgm:pt>
    <dgm:pt modelId="{DF599174-EB22-4804-9B22-B9718F7DBA1A}" type="parTrans" cxnId="{27F86AFB-4B8C-4EC8-8BDE-FEC809A8117E}">
      <dgm:prSet/>
      <dgm:spPr/>
      <dgm:t>
        <a:bodyPr/>
        <a:lstStyle/>
        <a:p>
          <a:endParaRPr lang="en-US"/>
        </a:p>
      </dgm:t>
    </dgm:pt>
    <dgm:pt modelId="{995D0C25-4C13-4625-9791-A075C495EC57}" type="sibTrans" cxnId="{27F86AFB-4B8C-4EC8-8BDE-FEC809A8117E}">
      <dgm:prSet/>
      <dgm:spPr/>
      <dgm:t>
        <a:bodyPr/>
        <a:lstStyle/>
        <a:p>
          <a:endParaRPr lang="en-US"/>
        </a:p>
      </dgm:t>
    </dgm:pt>
    <dgm:pt modelId="{C8741FB9-F660-4514-B4AC-FC29EDDE522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8: Khai báo biến xM và gán cho số người dùng vừa nhập.</a:t>
          </a:r>
        </a:p>
      </dgm:t>
    </dgm:pt>
    <dgm:pt modelId="{9080743B-A4F3-4340-8B05-3DCB16AB13C5}" type="parTrans" cxnId="{2F5A4824-1AA8-4EA0-BA34-9D42F107CC7C}">
      <dgm:prSet/>
      <dgm:spPr/>
      <dgm:t>
        <a:bodyPr/>
        <a:lstStyle/>
        <a:p>
          <a:endParaRPr lang="en-US"/>
        </a:p>
      </dgm:t>
    </dgm:pt>
    <dgm:pt modelId="{43335611-40A9-46A6-A7B6-0E38CC880AF7}" type="sibTrans" cxnId="{2F5A4824-1AA8-4EA0-BA34-9D42F107CC7C}">
      <dgm:prSet/>
      <dgm:spPr/>
      <dgm:t>
        <a:bodyPr/>
        <a:lstStyle/>
        <a:p>
          <a:endParaRPr lang="en-US"/>
        </a:p>
      </dgm:t>
    </dgm:pt>
    <dgm:pt modelId="{DDAE474E-B115-47B0-BEC3-98FAE2C725D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9: In thông báo nhập tung độ yM của điểm M.</a:t>
          </a:r>
        </a:p>
      </dgm:t>
    </dgm:pt>
    <dgm:pt modelId="{B6FEDC0D-1E8D-4EB3-8F80-4642805AE5CB}" type="parTrans" cxnId="{4009A627-E60A-4972-A02C-04845EEA4099}">
      <dgm:prSet/>
      <dgm:spPr/>
      <dgm:t>
        <a:bodyPr/>
        <a:lstStyle/>
        <a:p>
          <a:endParaRPr lang="en-US"/>
        </a:p>
      </dgm:t>
    </dgm:pt>
    <dgm:pt modelId="{E3052EF1-3F86-4B84-9BF2-DD8878A8D589}" type="sibTrans" cxnId="{4009A627-E60A-4972-A02C-04845EEA4099}">
      <dgm:prSet/>
      <dgm:spPr/>
      <dgm:t>
        <a:bodyPr/>
        <a:lstStyle/>
        <a:p>
          <a:endParaRPr lang="en-US"/>
        </a:p>
      </dgm:t>
    </dgm:pt>
    <dgm:pt modelId="{1F80BB9D-CB9D-4DEC-BF2A-100958C8DC0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10: Khai báo biến yM và gán cho số người dùng vừa nhập.</a:t>
          </a:r>
        </a:p>
      </dgm:t>
    </dgm:pt>
    <dgm:pt modelId="{555BF4DE-EA03-437E-BC0E-5D2B55F7BD03}" type="parTrans" cxnId="{BEA71DC0-EA21-4019-8E17-C4DC2FFD0DEE}">
      <dgm:prSet/>
      <dgm:spPr/>
      <dgm:t>
        <a:bodyPr/>
        <a:lstStyle/>
        <a:p>
          <a:endParaRPr lang="en-US"/>
        </a:p>
      </dgm:t>
    </dgm:pt>
    <dgm:pt modelId="{D1237E93-5DE4-4306-A126-C6EEA4A68099}" type="sibTrans" cxnId="{BEA71DC0-EA21-4019-8E17-C4DC2FFD0DEE}">
      <dgm:prSet/>
      <dgm:spPr/>
      <dgm:t>
        <a:bodyPr/>
        <a:lstStyle/>
        <a:p>
          <a:endParaRPr lang="en-US"/>
        </a:p>
      </dgm:t>
    </dgm:pt>
    <dgm:pt modelId="{F625A0DF-FE57-44A9-BD04-759CD53F395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 	Thì xuất thông báo điểm M thuộc đường tròn tâm C.</a:t>
          </a:r>
        </a:p>
      </dgm:t>
    </dgm:pt>
    <dgm:pt modelId="{FB37676E-6FBD-411E-983F-1DFE85FAA5BD}" type="parTrans" cxnId="{469BE1C0-2F51-47B1-B4F3-8755831328FB}">
      <dgm:prSet/>
      <dgm:spPr/>
      <dgm:t>
        <a:bodyPr/>
        <a:lstStyle/>
        <a:p>
          <a:endParaRPr lang="en-US"/>
        </a:p>
      </dgm:t>
    </dgm:pt>
    <dgm:pt modelId="{804F1177-133F-41D9-830F-37B4616D56AD}" type="sibTrans" cxnId="{469BE1C0-2F51-47B1-B4F3-8755831328FB}">
      <dgm:prSet/>
      <dgm:spPr/>
      <dgm:t>
        <a:bodyPr/>
        <a:lstStyle/>
        <a:p>
          <a:endParaRPr lang="en-US"/>
        </a:p>
      </dgm:t>
    </dgm:pt>
    <dgm:pt modelId="{92BE6429-01C0-4894-8E0A-190C7CEE083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11: tiến hành so sánh, nếu thỏa mãn:</a:t>
          </a:r>
        </a:p>
      </dgm:t>
    </dgm:pt>
    <dgm:pt modelId="{E119827C-A40E-43EF-B5CA-7C1A967C2589}" type="parTrans" cxnId="{83A2281C-B453-48D2-B475-8EF79840EC13}">
      <dgm:prSet/>
      <dgm:spPr/>
      <dgm:t>
        <a:bodyPr/>
        <a:lstStyle/>
        <a:p>
          <a:endParaRPr lang="en-US"/>
        </a:p>
      </dgm:t>
    </dgm:pt>
    <dgm:pt modelId="{D4752D1F-DA26-45E6-85CA-A511C16C4FE7}" type="sibTrans" cxnId="{83A2281C-B453-48D2-B475-8EF79840EC13}">
      <dgm:prSet/>
      <dgm:spPr/>
      <dgm:t>
        <a:bodyPr/>
        <a:lstStyle/>
        <a:p>
          <a:endParaRPr lang="en-US"/>
        </a:p>
      </dgm:t>
    </dgm:pt>
    <dgm:pt modelId="{2240576D-D2C2-4965-9ECD-8A8AD8C4456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xM &gt;= xC – radius và xM &lt;= xC + radius và yM &gt;= yC – radius và yM &lt;= yC + radius</a:t>
          </a:r>
        </a:p>
      </dgm:t>
    </dgm:pt>
    <dgm:pt modelId="{FA79A785-1A56-4DA1-A4D1-778E04AB6910}" type="parTrans" cxnId="{2463EE48-67A2-4687-9224-E9C1740B3446}">
      <dgm:prSet/>
      <dgm:spPr/>
      <dgm:t>
        <a:bodyPr/>
        <a:lstStyle/>
        <a:p>
          <a:endParaRPr lang="en-US"/>
        </a:p>
      </dgm:t>
    </dgm:pt>
    <dgm:pt modelId="{C44B36CD-0854-43D9-96D3-522FD133372A}" type="sibTrans" cxnId="{2463EE48-67A2-4687-9224-E9C1740B3446}">
      <dgm:prSet/>
      <dgm:spPr/>
      <dgm:t>
        <a:bodyPr/>
        <a:lstStyle/>
        <a:p>
          <a:endParaRPr lang="en-US"/>
        </a:p>
      </dgm:t>
    </dgm:pt>
    <dgm:pt modelId="{290EE6F9-5C78-40A5-90E5-CD82BEA53EA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Ngược lại: in thông báo M không thuộc đường tròn tâm C.</a:t>
          </a:r>
        </a:p>
      </dgm:t>
    </dgm:pt>
    <dgm:pt modelId="{18172AAC-F29D-40C5-8018-43022ADCD660}" type="parTrans" cxnId="{4DC5C661-1CCA-476F-92EE-485B348EE7DC}">
      <dgm:prSet/>
      <dgm:spPr/>
      <dgm:t>
        <a:bodyPr/>
        <a:lstStyle/>
        <a:p>
          <a:endParaRPr lang="en-US"/>
        </a:p>
      </dgm:t>
    </dgm:pt>
    <dgm:pt modelId="{CBA21B7E-F6E1-4EDE-BBB8-13FA46083266}" type="sibTrans" cxnId="{4DC5C661-1CCA-476F-92EE-485B348EE7DC}">
      <dgm:prSet/>
      <dgm:spPr/>
      <dgm:t>
        <a:bodyPr/>
        <a:lstStyle/>
        <a:p>
          <a:endParaRPr lang="en-US"/>
        </a:p>
      </dgm:t>
    </dgm:pt>
    <dgm:pt modelId="{CB485331-C8E8-4C2B-8D52-FD6CE359DDB0}" type="pres">
      <dgm:prSet presAssocID="{0857D303-A7E4-4677-A2F7-8BED7726312E}" presName="Name0" presStyleCnt="0">
        <dgm:presLayoutVars>
          <dgm:dir/>
          <dgm:resizeHandles val="exact"/>
        </dgm:presLayoutVars>
      </dgm:prSet>
      <dgm:spPr/>
    </dgm:pt>
    <dgm:pt modelId="{1D252E8D-890F-439C-A66E-F968DF86BC14}" type="pres">
      <dgm:prSet presAssocID="{26513DBC-719F-496D-9B40-8EA38BE53F7D}" presName="node" presStyleLbl="node1" presStyleIdx="0" presStyleCnt="3" custScaleX="93729" custLinFactNeighborX="-1297" custLinFactNeighborY="0">
        <dgm:presLayoutVars>
          <dgm:bulletEnabled val="1"/>
        </dgm:presLayoutVars>
      </dgm:prSet>
      <dgm:spPr/>
    </dgm:pt>
    <dgm:pt modelId="{1404EC09-3029-49AA-A798-80960FE2E231}" type="pres">
      <dgm:prSet presAssocID="{0D0475AF-7F2A-4D09-9CF2-FB9DEF8113B0}" presName="sibTrans" presStyleCnt="0"/>
      <dgm:spPr/>
    </dgm:pt>
    <dgm:pt modelId="{98CA6828-E991-4626-8C68-DC7C8A69FD07}" type="pres">
      <dgm:prSet presAssocID="{F8B4CBFC-D677-4EB0-81B6-CA5AB0D1CFFC}" presName="node" presStyleLbl="node1" presStyleIdx="1" presStyleCnt="3" custScaleX="371392" custLinFactNeighborX="-86379" custLinFactNeighborY="-7334">
        <dgm:presLayoutVars>
          <dgm:bulletEnabled val="1"/>
        </dgm:presLayoutVars>
      </dgm:prSet>
      <dgm:spPr/>
    </dgm:pt>
    <dgm:pt modelId="{5DC39D3D-38F2-4596-97A5-DD64CA021533}" type="pres">
      <dgm:prSet presAssocID="{C2BD496B-5370-4BA3-A3EC-D1FBBA171E7E}" presName="sibTrans" presStyleCnt="0"/>
      <dgm:spPr/>
    </dgm:pt>
    <dgm:pt modelId="{8C2AA75C-42DD-4CFD-B0D3-5BA488CEDBFC}" type="pres">
      <dgm:prSet presAssocID="{9A2175F4-4D88-405F-B664-5136B451DE38}" presName="node" presStyleLbl="node1" presStyleIdx="2" presStyleCnt="3" custScaleX="80772" custLinFactNeighborX="-81044">
        <dgm:presLayoutVars>
          <dgm:bulletEnabled val="1"/>
        </dgm:presLayoutVars>
      </dgm:prSet>
      <dgm:spPr/>
    </dgm:pt>
  </dgm:ptLst>
  <dgm:cxnLst>
    <dgm:cxn modelId="{91574C04-3C87-43AC-BEC1-41DF80380FD5}" type="presOf" srcId="{290EE6F9-5C78-40A5-90E5-CD82BEA53EA1}" destId="{98CA6828-E991-4626-8C68-DC7C8A69FD07}" srcOrd="0" destOrd="13" presId="urn:microsoft.com/office/officeart/2005/8/layout/hList6"/>
    <dgm:cxn modelId="{6F514914-D18E-494A-A844-DEFCBC3A7D64}" type="presOf" srcId="{C8741FB9-F660-4514-B4AC-FC29EDDE522E}" destId="{98CA6828-E991-4626-8C68-DC7C8A69FD07}" srcOrd="0" destOrd="7" presId="urn:microsoft.com/office/officeart/2005/8/layout/hList6"/>
    <dgm:cxn modelId="{83A2281C-B453-48D2-B475-8EF79840EC13}" srcId="{F8B4CBFC-D677-4EB0-81B6-CA5AB0D1CFFC}" destId="{92BE6429-01C0-4894-8E0A-190C7CEE083B}" srcOrd="9" destOrd="0" parTransId="{E119827C-A40E-43EF-B5CA-7C1A967C2589}" sibTransId="{D4752D1F-DA26-45E6-85CA-A511C16C4FE7}"/>
    <dgm:cxn modelId="{197DEC21-5F24-4D3E-A8AC-3812767EDB71}" srcId="{26513DBC-719F-496D-9B40-8EA38BE53F7D}" destId="{512244A0-5B60-4186-A2E0-CB1F88E4C4D7}" srcOrd="0" destOrd="0" parTransId="{27286386-C9B2-4396-8DD6-7C0202886E92}" sibTransId="{DC39C00A-E012-486D-A42E-246B1D5883F8}"/>
    <dgm:cxn modelId="{2F5A4824-1AA8-4EA0-BA34-9D42F107CC7C}" srcId="{F8B4CBFC-D677-4EB0-81B6-CA5AB0D1CFFC}" destId="{C8741FB9-F660-4514-B4AC-FC29EDDE522E}" srcOrd="6" destOrd="0" parTransId="{9080743B-A4F3-4340-8B05-3DCB16AB13C5}" sibTransId="{43335611-40A9-46A6-A7B6-0E38CC880AF7}"/>
    <dgm:cxn modelId="{E0A79E26-6804-410C-B516-869C1BEEFD8A}" type="presOf" srcId="{0857D303-A7E4-4677-A2F7-8BED7726312E}" destId="{CB485331-C8E8-4C2B-8D52-FD6CE359DDB0}" srcOrd="0" destOrd="0" presId="urn:microsoft.com/office/officeart/2005/8/layout/hList6"/>
    <dgm:cxn modelId="{4009A627-E60A-4972-A02C-04845EEA4099}" srcId="{F8B4CBFC-D677-4EB0-81B6-CA5AB0D1CFFC}" destId="{DDAE474E-B115-47B0-BEC3-98FAE2C725DC}" srcOrd="7" destOrd="0" parTransId="{B6FEDC0D-1E8D-4EB3-8F80-4642805AE5CB}" sibTransId="{E3052EF1-3F86-4B84-9BF2-DD8878A8D589}"/>
    <dgm:cxn modelId="{D5F25D2A-FF45-40FC-98D6-547AB8CBD835}" type="presOf" srcId="{CC0BAB90-9899-4AF9-8C16-FD9B3B231636}" destId="{98CA6828-E991-4626-8C68-DC7C8A69FD07}" srcOrd="0" destOrd="6" presId="urn:microsoft.com/office/officeart/2005/8/layout/hList6"/>
    <dgm:cxn modelId="{74E59D2B-296F-49DA-A8EE-A70B9FAF4209}" type="presOf" srcId="{F8B4CBFC-D677-4EB0-81B6-CA5AB0D1CFFC}" destId="{98CA6828-E991-4626-8C68-DC7C8A69FD07}" srcOrd="0" destOrd="0" presId="urn:microsoft.com/office/officeart/2005/8/layout/hList6"/>
    <dgm:cxn modelId="{0513AA2B-FD06-4FD7-98EC-0A0477FBCA53}" srcId="{F8B4CBFC-D677-4EB0-81B6-CA5AB0D1CFFC}" destId="{CF7E500E-4B68-4B5A-B9B2-7A58D36D60A6}" srcOrd="4" destOrd="0" parTransId="{4475DFA1-5ABD-415F-A5DB-983C80A0C136}" sibTransId="{63BE58E1-6773-4CC0-9A10-7DADDB9CA65E}"/>
    <dgm:cxn modelId="{E62D143D-7684-4D3E-814C-7F7C0B3A894E}" srcId="{F8B4CBFC-D677-4EB0-81B6-CA5AB0D1CFFC}" destId="{7179C1C1-76D5-4389-BE7D-626616432327}" srcOrd="0" destOrd="0" parTransId="{16293DD6-377D-4792-B2D8-304BAFD9F0A8}" sibTransId="{9650A348-CA15-4DA1-B0A7-F0A66AF593A5}"/>
    <dgm:cxn modelId="{7D10925B-D280-44E7-83FE-FA347B354253}" type="presOf" srcId="{9A2175F4-4D88-405F-B664-5136B451DE38}" destId="{8C2AA75C-42DD-4CFD-B0D3-5BA488CEDBFC}" srcOrd="0" destOrd="0" presId="urn:microsoft.com/office/officeart/2005/8/layout/hList6"/>
    <dgm:cxn modelId="{4D7A1E5D-BAF5-4BFB-9702-6EFD82F6D6D1}" type="presOf" srcId="{512244A0-5B60-4186-A2E0-CB1F88E4C4D7}" destId="{1D252E8D-890F-439C-A66E-F968DF86BC14}" srcOrd="0" destOrd="1" presId="urn:microsoft.com/office/officeart/2005/8/layout/hList6"/>
    <dgm:cxn modelId="{4DC5C661-1CCA-476F-92EE-485B348EE7DC}" srcId="{F625A0DF-FE57-44A9-BD04-759CD53F395D}" destId="{290EE6F9-5C78-40A5-90E5-CD82BEA53EA1}" srcOrd="0" destOrd="0" parTransId="{18172AAC-F29D-40C5-8018-43022ADCD660}" sibTransId="{CBA21B7E-F6E1-4EDE-BBB8-13FA46083266}"/>
    <dgm:cxn modelId="{B4C00C43-EF13-4E6F-BCE2-C7F14BD1B0A9}" srcId="{26513DBC-719F-496D-9B40-8EA38BE53F7D}" destId="{9C3FE679-DBFA-4B03-8D6D-4D5EE0F23BB9}" srcOrd="2" destOrd="0" parTransId="{BA5E0141-728A-4561-A008-E27CB5AAD3ED}" sibTransId="{12BF0627-BE3D-49D5-A3B6-D90CE49F168C}"/>
    <dgm:cxn modelId="{2463EE48-67A2-4687-9224-E9C1740B3446}" srcId="{92BE6429-01C0-4894-8E0A-190C7CEE083B}" destId="{2240576D-D2C2-4965-9ECD-8A8AD8C4456A}" srcOrd="0" destOrd="0" parTransId="{FA79A785-1A56-4DA1-A4D1-778E04AB6910}" sibTransId="{C44B36CD-0854-43D9-96D3-522FD133372A}"/>
    <dgm:cxn modelId="{9AA2C56B-6E86-4FCC-86E5-0F9C51778448}" srcId="{0857D303-A7E4-4677-A2F7-8BED7726312E}" destId="{9A2175F4-4D88-405F-B664-5136B451DE38}" srcOrd="2" destOrd="0" parTransId="{1FA30203-4B66-41B6-86A2-49D54D0FA09D}" sibTransId="{48BD8C5F-90A4-4E82-AD74-D2FC10AA91B2}"/>
    <dgm:cxn modelId="{24E96B6E-A048-4CA4-8B87-EF147405000E}" srcId="{F8B4CBFC-D677-4EB0-81B6-CA5AB0D1CFFC}" destId="{FD9D9A7D-0F80-4E5C-B7E7-4B23F1E6BF4E}" srcOrd="2" destOrd="0" parTransId="{47273CDF-B7C2-48A2-A345-E6C9AE6FB258}" sibTransId="{1B684F8D-08C3-49C5-8D58-131D88462138}"/>
    <dgm:cxn modelId="{B9C33B54-2BC5-49DA-B451-C287A1D919FF}" srcId="{26513DBC-719F-496D-9B40-8EA38BE53F7D}" destId="{860D54B1-4CCB-4B92-A4FD-2E4DD1F98BD5}" srcOrd="1" destOrd="0" parTransId="{FEF0276F-7E5F-4FD3-B733-5ECFC9EF3F25}" sibTransId="{E3B88598-50A6-468B-B065-BB8CAABF857D}"/>
    <dgm:cxn modelId="{94674559-BE61-4B97-A240-FE0970DB2468}" type="presOf" srcId="{F625A0DF-FE57-44A9-BD04-759CD53F395D}" destId="{98CA6828-E991-4626-8C68-DC7C8A69FD07}" srcOrd="0" destOrd="12" presId="urn:microsoft.com/office/officeart/2005/8/layout/hList6"/>
    <dgm:cxn modelId="{D45DD485-D4A3-4C1D-9E57-47B75172F967}" srcId="{0857D303-A7E4-4677-A2F7-8BED7726312E}" destId="{26513DBC-719F-496D-9B40-8EA38BE53F7D}" srcOrd="0" destOrd="0" parTransId="{C0731695-58EA-4505-8777-0DE94C6AF378}" sibTransId="{0D0475AF-7F2A-4D09-9CF2-FB9DEF8113B0}"/>
    <dgm:cxn modelId="{B3DA0186-8582-4CA8-8862-9EAC5481FF2D}" srcId="{F8B4CBFC-D677-4EB0-81B6-CA5AB0D1CFFC}" destId="{3B4DF430-07D8-4F92-9AE0-BFB8E019CDB9}" srcOrd="1" destOrd="0" parTransId="{2F39CF3E-6C07-4B57-9FB0-A59583283EB8}" sibTransId="{4B361821-69FC-4F12-A05F-D2EE65529CE4}"/>
    <dgm:cxn modelId="{158CA08A-6BEF-4E2E-9EF7-B146291FD5DD}" type="presOf" srcId="{3B4DF430-07D8-4F92-9AE0-BFB8E019CDB9}" destId="{98CA6828-E991-4626-8C68-DC7C8A69FD07}" srcOrd="0" destOrd="2" presId="urn:microsoft.com/office/officeart/2005/8/layout/hList6"/>
    <dgm:cxn modelId="{3DDB7B8C-1BC6-4FD5-A14A-7D9591320D9E}" srcId="{0857D303-A7E4-4677-A2F7-8BED7726312E}" destId="{F8B4CBFC-D677-4EB0-81B6-CA5AB0D1CFFC}" srcOrd="1" destOrd="0" parTransId="{862CE818-85E8-4D57-A644-B854204E59C1}" sibTransId="{C2BD496B-5370-4BA3-A3EC-D1FBBA171E7E}"/>
    <dgm:cxn modelId="{D3AD9290-F7C4-4580-AA7E-672EC3F0F82A}" type="presOf" srcId="{1F80BB9D-CB9D-4DEC-BF2A-100958C8DC05}" destId="{98CA6828-E991-4626-8C68-DC7C8A69FD07}" srcOrd="0" destOrd="9" presId="urn:microsoft.com/office/officeart/2005/8/layout/hList6"/>
    <dgm:cxn modelId="{EB34F49E-4C5C-41D3-A826-3762630C782E}" type="presOf" srcId="{860D54B1-4CCB-4B92-A4FD-2E4DD1F98BD5}" destId="{1D252E8D-890F-439C-A66E-F968DF86BC14}" srcOrd="0" destOrd="2" presId="urn:microsoft.com/office/officeart/2005/8/layout/hList6"/>
    <dgm:cxn modelId="{5A4A36A3-A8CB-4385-B0AD-037274B70742}" type="presOf" srcId="{F3F92BAE-BAC3-4E16-BC6B-B0F053BBB9E2}" destId="{98CA6828-E991-4626-8C68-DC7C8A69FD07}" srcOrd="0" destOrd="4" presId="urn:microsoft.com/office/officeart/2005/8/layout/hList6"/>
    <dgm:cxn modelId="{362209A7-5CE5-4996-AE34-B5CB790D7F6A}" type="presOf" srcId="{CF7E500E-4B68-4B5A-B9B2-7A58D36D60A6}" destId="{98CA6828-E991-4626-8C68-DC7C8A69FD07}" srcOrd="0" destOrd="5" presId="urn:microsoft.com/office/officeart/2005/8/layout/hList6"/>
    <dgm:cxn modelId="{A76D8DB5-25EA-4F1B-B5B9-125EB0539B6F}" type="presOf" srcId="{2240576D-D2C2-4965-9ECD-8A8AD8C4456A}" destId="{98CA6828-E991-4626-8C68-DC7C8A69FD07}" srcOrd="0" destOrd="11" presId="urn:microsoft.com/office/officeart/2005/8/layout/hList6"/>
    <dgm:cxn modelId="{0E5686B9-94CA-45B8-87B1-79A64FA78EAE}" type="presOf" srcId="{FD9D9A7D-0F80-4E5C-B7E7-4B23F1E6BF4E}" destId="{98CA6828-E991-4626-8C68-DC7C8A69FD07}" srcOrd="0" destOrd="3" presId="urn:microsoft.com/office/officeart/2005/8/layout/hList6"/>
    <dgm:cxn modelId="{BEA71DC0-EA21-4019-8E17-C4DC2FFD0DEE}" srcId="{F8B4CBFC-D677-4EB0-81B6-CA5AB0D1CFFC}" destId="{1F80BB9D-CB9D-4DEC-BF2A-100958C8DC05}" srcOrd="8" destOrd="0" parTransId="{555BF4DE-EA03-437E-BC0E-5D2B55F7BD03}" sibTransId="{D1237E93-5DE4-4306-A126-C6EEA4A68099}"/>
    <dgm:cxn modelId="{469BE1C0-2F51-47B1-B4F3-8755831328FB}" srcId="{F8B4CBFC-D677-4EB0-81B6-CA5AB0D1CFFC}" destId="{F625A0DF-FE57-44A9-BD04-759CD53F395D}" srcOrd="10" destOrd="0" parTransId="{FB37676E-6FBD-411E-983F-1DFE85FAA5BD}" sibTransId="{804F1177-133F-41D9-830F-37B4616D56AD}"/>
    <dgm:cxn modelId="{BD5FB2E2-129F-4C12-8B6B-6074C42284B3}" type="presOf" srcId="{9C3FE679-DBFA-4B03-8D6D-4D5EE0F23BB9}" destId="{1D252E8D-890F-439C-A66E-F968DF86BC14}" srcOrd="0" destOrd="3" presId="urn:microsoft.com/office/officeart/2005/8/layout/hList6"/>
    <dgm:cxn modelId="{9B7C23ED-722E-4B64-8F7E-DE8FEFB0438B}" type="presOf" srcId="{92BE6429-01C0-4894-8E0A-190C7CEE083B}" destId="{98CA6828-E991-4626-8C68-DC7C8A69FD07}" srcOrd="0" destOrd="10" presId="urn:microsoft.com/office/officeart/2005/8/layout/hList6"/>
    <dgm:cxn modelId="{C6A165ED-11DC-4825-830F-E4F6248C860E}" srcId="{F8B4CBFC-D677-4EB0-81B6-CA5AB0D1CFFC}" destId="{F3F92BAE-BAC3-4E16-BC6B-B0F053BBB9E2}" srcOrd="3" destOrd="0" parTransId="{C3FCE541-DA9D-48F9-9E15-2C00D38FB008}" sibTransId="{D017A2B9-7EB5-4710-892F-75233720AB14}"/>
    <dgm:cxn modelId="{939A93F0-1D50-42B1-9721-588CF252FCD1}" type="presOf" srcId="{DDAE474E-B115-47B0-BEC3-98FAE2C725DC}" destId="{98CA6828-E991-4626-8C68-DC7C8A69FD07}" srcOrd="0" destOrd="8" presId="urn:microsoft.com/office/officeart/2005/8/layout/hList6"/>
    <dgm:cxn modelId="{FD5DBFF0-BBF7-47C3-B8E3-BCE73E911E18}" type="presOf" srcId="{26513DBC-719F-496D-9B40-8EA38BE53F7D}" destId="{1D252E8D-890F-439C-A66E-F968DF86BC14}" srcOrd="0" destOrd="0" presId="urn:microsoft.com/office/officeart/2005/8/layout/hList6"/>
    <dgm:cxn modelId="{6D1A97F8-8BBB-4153-A4DA-ECE8CD8760AC}" type="presOf" srcId="{7179C1C1-76D5-4389-BE7D-626616432327}" destId="{98CA6828-E991-4626-8C68-DC7C8A69FD07}" srcOrd="0" destOrd="1" presId="urn:microsoft.com/office/officeart/2005/8/layout/hList6"/>
    <dgm:cxn modelId="{27F86AFB-4B8C-4EC8-8BDE-FEC809A8117E}" srcId="{F8B4CBFC-D677-4EB0-81B6-CA5AB0D1CFFC}" destId="{CC0BAB90-9899-4AF9-8C16-FD9B3B231636}" srcOrd="5" destOrd="0" parTransId="{DF599174-EB22-4804-9B22-B9718F7DBA1A}" sibTransId="{995D0C25-4C13-4625-9791-A075C495EC57}"/>
    <dgm:cxn modelId="{28725A1F-7A09-4F01-9F78-D34DA25E5585}" type="presParOf" srcId="{CB485331-C8E8-4C2B-8D52-FD6CE359DDB0}" destId="{1D252E8D-890F-439C-A66E-F968DF86BC14}" srcOrd="0" destOrd="0" presId="urn:microsoft.com/office/officeart/2005/8/layout/hList6"/>
    <dgm:cxn modelId="{728B653A-C77A-499F-9227-0A9E2B045548}" type="presParOf" srcId="{CB485331-C8E8-4C2B-8D52-FD6CE359DDB0}" destId="{1404EC09-3029-49AA-A798-80960FE2E231}" srcOrd="1" destOrd="0" presId="urn:microsoft.com/office/officeart/2005/8/layout/hList6"/>
    <dgm:cxn modelId="{ECC668FD-B177-408E-943A-58E3EF38F31D}" type="presParOf" srcId="{CB485331-C8E8-4C2B-8D52-FD6CE359DDB0}" destId="{98CA6828-E991-4626-8C68-DC7C8A69FD07}" srcOrd="2" destOrd="0" presId="urn:microsoft.com/office/officeart/2005/8/layout/hList6"/>
    <dgm:cxn modelId="{93090882-B04B-42CD-A35F-9F86E0FD7C3B}" type="presParOf" srcId="{CB485331-C8E8-4C2B-8D52-FD6CE359DDB0}" destId="{5DC39D3D-38F2-4596-97A5-DD64CA021533}" srcOrd="3" destOrd="0" presId="urn:microsoft.com/office/officeart/2005/8/layout/hList6"/>
    <dgm:cxn modelId="{E2C7356E-611C-4405-A5FE-B2699D9824D7}" type="presParOf" srcId="{CB485331-C8E8-4C2B-8D52-FD6CE359DDB0}" destId="{8C2AA75C-42DD-4CFD-B0D3-5BA488CEDBF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57D303-A7E4-4677-A2F7-8BED7726312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513DBC-719F-496D-9B40-8EA38BE53F7D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None/>
          </a:pPr>
          <a:r>
            <a:rPr lang="en-US" sz="1800" b="1">
              <a:solidFill>
                <a:schemeClr val="bg1"/>
              </a:solidFill>
            </a:rPr>
            <a:t>Đầu </a:t>
          </a:r>
          <a:r>
            <a:rPr lang="en-US" sz="1800" b="1" err="1">
              <a:solidFill>
                <a:schemeClr val="bg1"/>
              </a:solidFill>
            </a:rPr>
            <a:t>vào</a:t>
          </a:r>
          <a:r>
            <a:rPr lang="en-US" sz="1800" b="1">
              <a:solidFill>
                <a:schemeClr val="bg1"/>
              </a:solidFill>
            </a:rPr>
            <a:t>:</a:t>
          </a:r>
          <a:endParaRPr lang="en-US" sz="1800">
            <a:solidFill>
              <a:schemeClr val="bg1"/>
            </a:solidFill>
          </a:endParaRPr>
        </a:p>
      </dgm:t>
    </dgm:pt>
    <dgm:pt modelId="{C0731695-58EA-4505-8777-0DE94C6AF378}" type="parTrans" cxnId="{D45DD485-D4A3-4C1D-9E57-47B75172F967}">
      <dgm:prSet/>
      <dgm:spPr/>
      <dgm:t>
        <a:bodyPr/>
        <a:lstStyle/>
        <a:p>
          <a:endParaRPr lang="en-US"/>
        </a:p>
      </dgm:t>
    </dgm:pt>
    <dgm:pt modelId="{0D0475AF-7F2A-4D09-9CF2-FB9DEF8113B0}" type="sibTrans" cxnId="{D45DD485-D4A3-4C1D-9E57-47B75172F967}">
      <dgm:prSet/>
      <dgm:spPr/>
      <dgm:t>
        <a:bodyPr/>
        <a:lstStyle/>
        <a:p>
          <a:endParaRPr lang="en-US"/>
        </a:p>
      </dgm:t>
    </dgm:pt>
    <dgm:pt modelId="{512244A0-5B60-4186-A2E0-CB1F88E4C4D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Chiều </a:t>
          </a:r>
          <a:r>
            <a:rPr lang="en-US" sz="1800" err="1">
              <a:solidFill>
                <a:schemeClr val="bg1"/>
              </a:solidFill>
            </a:rPr>
            <a:t>dài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của</a:t>
          </a:r>
          <a:r>
            <a:rPr lang="en-US" sz="1800">
              <a:solidFill>
                <a:schemeClr val="bg1"/>
              </a:solidFill>
            </a:rPr>
            <a:t> sân.</a:t>
          </a:r>
        </a:p>
      </dgm:t>
    </dgm:pt>
    <dgm:pt modelId="{27286386-C9B2-4396-8DD6-7C0202886E92}" type="parTrans" cxnId="{197DEC21-5F24-4D3E-A8AC-3812767EDB71}">
      <dgm:prSet/>
      <dgm:spPr/>
      <dgm:t>
        <a:bodyPr/>
        <a:lstStyle/>
        <a:p>
          <a:endParaRPr lang="en-US"/>
        </a:p>
      </dgm:t>
    </dgm:pt>
    <dgm:pt modelId="{DC39C00A-E012-486D-A42E-246B1D5883F8}" type="sibTrans" cxnId="{197DEC21-5F24-4D3E-A8AC-3812767EDB71}">
      <dgm:prSet/>
      <dgm:spPr/>
      <dgm:t>
        <a:bodyPr/>
        <a:lstStyle/>
        <a:p>
          <a:endParaRPr lang="en-US"/>
        </a:p>
      </dgm:t>
    </dgm:pt>
    <dgm:pt modelId="{F8B4CBFC-D677-4EB0-81B6-CA5AB0D1CFF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None/>
          </a:pPr>
          <a:r>
            <a:rPr lang="en-US" sz="1800"/>
            <a:t>- Bước 1: Tạo 3 biến: yardLength, treeRadius, treeSpace.</a:t>
          </a:r>
        </a:p>
      </dgm:t>
    </dgm:pt>
    <dgm:pt modelId="{862CE818-85E8-4D57-A644-B854204E59C1}" type="parTrans" cxnId="{3DDB7B8C-1BC6-4FD5-A14A-7D9591320D9E}">
      <dgm:prSet/>
      <dgm:spPr/>
      <dgm:t>
        <a:bodyPr/>
        <a:lstStyle/>
        <a:p>
          <a:endParaRPr lang="en-US"/>
        </a:p>
      </dgm:t>
    </dgm:pt>
    <dgm:pt modelId="{C2BD496B-5370-4BA3-A3EC-D1FBBA171E7E}" type="sibTrans" cxnId="{3DDB7B8C-1BC6-4FD5-A14A-7D9591320D9E}">
      <dgm:prSet/>
      <dgm:spPr/>
      <dgm:t>
        <a:bodyPr/>
        <a:lstStyle/>
        <a:p>
          <a:endParaRPr lang="en-US"/>
        </a:p>
      </dgm:t>
    </dgm:pt>
    <dgm:pt modelId="{9A2175F4-4D88-405F-B664-5136B451DE38}">
      <dgm:prSet phldrT="[Text]" custT="1"/>
      <dgm:spPr>
        <a:solidFill>
          <a:schemeClr val="bg2">
            <a:lumMod val="1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1">
              <a:solidFill>
                <a:schemeClr val="bg1"/>
              </a:solidFill>
            </a:rPr>
            <a:t>Đầu ra: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>
              <a:solidFill>
                <a:schemeClr val="bg1"/>
              </a:solidFill>
            </a:rPr>
            <a:t>- Số cây có thể trồng dọc theo sân.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>
              <a:solidFill>
                <a:schemeClr val="bg1"/>
              </a:solidFill>
            </a:rPr>
            <a:t>- Tổng không gian sẽ được chiếm bởi cây phát triển hoàn toàn </a:t>
          </a:r>
        </a:p>
      </dgm:t>
    </dgm:pt>
    <dgm:pt modelId="{1FA30203-4B66-41B6-86A2-49D54D0FA09D}" type="parTrans" cxnId="{9AA2C56B-6E86-4FCC-86E5-0F9C51778448}">
      <dgm:prSet/>
      <dgm:spPr/>
      <dgm:t>
        <a:bodyPr/>
        <a:lstStyle/>
        <a:p>
          <a:endParaRPr lang="en-US"/>
        </a:p>
      </dgm:t>
    </dgm:pt>
    <dgm:pt modelId="{48BD8C5F-90A4-4E82-AD74-D2FC10AA91B2}" type="sibTrans" cxnId="{9AA2C56B-6E86-4FCC-86E5-0F9C51778448}">
      <dgm:prSet/>
      <dgm:spPr/>
      <dgm:t>
        <a:bodyPr/>
        <a:lstStyle/>
        <a:p>
          <a:endParaRPr lang="en-US"/>
        </a:p>
      </dgm:t>
    </dgm:pt>
    <dgm:pt modelId="{091DBF31-A5C5-4569-B326-EBAD5A52E29D}">
      <dgm:prSet custT="1"/>
      <dgm:spPr/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Bán </a:t>
          </a:r>
          <a:r>
            <a:rPr lang="en-US" sz="1800" err="1">
              <a:solidFill>
                <a:schemeClr val="bg1"/>
              </a:solidFill>
            </a:rPr>
            <a:t>kính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của</a:t>
          </a:r>
          <a:r>
            <a:rPr lang="en-US" sz="1800">
              <a:solidFill>
                <a:schemeClr val="bg1"/>
              </a:solidFill>
            </a:rPr>
            <a:t> 1 </a:t>
          </a:r>
          <a:r>
            <a:rPr lang="en-US" sz="1800" err="1">
              <a:solidFill>
                <a:schemeClr val="bg1"/>
              </a:solidFill>
            </a:rPr>
            <a:t>cây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phát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triển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đầy</a:t>
          </a:r>
          <a:r>
            <a:rPr lang="en-US" sz="1800">
              <a:solidFill>
                <a:schemeClr val="bg1"/>
              </a:solidFill>
            </a:rPr>
            <a:t> đủ.</a:t>
          </a:r>
        </a:p>
      </dgm:t>
    </dgm:pt>
    <dgm:pt modelId="{DA510536-DFFD-4753-9B27-01ECD6F94DFD}" type="parTrans" cxnId="{EA3B34BB-280F-4AB9-BC04-F47E2396563D}">
      <dgm:prSet/>
      <dgm:spPr/>
      <dgm:t>
        <a:bodyPr/>
        <a:lstStyle/>
        <a:p>
          <a:endParaRPr lang="en-US"/>
        </a:p>
      </dgm:t>
    </dgm:pt>
    <dgm:pt modelId="{E93B7319-074B-4501-8506-DC761F7A4EC6}" type="sibTrans" cxnId="{EA3B34BB-280F-4AB9-BC04-F47E2396563D}">
      <dgm:prSet/>
      <dgm:spPr/>
      <dgm:t>
        <a:bodyPr/>
        <a:lstStyle/>
        <a:p>
          <a:endParaRPr lang="en-US"/>
        </a:p>
      </dgm:t>
    </dgm:pt>
    <dgm:pt modelId="{5ACE786E-A01F-40FB-9BCA-BA5D4F7C2114}">
      <dgm:prSet custT="1"/>
      <dgm:spPr/>
      <dgm:t>
        <a:bodyPr/>
        <a:lstStyle/>
        <a:p>
          <a:pPr>
            <a:buFontTx/>
            <a:buNone/>
          </a:pPr>
          <a:r>
            <a:rPr lang="en-US" sz="1800">
              <a:solidFill>
                <a:schemeClr val="bg1"/>
              </a:solidFill>
            </a:rPr>
            <a:t>- Không </a:t>
          </a:r>
          <a:r>
            <a:rPr lang="en-US" sz="1800" err="1">
              <a:solidFill>
                <a:schemeClr val="bg1"/>
              </a:solidFill>
            </a:rPr>
            <a:t>gian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cách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nhau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giữa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các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cây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phát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triển</a:t>
          </a:r>
          <a:r>
            <a:rPr lang="en-US" sz="1800">
              <a:solidFill>
                <a:schemeClr val="bg1"/>
              </a:solidFill>
            </a:rPr>
            <a:t> </a:t>
          </a:r>
          <a:r>
            <a:rPr lang="en-US" sz="1800" err="1">
              <a:solidFill>
                <a:schemeClr val="bg1"/>
              </a:solidFill>
            </a:rPr>
            <a:t>đầy</a:t>
          </a:r>
          <a:r>
            <a:rPr lang="en-US" sz="1800">
              <a:solidFill>
                <a:schemeClr val="bg1"/>
              </a:solidFill>
            </a:rPr>
            <a:t> đủ.</a:t>
          </a:r>
        </a:p>
      </dgm:t>
    </dgm:pt>
    <dgm:pt modelId="{6FEAE6A2-F551-4BE8-B216-DF95764AD365}" type="parTrans" cxnId="{EC3EDA26-E9F0-4069-A927-34FDA50F39D7}">
      <dgm:prSet/>
      <dgm:spPr/>
      <dgm:t>
        <a:bodyPr/>
        <a:lstStyle/>
        <a:p>
          <a:endParaRPr lang="en-US"/>
        </a:p>
      </dgm:t>
    </dgm:pt>
    <dgm:pt modelId="{DAAD14FE-E903-4C42-B2B5-5E7D005A1878}" type="sibTrans" cxnId="{EC3EDA26-E9F0-4069-A927-34FDA50F39D7}">
      <dgm:prSet/>
      <dgm:spPr/>
      <dgm:t>
        <a:bodyPr/>
        <a:lstStyle/>
        <a:p>
          <a:endParaRPr lang="en-US"/>
        </a:p>
      </dgm:t>
    </dgm:pt>
    <dgm:pt modelId="{7179C1C1-76D5-4389-BE7D-6266164323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2: In thông báo nhập chiều dài sân, cho người dùng nhập và gán cho yardLength. </a:t>
          </a:r>
        </a:p>
      </dgm:t>
    </dgm:pt>
    <dgm:pt modelId="{16293DD6-377D-4792-B2D8-304BAFD9F0A8}" type="parTrans" cxnId="{E62D143D-7684-4D3E-814C-7F7C0B3A894E}">
      <dgm:prSet/>
      <dgm:spPr/>
      <dgm:t>
        <a:bodyPr/>
        <a:lstStyle/>
        <a:p>
          <a:endParaRPr lang="en-US"/>
        </a:p>
      </dgm:t>
    </dgm:pt>
    <dgm:pt modelId="{9650A348-CA15-4DA1-B0A7-F0A66AF593A5}" type="sibTrans" cxnId="{E62D143D-7684-4D3E-814C-7F7C0B3A894E}">
      <dgm:prSet/>
      <dgm:spPr/>
      <dgm:t>
        <a:bodyPr/>
        <a:lstStyle/>
        <a:p>
          <a:endParaRPr lang="en-US"/>
        </a:p>
      </dgm:t>
    </dgm:pt>
    <dgm:pt modelId="{3B4DF430-07D8-4F92-9AE0-BFB8E019CDB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3: In thông báo nhập bán kính của cây, cho người dùng nhập và gán cho treeRadius. </a:t>
          </a:r>
        </a:p>
      </dgm:t>
    </dgm:pt>
    <dgm:pt modelId="{2F39CF3E-6C07-4B57-9FB0-A59583283EB8}" type="parTrans" cxnId="{B3DA0186-8582-4CA8-8862-9EAC5481FF2D}">
      <dgm:prSet/>
      <dgm:spPr/>
      <dgm:t>
        <a:bodyPr/>
        <a:lstStyle/>
        <a:p>
          <a:endParaRPr lang="en-US"/>
        </a:p>
      </dgm:t>
    </dgm:pt>
    <dgm:pt modelId="{4B361821-69FC-4F12-A05F-D2EE65529CE4}" type="sibTrans" cxnId="{B3DA0186-8582-4CA8-8862-9EAC5481FF2D}">
      <dgm:prSet/>
      <dgm:spPr/>
      <dgm:t>
        <a:bodyPr/>
        <a:lstStyle/>
        <a:p>
          <a:endParaRPr lang="en-US"/>
        </a:p>
      </dgm:t>
    </dgm:pt>
    <dgm:pt modelId="{EADE1247-8AC7-4133-A092-7A51A40478D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4: In thông báo nhập chiều dài không gian cần thiết giữa các cây, cho người dùng nhập và gán cho treeSpace. </a:t>
          </a:r>
        </a:p>
      </dgm:t>
    </dgm:pt>
    <dgm:pt modelId="{6872E9E0-6A16-4F4D-BAA9-3B3C48C0BDB1}" type="parTrans" cxnId="{318D0522-10F6-414F-BDE5-3791BD9321B3}">
      <dgm:prSet/>
      <dgm:spPr/>
      <dgm:t>
        <a:bodyPr/>
        <a:lstStyle/>
        <a:p>
          <a:endParaRPr lang="en-US"/>
        </a:p>
      </dgm:t>
    </dgm:pt>
    <dgm:pt modelId="{7C422870-D798-41C4-9AD6-EC6C36391EE4}" type="sibTrans" cxnId="{318D0522-10F6-414F-BDE5-3791BD9321B3}">
      <dgm:prSet/>
      <dgm:spPr/>
      <dgm:t>
        <a:bodyPr/>
        <a:lstStyle/>
        <a:p>
          <a:endParaRPr lang="en-US"/>
        </a:p>
      </dgm:t>
    </dgm:pt>
    <dgm:pt modelId="{F364D7B2-34E6-43F9-9B7F-68BCCFFB41F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5: Tạo biến số cây có thể trồng (numberTree).</a:t>
          </a:r>
        </a:p>
      </dgm:t>
    </dgm:pt>
    <dgm:pt modelId="{3788F01E-8062-49F7-B8E9-399680A9F1D0}" type="parTrans" cxnId="{AA87EBB3-5B6A-4E2B-9A78-D9A3C0D76C24}">
      <dgm:prSet/>
      <dgm:spPr/>
      <dgm:t>
        <a:bodyPr/>
        <a:lstStyle/>
        <a:p>
          <a:endParaRPr lang="en-US"/>
        </a:p>
      </dgm:t>
    </dgm:pt>
    <dgm:pt modelId="{D6AEE8EF-813F-4677-9D87-DA3F774EC323}" type="sibTrans" cxnId="{AA87EBB3-5B6A-4E2B-9A78-D9A3C0D76C24}">
      <dgm:prSet/>
      <dgm:spPr/>
      <dgm:t>
        <a:bodyPr/>
        <a:lstStyle/>
        <a:p>
          <a:endParaRPr lang="en-US"/>
        </a:p>
      </dgm:t>
    </dgm:pt>
    <dgm:pt modelId="{4EC04475-32A1-4A85-A3A5-F1499D9F793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6: Tính numberTree bằng công thức:</a:t>
          </a:r>
        </a:p>
      </dgm:t>
    </dgm:pt>
    <dgm:pt modelId="{B6E72DC6-40E4-486C-963B-02754516DB76}" type="parTrans" cxnId="{DC20D24A-22BE-485E-865E-4EE7A580CB3E}">
      <dgm:prSet/>
      <dgm:spPr/>
      <dgm:t>
        <a:bodyPr/>
        <a:lstStyle/>
        <a:p>
          <a:endParaRPr lang="en-US"/>
        </a:p>
      </dgm:t>
    </dgm:pt>
    <dgm:pt modelId="{AFD7BF26-0541-4AD2-AA3A-679AD5980BC0}" type="sibTrans" cxnId="{DC20D24A-22BE-485E-865E-4EE7A580CB3E}">
      <dgm:prSet/>
      <dgm:spPr/>
      <dgm:t>
        <a:bodyPr/>
        <a:lstStyle/>
        <a:p>
          <a:endParaRPr lang="en-US"/>
        </a:p>
      </dgm:t>
    </dgm:pt>
    <dgm:pt modelId="{6F54AD2C-BC40-4315-8B1F-1C94B3D2FB1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 yardLength /(( treeRadius * 2) + treeSpace))</a:t>
          </a:r>
        </a:p>
      </dgm:t>
    </dgm:pt>
    <dgm:pt modelId="{3F8B42F2-A4AE-44EF-B974-E1395E501883}" type="parTrans" cxnId="{1A847601-D526-4145-BD6A-E03AA8446E60}">
      <dgm:prSet/>
      <dgm:spPr/>
      <dgm:t>
        <a:bodyPr/>
        <a:lstStyle/>
        <a:p>
          <a:endParaRPr lang="en-US"/>
        </a:p>
      </dgm:t>
    </dgm:pt>
    <dgm:pt modelId="{697CA2F6-4622-446A-BDB3-8BE75FB2C8BD}" type="sibTrans" cxnId="{1A847601-D526-4145-BD6A-E03AA8446E60}">
      <dgm:prSet/>
      <dgm:spPr/>
      <dgm:t>
        <a:bodyPr/>
        <a:lstStyle/>
        <a:p>
          <a:endParaRPr lang="en-US"/>
        </a:p>
      </dgm:t>
    </dgm:pt>
    <dgm:pt modelId="{C525F842-E975-4933-BCF5-431B7AE79B4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7: Khai báo biến tổng không gian độ dài sẽ được chiếm bởi cây (totalTreeSpace).</a:t>
          </a:r>
        </a:p>
      </dgm:t>
    </dgm:pt>
    <dgm:pt modelId="{A6CEA75F-59A9-458E-9DAA-98AD70AC9A21}" type="parTrans" cxnId="{422664B0-83EC-4C1E-BB91-1844149EB4A5}">
      <dgm:prSet/>
      <dgm:spPr/>
      <dgm:t>
        <a:bodyPr/>
        <a:lstStyle/>
        <a:p>
          <a:endParaRPr lang="en-US"/>
        </a:p>
      </dgm:t>
    </dgm:pt>
    <dgm:pt modelId="{A4097F8D-0805-4934-833E-46A85A2E483E}" type="sibTrans" cxnId="{422664B0-83EC-4C1E-BB91-1844149EB4A5}">
      <dgm:prSet/>
      <dgm:spPr/>
      <dgm:t>
        <a:bodyPr/>
        <a:lstStyle/>
        <a:p>
          <a:endParaRPr lang="en-US"/>
        </a:p>
      </dgm:t>
    </dgm:pt>
    <dgm:pt modelId="{B72D7EA6-8322-421A-A616-38AB1F2DDA6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8: Tính totalTreeSpace bằng công thức:</a:t>
          </a:r>
        </a:p>
      </dgm:t>
    </dgm:pt>
    <dgm:pt modelId="{EDDBEBF2-42AD-4834-9E93-FB9BFBE60F98}" type="parTrans" cxnId="{D6484F4F-B650-4FD9-952D-24ED66717567}">
      <dgm:prSet/>
      <dgm:spPr/>
      <dgm:t>
        <a:bodyPr/>
        <a:lstStyle/>
        <a:p>
          <a:endParaRPr lang="en-US"/>
        </a:p>
      </dgm:t>
    </dgm:pt>
    <dgm:pt modelId="{5643EBB8-90E1-47BC-BABF-836FCDEB0817}" type="sibTrans" cxnId="{D6484F4F-B650-4FD9-952D-24ED66717567}">
      <dgm:prSet/>
      <dgm:spPr/>
      <dgm:t>
        <a:bodyPr/>
        <a:lstStyle/>
        <a:p>
          <a:endParaRPr lang="en-US"/>
        </a:p>
      </dgm:t>
    </dgm:pt>
    <dgm:pt modelId="{92AEF22F-4A94-43EA-BD30-283D93331D4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numberTree * (treeRadius * 2)</a:t>
          </a:r>
        </a:p>
      </dgm:t>
    </dgm:pt>
    <dgm:pt modelId="{AC2500F4-2B95-4AF5-B536-BD79C7F81BA8}" type="parTrans" cxnId="{D24EBF0C-86BF-45E8-9C85-BB4F9A49A8AB}">
      <dgm:prSet/>
      <dgm:spPr/>
      <dgm:t>
        <a:bodyPr/>
        <a:lstStyle/>
        <a:p>
          <a:endParaRPr lang="en-US"/>
        </a:p>
      </dgm:t>
    </dgm:pt>
    <dgm:pt modelId="{479C9168-E39F-4133-BCC8-F70FDB28BD6E}" type="sibTrans" cxnId="{D24EBF0C-86BF-45E8-9C85-BB4F9A49A8AB}">
      <dgm:prSet/>
      <dgm:spPr/>
      <dgm:t>
        <a:bodyPr/>
        <a:lstStyle/>
        <a:p>
          <a:endParaRPr lang="en-US"/>
        </a:p>
      </dgm:t>
    </dgm:pt>
    <dgm:pt modelId="{F3F92BAE-BAC3-4E16-BC6B-B0F053BBB9E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1800"/>
            <a:t>- Bước 9: Hiển thị kết quả ra màn hình.</a:t>
          </a:r>
        </a:p>
      </dgm:t>
    </dgm:pt>
    <dgm:pt modelId="{C3FCE541-DA9D-48F9-9E15-2C00D38FB008}" type="parTrans" cxnId="{C6A165ED-11DC-4825-830F-E4F6248C860E}">
      <dgm:prSet/>
      <dgm:spPr/>
      <dgm:t>
        <a:bodyPr/>
        <a:lstStyle/>
        <a:p>
          <a:endParaRPr lang="en-US"/>
        </a:p>
      </dgm:t>
    </dgm:pt>
    <dgm:pt modelId="{D017A2B9-7EB5-4710-892F-75233720AB14}" type="sibTrans" cxnId="{C6A165ED-11DC-4825-830F-E4F6248C860E}">
      <dgm:prSet/>
      <dgm:spPr/>
      <dgm:t>
        <a:bodyPr/>
        <a:lstStyle/>
        <a:p>
          <a:endParaRPr lang="en-US"/>
        </a:p>
      </dgm:t>
    </dgm:pt>
    <dgm:pt modelId="{CB485331-C8E8-4C2B-8D52-FD6CE359DDB0}" type="pres">
      <dgm:prSet presAssocID="{0857D303-A7E4-4677-A2F7-8BED7726312E}" presName="Name0" presStyleCnt="0">
        <dgm:presLayoutVars>
          <dgm:dir/>
          <dgm:resizeHandles val="exact"/>
        </dgm:presLayoutVars>
      </dgm:prSet>
      <dgm:spPr/>
    </dgm:pt>
    <dgm:pt modelId="{1D252E8D-890F-439C-A66E-F968DF86BC14}" type="pres">
      <dgm:prSet presAssocID="{26513DBC-719F-496D-9B40-8EA38BE53F7D}" presName="node" presStyleLbl="node1" presStyleIdx="0" presStyleCnt="3" custScaleX="111526" custLinFactNeighborX="-513" custLinFactNeighborY="0">
        <dgm:presLayoutVars>
          <dgm:bulletEnabled val="1"/>
        </dgm:presLayoutVars>
      </dgm:prSet>
      <dgm:spPr/>
    </dgm:pt>
    <dgm:pt modelId="{1404EC09-3029-49AA-A798-80960FE2E231}" type="pres">
      <dgm:prSet presAssocID="{0D0475AF-7F2A-4D09-9CF2-FB9DEF8113B0}" presName="sibTrans" presStyleCnt="0"/>
      <dgm:spPr/>
    </dgm:pt>
    <dgm:pt modelId="{98CA6828-E991-4626-8C68-DC7C8A69FD07}" type="pres">
      <dgm:prSet presAssocID="{F8B4CBFC-D677-4EB0-81B6-CA5AB0D1CFFC}" presName="node" presStyleLbl="node1" presStyleIdx="1" presStyleCnt="3" custScaleX="383493" custLinFactNeighborX="-76839" custLinFactNeighborY="2157">
        <dgm:presLayoutVars>
          <dgm:bulletEnabled val="1"/>
        </dgm:presLayoutVars>
      </dgm:prSet>
      <dgm:spPr/>
    </dgm:pt>
    <dgm:pt modelId="{5DC39D3D-38F2-4596-97A5-DD64CA021533}" type="pres">
      <dgm:prSet presAssocID="{C2BD496B-5370-4BA3-A3EC-D1FBBA171E7E}" presName="sibTrans" presStyleCnt="0"/>
      <dgm:spPr/>
    </dgm:pt>
    <dgm:pt modelId="{8C2AA75C-42DD-4CFD-B0D3-5BA488CEDBFC}" type="pres">
      <dgm:prSet presAssocID="{9A2175F4-4D88-405F-B664-5136B451DE38}" presName="node" presStyleLbl="node1" presStyleIdx="2" presStyleCnt="3" custScaleX="80772">
        <dgm:presLayoutVars>
          <dgm:bulletEnabled val="1"/>
        </dgm:presLayoutVars>
      </dgm:prSet>
      <dgm:spPr/>
    </dgm:pt>
  </dgm:ptLst>
  <dgm:cxnLst>
    <dgm:cxn modelId="{1A847601-D526-4145-BD6A-E03AA8446E60}" srcId="{4EC04475-32A1-4A85-A3A5-F1499D9F793A}" destId="{6F54AD2C-BC40-4315-8B1F-1C94B3D2FB16}" srcOrd="0" destOrd="0" parTransId="{3F8B42F2-A4AE-44EF-B974-E1395E501883}" sibTransId="{697CA2F6-4622-446A-BDB3-8BE75FB2C8BD}"/>
    <dgm:cxn modelId="{D24EBF0C-86BF-45E8-9C85-BB4F9A49A8AB}" srcId="{B72D7EA6-8322-421A-A616-38AB1F2DDA6F}" destId="{92AEF22F-4A94-43EA-BD30-283D93331D4E}" srcOrd="0" destOrd="0" parTransId="{AC2500F4-2B95-4AF5-B536-BD79C7F81BA8}" sibTransId="{479C9168-E39F-4133-BCC8-F70FDB28BD6E}"/>
    <dgm:cxn modelId="{197DEC21-5F24-4D3E-A8AC-3812767EDB71}" srcId="{26513DBC-719F-496D-9B40-8EA38BE53F7D}" destId="{512244A0-5B60-4186-A2E0-CB1F88E4C4D7}" srcOrd="0" destOrd="0" parTransId="{27286386-C9B2-4396-8DD6-7C0202886E92}" sibTransId="{DC39C00A-E012-486D-A42E-246B1D5883F8}"/>
    <dgm:cxn modelId="{318D0522-10F6-414F-BDE5-3791BD9321B3}" srcId="{F8B4CBFC-D677-4EB0-81B6-CA5AB0D1CFFC}" destId="{EADE1247-8AC7-4133-A092-7A51A40478D8}" srcOrd="2" destOrd="0" parTransId="{6872E9E0-6A16-4F4D-BAA9-3B3C48C0BDB1}" sibTransId="{7C422870-D798-41C4-9AD6-EC6C36391EE4}"/>
    <dgm:cxn modelId="{C3B3E623-A745-4D91-AA0D-2CDA912ABE63}" type="presOf" srcId="{091DBF31-A5C5-4569-B326-EBAD5A52E29D}" destId="{1D252E8D-890F-439C-A66E-F968DF86BC14}" srcOrd="0" destOrd="2" presId="urn:microsoft.com/office/officeart/2005/8/layout/hList6"/>
    <dgm:cxn modelId="{E0A79E26-6804-410C-B516-869C1BEEFD8A}" type="presOf" srcId="{0857D303-A7E4-4677-A2F7-8BED7726312E}" destId="{CB485331-C8E8-4C2B-8D52-FD6CE359DDB0}" srcOrd="0" destOrd="0" presId="urn:microsoft.com/office/officeart/2005/8/layout/hList6"/>
    <dgm:cxn modelId="{EC3EDA26-E9F0-4069-A927-34FDA50F39D7}" srcId="{26513DBC-719F-496D-9B40-8EA38BE53F7D}" destId="{5ACE786E-A01F-40FB-9BCA-BA5D4F7C2114}" srcOrd="2" destOrd="0" parTransId="{6FEAE6A2-F551-4BE8-B216-DF95764AD365}" sibTransId="{DAAD14FE-E903-4C42-B2B5-5E7D005A1878}"/>
    <dgm:cxn modelId="{74E59D2B-296F-49DA-A8EE-A70B9FAF4209}" type="presOf" srcId="{F8B4CBFC-D677-4EB0-81B6-CA5AB0D1CFFC}" destId="{98CA6828-E991-4626-8C68-DC7C8A69FD07}" srcOrd="0" destOrd="0" presId="urn:microsoft.com/office/officeart/2005/8/layout/hList6"/>
    <dgm:cxn modelId="{9872E23B-2932-4781-9214-2611836B757E}" type="presOf" srcId="{B72D7EA6-8322-421A-A616-38AB1F2DDA6F}" destId="{98CA6828-E991-4626-8C68-DC7C8A69FD07}" srcOrd="0" destOrd="8" presId="urn:microsoft.com/office/officeart/2005/8/layout/hList6"/>
    <dgm:cxn modelId="{E62D143D-7684-4D3E-814C-7F7C0B3A894E}" srcId="{F8B4CBFC-D677-4EB0-81B6-CA5AB0D1CFFC}" destId="{7179C1C1-76D5-4389-BE7D-626616432327}" srcOrd="0" destOrd="0" parTransId="{16293DD6-377D-4792-B2D8-304BAFD9F0A8}" sibTransId="{9650A348-CA15-4DA1-B0A7-F0A66AF593A5}"/>
    <dgm:cxn modelId="{7D10925B-D280-44E7-83FE-FA347B354253}" type="presOf" srcId="{9A2175F4-4D88-405F-B664-5136B451DE38}" destId="{8C2AA75C-42DD-4CFD-B0D3-5BA488CEDBFC}" srcOrd="0" destOrd="0" presId="urn:microsoft.com/office/officeart/2005/8/layout/hList6"/>
    <dgm:cxn modelId="{4D7A1E5D-BAF5-4BFB-9702-6EFD82F6D6D1}" type="presOf" srcId="{512244A0-5B60-4186-A2E0-CB1F88E4C4D7}" destId="{1D252E8D-890F-439C-A66E-F968DF86BC14}" srcOrd="0" destOrd="1" presId="urn:microsoft.com/office/officeart/2005/8/layout/hList6"/>
    <dgm:cxn modelId="{4A5F8643-4E46-4D38-B0B2-5E2614BB0461}" type="presOf" srcId="{EADE1247-8AC7-4133-A092-7A51A40478D8}" destId="{98CA6828-E991-4626-8C68-DC7C8A69FD07}" srcOrd="0" destOrd="3" presId="urn:microsoft.com/office/officeart/2005/8/layout/hList6"/>
    <dgm:cxn modelId="{10785545-9F7E-405E-97B5-F8CD8F43FAA0}" type="presOf" srcId="{6F54AD2C-BC40-4315-8B1F-1C94B3D2FB16}" destId="{98CA6828-E991-4626-8C68-DC7C8A69FD07}" srcOrd="0" destOrd="6" presId="urn:microsoft.com/office/officeart/2005/8/layout/hList6"/>
    <dgm:cxn modelId="{DC20D24A-22BE-485E-865E-4EE7A580CB3E}" srcId="{F8B4CBFC-D677-4EB0-81B6-CA5AB0D1CFFC}" destId="{4EC04475-32A1-4A85-A3A5-F1499D9F793A}" srcOrd="4" destOrd="0" parTransId="{B6E72DC6-40E4-486C-963B-02754516DB76}" sibTransId="{AFD7BF26-0541-4AD2-AA3A-679AD5980BC0}"/>
    <dgm:cxn modelId="{9AA2C56B-6E86-4FCC-86E5-0F9C51778448}" srcId="{0857D303-A7E4-4677-A2F7-8BED7726312E}" destId="{9A2175F4-4D88-405F-B664-5136B451DE38}" srcOrd="2" destOrd="0" parTransId="{1FA30203-4B66-41B6-86A2-49D54D0FA09D}" sibTransId="{48BD8C5F-90A4-4E82-AD74-D2FC10AA91B2}"/>
    <dgm:cxn modelId="{D6484F4F-B650-4FD9-952D-24ED66717567}" srcId="{F8B4CBFC-D677-4EB0-81B6-CA5AB0D1CFFC}" destId="{B72D7EA6-8322-421A-A616-38AB1F2DDA6F}" srcOrd="6" destOrd="0" parTransId="{EDDBEBF2-42AD-4834-9E93-FB9BFBE60F98}" sibTransId="{5643EBB8-90E1-47BC-BABF-836FCDEB0817}"/>
    <dgm:cxn modelId="{D45DD485-D4A3-4C1D-9E57-47B75172F967}" srcId="{0857D303-A7E4-4677-A2F7-8BED7726312E}" destId="{26513DBC-719F-496D-9B40-8EA38BE53F7D}" srcOrd="0" destOrd="0" parTransId="{C0731695-58EA-4505-8777-0DE94C6AF378}" sibTransId="{0D0475AF-7F2A-4D09-9CF2-FB9DEF8113B0}"/>
    <dgm:cxn modelId="{B3DA0186-8582-4CA8-8862-9EAC5481FF2D}" srcId="{F8B4CBFC-D677-4EB0-81B6-CA5AB0D1CFFC}" destId="{3B4DF430-07D8-4F92-9AE0-BFB8E019CDB9}" srcOrd="1" destOrd="0" parTransId="{2F39CF3E-6C07-4B57-9FB0-A59583283EB8}" sibTransId="{4B361821-69FC-4F12-A05F-D2EE65529CE4}"/>
    <dgm:cxn modelId="{36EFBB88-0741-4FAF-9C68-81F3B7ADA16A}" type="presOf" srcId="{92AEF22F-4A94-43EA-BD30-283D93331D4E}" destId="{98CA6828-E991-4626-8C68-DC7C8A69FD07}" srcOrd="0" destOrd="9" presId="urn:microsoft.com/office/officeart/2005/8/layout/hList6"/>
    <dgm:cxn modelId="{158CA08A-6BEF-4E2E-9EF7-B146291FD5DD}" type="presOf" srcId="{3B4DF430-07D8-4F92-9AE0-BFB8E019CDB9}" destId="{98CA6828-E991-4626-8C68-DC7C8A69FD07}" srcOrd="0" destOrd="2" presId="urn:microsoft.com/office/officeart/2005/8/layout/hList6"/>
    <dgm:cxn modelId="{3DDB7B8C-1BC6-4FD5-A14A-7D9591320D9E}" srcId="{0857D303-A7E4-4677-A2F7-8BED7726312E}" destId="{F8B4CBFC-D677-4EB0-81B6-CA5AB0D1CFFC}" srcOrd="1" destOrd="0" parTransId="{862CE818-85E8-4D57-A644-B854204E59C1}" sibTransId="{C2BD496B-5370-4BA3-A3EC-D1FBBA171E7E}"/>
    <dgm:cxn modelId="{56D75493-0131-4306-B95B-B5BB37AEB9AE}" type="presOf" srcId="{C525F842-E975-4933-BCF5-431B7AE79B46}" destId="{98CA6828-E991-4626-8C68-DC7C8A69FD07}" srcOrd="0" destOrd="7" presId="urn:microsoft.com/office/officeart/2005/8/layout/hList6"/>
    <dgm:cxn modelId="{BB5EE99E-6A73-47BF-AF37-4FE643DF79D9}" type="presOf" srcId="{5ACE786E-A01F-40FB-9BCA-BA5D4F7C2114}" destId="{1D252E8D-890F-439C-A66E-F968DF86BC14}" srcOrd="0" destOrd="3" presId="urn:microsoft.com/office/officeart/2005/8/layout/hList6"/>
    <dgm:cxn modelId="{5A4A36A3-A8CB-4385-B0AD-037274B70742}" type="presOf" srcId="{F3F92BAE-BAC3-4E16-BC6B-B0F053BBB9E2}" destId="{98CA6828-E991-4626-8C68-DC7C8A69FD07}" srcOrd="0" destOrd="10" presId="urn:microsoft.com/office/officeart/2005/8/layout/hList6"/>
    <dgm:cxn modelId="{D83AB5AE-6A36-4A77-93F0-23DE32318880}" type="presOf" srcId="{F364D7B2-34E6-43F9-9B7F-68BCCFFB41FA}" destId="{98CA6828-E991-4626-8C68-DC7C8A69FD07}" srcOrd="0" destOrd="4" presId="urn:microsoft.com/office/officeart/2005/8/layout/hList6"/>
    <dgm:cxn modelId="{422664B0-83EC-4C1E-BB91-1844149EB4A5}" srcId="{F8B4CBFC-D677-4EB0-81B6-CA5AB0D1CFFC}" destId="{C525F842-E975-4933-BCF5-431B7AE79B46}" srcOrd="5" destOrd="0" parTransId="{A6CEA75F-59A9-458E-9DAA-98AD70AC9A21}" sibTransId="{A4097F8D-0805-4934-833E-46A85A2E483E}"/>
    <dgm:cxn modelId="{AA87EBB3-5B6A-4E2B-9A78-D9A3C0D76C24}" srcId="{F8B4CBFC-D677-4EB0-81B6-CA5AB0D1CFFC}" destId="{F364D7B2-34E6-43F9-9B7F-68BCCFFB41FA}" srcOrd="3" destOrd="0" parTransId="{3788F01E-8062-49F7-B8E9-399680A9F1D0}" sibTransId="{D6AEE8EF-813F-4677-9D87-DA3F774EC323}"/>
    <dgm:cxn modelId="{EA3B34BB-280F-4AB9-BC04-F47E2396563D}" srcId="{26513DBC-719F-496D-9B40-8EA38BE53F7D}" destId="{091DBF31-A5C5-4569-B326-EBAD5A52E29D}" srcOrd="1" destOrd="0" parTransId="{DA510536-DFFD-4753-9B27-01ECD6F94DFD}" sibTransId="{E93B7319-074B-4501-8506-DC761F7A4EC6}"/>
    <dgm:cxn modelId="{8567B8C4-30BE-4001-9823-B75543F4F26F}" type="presOf" srcId="{4EC04475-32A1-4A85-A3A5-F1499D9F793A}" destId="{98CA6828-E991-4626-8C68-DC7C8A69FD07}" srcOrd="0" destOrd="5" presId="urn:microsoft.com/office/officeart/2005/8/layout/hList6"/>
    <dgm:cxn modelId="{C6A165ED-11DC-4825-830F-E4F6248C860E}" srcId="{F8B4CBFC-D677-4EB0-81B6-CA5AB0D1CFFC}" destId="{F3F92BAE-BAC3-4E16-BC6B-B0F053BBB9E2}" srcOrd="7" destOrd="0" parTransId="{C3FCE541-DA9D-48F9-9E15-2C00D38FB008}" sibTransId="{D017A2B9-7EB5-4710-892F-75233720AB14}"/>
    <dgm:cxn modelId="{FD5DBFF0-BBF7-47C3-B8E3-BCE73E911E18}" type="presOf" srcId="{26513DBC-719F-496D-9B40-8EA38BE53F7D}" destId="{1D252E8D-890F-439C-A66E-F968DF86BC14}" srcOrd="0" destOrd="0" presId="urn:microsoft.com/office/officeart/2005/8/layout/hList6"/>
    <dgm:cxn modelId="{6D1A97F8-8BBB-4153-A4DA-ECE8CD8760AC}" type="presOf" srcId="{7179C1C1-76D5-4389-BE7D-626616432327}" destId="{98CA6828-E991-4626-8C68-DC7C8A69FD07}" srcOrd="0" destOrd="1" presId="urn:microsoft.com/office/officeart/2005/8/layout/hList6"/>
    <dgm:cxn modelId="{28725A1F-7A09-4F01-9F78-D34DA25E5585}" type="presParOf" srcId="{CB485331-C8E8-4C2B-8D52-FD6CE359DDB0}" destId="{1D252E8D-890F-439C-A66E-F968DF86BC14}" srcOrd="0" destOrd="0" presId="urn:microsoft.com/office/officeart/2005/8/layout/hList6"/>
    <dgm:cxn modelId="{728B653A-C77A-499F-9227-0A9E2B045548}" type="presParOf" srcId="{CB485331-C8E8-4C2B-8D52-FD6CE359DDB0}" destId="{1404EC09-3029-49AA-A798-80960FE2E231}" srcOrd="1" destOrd="0" presId="urn:microsoft.com/office/officeart/2005/8/layout/hList6"/>
    <dgm:cxn modelId="{ECC668FD-B177-408E-943A-58E3EF38F31D}" type="presParOf" srcId="{CB485331-C8E8-4C2B-8D52-FD6CE359DDB0}" destId="{98CA6828-E991-4626-8C68-DC7C8A69FD07}" srcOrd="2" destOrd="0" presId="urn:microsoft.com/office/officeart/2005/8/layout/hList6"/>
    <dgm:cxn modelId="{93090882-B04B-42CD-A35F-9F86E0FD7C3B}" type="presParOf" srcId="{CB485331-C8E8-4C2B-8D52-FD6CE359DDB0}" destId="{5DC39D3D-38F2-4596-97A5-DD64CA021533}" srcOrd="3" destOrd="0" presId="urn:microsoft.com/office/officeart/2005/8/layout/hList6"/>
    <dgm:cxn modelId="{E2C7356E-611C-4405-A5FE-B2699D9824D7}" type="presParOf" srcId="{CB485331-C8E8-4C2B-8D52-FD6CE359DDB0}" destId="{8C2AA75C-42DD-4CFD-B0D3-5BA488CEDBF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2E8D-890F-439C-A66E-F968DF86BC14}">
      <dsp:nvSpPr>
        <dsp:cNvPr id="0" name=""/>
        <dsp:cNvSpPr/>
      </dsp:nvSpPr>
      <dsp:spPr>
        <a:xfrm rot="16200000">
          <a:off x="-1918226" y="1918316"/>
          <a:ext cx="5873262" cy="2036628"/>
        </a:xfrm>
        <a:prstGeom prst="flowChartManualOperati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Đầu </a:t>
          </a:r>
          <a:r>
            <a:rPr lang="en-US" sz="1800" b="1" kern="1200" err="1">
              <a:solidFill>
                <a:schemeClr val="bg1"/>
              </a:solidFill>
            </a:rPr>
            <a:t>vào</a:t>
          </a:r>
          <a:r>
            <a:rPr lang="en-US" sz="1800" b="1" kern="1200">
              <a:solidFill>
                <a:schemeClr val="bg1"/>
              </a:solidFill>
            </a:rPr>
            <a:t>:</a:t>
          </a:r>
          <a:endParaRPr lang="en-US" sz="1800" kern="120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Năm số nguyên</a:t>
          </a:r>
        </a:p>
      </dsp:txBody>
      <dsp:txXfrm rot="5400000">
        <a:off x="91" y="1174651"/>
        <a:ext cx="2036628" cy="3523958"/>
      </dsp:txXfrm>
    </dsp:sp>
    <dsp:sp modelId="{98CA6828-E991-4626-8C68-DC7C8A69FD07}">
      <dsp:nvSpPr>
        <dsp:cNvPr id="0" name=""/>
        <dsp:cNvSpPr/>
      </dsp:nvSpPr>
      <dsp:spPr>
        <a:xfrm rot="16200000">
          <a:off x="3159368" y="-1098339"/>
          <a:ext cx="5873262" cy="8069941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Bước 1: Tạo biến number.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2: In thông báo nhập số thứ nhất và gán cho number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3: In thông báo nhập số thứ hai và number sẽ bằng: number += số thứ hai (number = number + số thứ hai, trong đó number hiện tại có giá trị là số thứ nhất.)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4: : In thông báo nhập số thứ ba và number sẽ bằng: number += số thứ ba.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5: In thông báo nhập số thứ ba và number sẽ bằng: number += số thứ tư.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6: In thông báo nhập số thứ ba và number sẽ bằng: number += số thứ năm.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7: Tính kết quả giá trị trung bình của năm số bằng công thức: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  tổng năm số chia cho 5 (number /= 5).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9: Hiển thị kết quả ra màn hình.</a:t>
          </a:r>
        </a:p>
      </dsp:txBody>
      <dsp:txXfrm rot="5400000">
        <a:off x="2061029" y="1174652"/>
        <a:ext cx="8069941" cy="3523958"/>
      </dsp:txXfrm>
    </dsp:sp>
    <dsp:sp modelId="{8C2AA75C-42DD-4CFD-B0D3-5BA488CEDBFC}">
      <dsp:nvSpPr>
        <dsp:cNvPr id="0" name=""/>
        <dsp:cNvSpPr/>
      </dsp:nvSpPr>
      <dsp:spPr>
        <a:xfrm rot="16200000">
          <a:off x="8243546" y="2059087"/>
          <a:ext cx="5873262" cy="1755087"/>
        </a:xfrm>
        <a:prstGeom prst="flowChartManualOperation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>
              <a:solidFill>
                <a:schemeClr val="bg1"/>
              </a:solidFill>
            </a:rPr>
            <a:t>Đầu ra: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schemeClr val="bg1"/>
              </a:solidFill>
            </a:rPr>
            <a:t>- Giá trị trung bình của năm số nguyên</a:t>
          </a:r>
        </a:p>
      </dsp:txBody>
      <dsp:txXfrm rot="5400000">
        <a:off x="10302633" y="1174652"/>
        <a:ext cx="1755087" cy="352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2E8D-890F-439C-A66E-F968DF86BC14}">
      <dsp:nvSpPr>
        <dsp:cNvPr id="0" name=""/>
        <dsp:cNvSpPr/>
      </dsp:nvSpPr>
      <dsp:spPr>
        <a:xfrm rot="16200000">
          <a:off x="-1918226" y="1918316"/>
          <a:ext cx="5873262" cy="2036628"/>
        </a:xfrm>
        <a:prstGeom prst="flowChartManualOperati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Đầu </a:t>
          </a:r>
          <a:r>
            <a:rPr lang="en-US" sz="1800" b="1" kern="1200" err="1">
              <a:solidFill>
                <a:schemeClr val="bg1"/>
              </a:solidFill>
            </a:rPr>
            <a:t>vào</a:t>
          </a:r>
          <a:r>
            <a:rPr lang="en-US" sz="1800" b="1" kern="1200">
              <a:solidFill>
                <a:schemeClr val="bg1"/>
              </a:solidFill>
            </a:rPr>
            <a:t>:</a:t>
          </a:r>
          <a:endParaRPr lang="en-US" sz="1800" kern="120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Số tiền USD</a:t>
          </a:r>
        </a:p>
      </dsp:txBody>
      <dsp:txXfrm rot="5400000">
        <a:off x="91" y="1174651"/>
        <a:ext cx="2036628" cy="3523958"/>
      </dsp:txXfrm>
    </dsp:sp>
    <dsp:sp modelId="{98CA6828-E991-4626-8C68-DC7C8A69FD07}">
      <dsp:nvSpPr>
        <dsp:cNvPr id="0" name=""/>
        <dsp:cNvSpPr/>
      </dsp:nvSpPr>
      <dsp:spPr>
        <a:xfrm rot="16200000">
          <a:off x="3159368" y="-1098339"/>
          <a:ext cx="5873262" cy="8069941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Bước 1: khai báo hằng số tỉ trọng (rate) bằng 23500.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2: In thông báo nhập số tiền USD cần quy đổi.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3: Khai báo biến money và gán cho giá trị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4: : Tính số tiền quy đổi sang VND bằng công thức: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VND = USD * 23500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5: Hiển thị kết quả ra màn hình.</a:t>
          </a:r>
        </a:p>
      </dsp:txBody>
      <dsp:txXfrm rot="5400000">
        <a:off x="2061029" y="1174652"/>
        <a:ext cx="8069941" cy="3523958"/>
      </dsp:txXfrm>
    </dsp:sp>
    <dsp:sp modelId="{8C2AA75C-42DD-4CFD-B0D3-5BA488CEDBFC}">
      <dsp:nvSpPr>
        <dsp:cNvPr id="0" name=""/>
        <dsp:cNvSpPr/>
      </dsp:nvSpPr>
      <dsp:spPr>
        <a:xfrm rot="16200000">
          <a:off x="8243546" y="2059087"/>
          <a:ext cx="5873262" cy="1755087"/>
        </a:xfrm>
        <a:prstGeom prst="flowChartManualOperation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>
              <a:solidFill>
                <a:schemeClr val="bg1"/>
              </a:solidFill>
            </a:rPr>
            <a:t>Đầu ra: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schemeClr val="bg1"/>
              </a:solidFill>
            </a:rPr>
            <a:t>- Số tiền VND quy đổi</a:t>
          </a:r>
        </a:p>
      </dsp:txBody>
      <dsp:txXfrm rot="5400000">
        <a:off x="10302633" y="1174652"/>
        <a:ext cx="1755087" cy="3523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2E8D-890F-439C-A66E-F968DF86BC14}">
      <dsp:nvSpPr>
        <dsp:cNvPr id="0" name=""/>
        <dsp:cNvSpPr/>
      </dsp:nvSpPr>
      <dsp:spPr>
        <a:xfrm rot="16200000">
          <a:off x="-2195224" y="2195315"/>
          <a:ext cx="6427259" cy="2036628"/>
        </a:xfrm>
        <a:prstGeom prst="flowChartManualOperati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Đầu </a:t>
          </a:r>
          <a:r>
            <a:rPr lang="en-US" sz="1800" b="1" kern="1200" err="1">
              <a:solidFill>
                <a:schemeClr val="bg1"/>
              </a:solidFill>
            </a:rPr>
            <a:t>vào</a:t>
          </a:r>
          <a:r>
            <a:rPr lang="en-US" sz="1800" b="1" kern="1200">
              <a:solidFill>
                <a:schemeClr val="bg1"/>
              </a:solidFill>
            </a:rPr>
            <a:t>:</a:t>
          </a:r>
          <a:endParaRPr lang="en-US" sz="1800" kern="120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Tọa độ tâm 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Bán kính đường tròn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Tọa độ điểm M</a:t>
          </a:r>
        </a:p>
      </dsp:txBody>
      <dsp:txXfrm rot="5400000">
        <a:off x="91" y="1285452"/>
        <a:ext cx="2036628" cy="3856355"/>
      </dsp:txXfrm>
    </dsp:sp>
    <dsp:sp modelId="{98CA6828-E991-4626-8C68-DC7C8A69FD07}">
      <dsp:nvSpPr>
        <dsp:cNvPr id="0" name=""/>
        <dsp:cNvSpPr/>
      </dsp:nvSpPr>
      <dsp:spPr>
        <a:xfrm rot="16200000">
          <a:off x="2882372" y="-821341"/>
          <a:ext cx="6427259" cy="8069941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Bước 1: In thông báo nhập hoành độ xC của tâm 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2: Khai báo biến xC và gán cho số người dùng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3: In thông báo nhập tung độ yC của tâm 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4: Khai báo biến yC và gán cho số người dùng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5: In thông báo nhập bán kính đường tròn tâm 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6: Khai báo hằng radius và gán cho số người dùng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7: In thông báo nhập hoành độ xM của điểm M.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8: Khai báo biến xM và gán cho số người dùng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9: In thông báo nhập tung độ yM của điểm M.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10: Khai báo biến yM và gán cho số người dùng vừa nhập.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11: tiến hành so sánh, nếu thỏa mãn: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xM &gt;= xC – radius và xM &lt;= xC + radius và yM &gt;= yC – radius và yM &lt;= yC + radius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 	Thì xuất thông báo điểm M thuộc đường tròn tâm C.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Ngược lại: in thông báo M không thuộc đường tròn tâm C.</a:t>
          </a:r>
        </a:p>
      </dsp:txBody>
      <dsp:txXfrm rot="5400000">
        <a:off x="2061031" y="1285452"/>
        <a:ext cx="8069941" cy="3856355"/>
      </dsp:txXfrm>
    </dsp:sp>
    <dsp:sp modelId="{8C2AA75C-42DD-4CFD-B0D3-5BA488CEDBFC}">
      <dsp:nvSpPr>
        <dsp:cNvPr id="0" name=""/>
        <dsp:cNvSpPr/>
      </dsp:nvSpPr>
      <dsp:spPr>
        <a:xfrm rot="16200000">
          <a:off x="7966547" y="2336085"/>
          <a:ext cx="6427259" cy="1755087"/>
        </a:xfrm>
        <a:prstGeom prst="flowChartManualOperation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>
              <a:solidFill>
                <a:schemeClr val="bg1"/>
              </a:solidFill>
            </a:rPr>
            <a:t>Đầu ra: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schemeClr val="bg1"/>
              </a:solidFill>
            </a:rPr>
            <a:t>- Thông báo điểm M thuộc hoặc không thuộc đường tròn tâm C.</a:t>
          </a:r>
        </a:p>
      </dsp:txBody>
      <dsp:txXfrm rot="5400000">
        <a:off x="10302633" y="1285451"/>
        <a:ext cx="1755087" cy="3856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52E8D-890F-439C-A66E-F968DF86BC14}">
      <dsp:nvSpPr>
        <dsp:cNvPr id="0" name=""/>
        <dsp:cNvSpPr/>
      </dsp:nvSpPr>
      <dsp:spPr>
        <a:xfrm rot="16200000">
          <a:off x="-1784462" y="1786375"/>
          <a:ext cx="5873262" cy="2300511"/>
        </a:xfrm>
        <a:prstGeom prst="flowChartManualOperation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Đầu </a:t>
          </a:r>
          <a:r>
            <a:rPr lang="en-US" sz="1800" b="1" kern="1200" err="1">
              <a:solidFill>
                <a:schemeClr val="bg1"/>
              </a:solidFill>
            </a:rPr>
            <a:t>vào</a:t>
          </a:r>
          <a:r>
            <a:rPr lang="en-US" sz="1800" b="1" kern="1200">
              <a:solidFill>
                <a:schemeClr val="bg1"/>
              </a:solidFill>
            </a:rPr>
            <a:t>:</a:t>
          </a:r>
          <a:endParaRPr lang="en-US" sz="1800" kern="120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Chiều </a:t>
          </a:r>
          <a:r>
            <a:rPr lang="en-US" sz="1800" kern="1200" err="1">
              <a:solidFill>
                <a:schemeClr val="bg1"/>
              </a:solidFill>
            </a:rPr>
            <a:t>dài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của</a:t>
          </a:r>
          <a:r>
            <a:rPr lang="en-US" sz="1800" kern="1200">
              <a:solidFill>
                <a:schemeClr val="bg1"/>
              </a:solidFill>
            </a:rPr>
            <a:t> sân.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Bán </a:t>
          </a:r>
          <a:r>
            <a:rPr lang="en-US" sz="1800" kern="1200" err="1">
              <a:solidFill>
                <a:schemeClr val="bg1"/>
              </a:solidFill>
            </a:rPr>
            <a:t>kính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của</a:t>
          </a:r>
          <a:r>
            <a:rPr lang="en-US" sz="1800" kern="1200">
              <a:solidFill>
                <a:schemeClr val="bg1"/>
              </a:solidFill>
            </a:rPr>
            <a:t> 1 </a:t>
          </a:r>
          <a:r>
            <a:rPr lang="en-US" sz="1800" kern="1200" err="1">
              <a:solidFill>
                <a:schemeClr val="bg1"/>
              </a:solidFill>
            </a:rPr>
            <a:t>cây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phát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triển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đầy</a:t>
          </a:r>
          <a:r>
            <a:rPr lang="en-US" sz="1800" kern="1200">
              <a:solidFill>
                <a:schemeClr val="bg1"/>
              </a:solidFill>
            </a:rPr>
            <a:t> đủ.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>
              <a:solidFill>
                <a:schemeClr val="bg1"/>
              </a:solidFill>
            </a:rPr>
            <a:t>- Không </a:t>
          </a:r>
          <a:r>
            <a:rPr lang="en-US" sz="1800" kern="1200" err="1">
              <a:solidFill>
                <a:schemeClr val="bg1"/>
              </a:solidFill>
            </a:rPr>
            <a:t>gian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cách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nhau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giữa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các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cây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phát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triển</a:t>
          </a:r>
          <a:r>
            <a:rPr lang="en-US" sz="1800" kern="1200">
              <a:solidFill>
                <a:schemeClr val="bg1"/>
              </a:solidFill>
            </a:rPr>
            <a:t> </a:t>
          </a:r>
          <a:r>
            <a:rPr lang="en-US" sz="1800" kern="1200" err="1">
              <a:solidFill>
                <a:schemeClr val="bg1"/>
              </a:solidFill>
            </a:rPr>
            <a:t>đầy</a:t>
          </a:r>
          <a:r>
            <a:rPr lang="en-US" sz="1800" kern="1200">
              <a:solidFill>
                <a:schemeClr val="bg1"/>
              </a:solidFill>
            </a:rPr>
            <a:t> đủ.</a:t>
          </a:r>
        </a:p>
      </dsp:txBody>
      <dsp:txXfrm rot="5400000">
        <a:off x="1913" y="1174652"/>
        <a:ext cx="2300511" cy="3523958"/>
      </dsp:txXfrm>
    </dsp:sp>
    <dsp:sp modelId="{98CA6828-E991-4626-8C68-DC7C8A69FD07}">
      <dsp:nvSpPr>
        <dsp:cNvPr id="0" name=""/>
        <dsp:cNvSpPr/>
      </dsp:nvSpPr>
      <dsp:spPr>
        <a:xfrm rot="16200000">
          <a:off x="3357684" y="-1018634"/>
          <a:ext cx="5873262" cy="7910531"/>
        </a:xfrm>
        <a:prstGeom prst="flowChartManualOperati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Bước 1: Tạo 3 biến: yardLength, treeRadius, treeSpace.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2: In thông báo nhập chiều dài sân, cho người dùng nhập và gán cho yardLength.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3: In thông báo nhập bán kính của cây, cho người dùng nhập và gán cho treeRadius.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4: In thông báo nhập chiều dài không gian cần thiết giữa các cây, cho người dùng nhập và gán cho treeSpace.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5: Tạo biến số cây có thể trồng (numberTree).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6: Tính numberTree bằng công thức: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 yardLength /(( treeRadius * 2) + treeSpace))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7: Khai báo biến tổng không gian độ dài sẽ được chiếm bởi cây (totalTreeSpace).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8: Tính totalTreeSpace bằng công thức: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numberTree * (treeRadius * 2)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/>
            <a:t>- Bước 9: Hiển thị kết quả ra màn hình.</a:t>
          </a:r>
        </a:p>
      </dsp:txBody>
      <dsp:txXfrm rot="5400000">
        <a:off x="2339050" y="1174652"/>
        <a:ext cx="7910531" cy="3523958"/>
      </dsp:txXfrm>
    </dsp:sp>
    <dsp:sp modelId="{8C2AA75C-42DD-4CFD-B0D3-5BA488CEDBFC}">
      <dsp:nvSpPr>
        <dsp:cNvPr id="0" name=""/>
        <dsp:cNvSpPr/>
      </dsp:nvSpPr>
      <dsp:spPr>
        <a:xfrm rot="16200000">
          <a:off x="8419597" y="2103565"/>
          <a:ext cx="5873262" cy="1666130"/>
        </a:xfrm>
        <a:prstGeom prst="flowChartManualOperation">
          <a:avLst/>
        </a:prstGeom>
        <a:solidFill>
          <a:schemeClr val="bg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>
              <a:solidFill>
                <a:schemeClr val="bg1"/>
              </a:solidFill>
            </a:rPr>
            <a:t>Đầu ra: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schemeClr val="bg1"/>
              </a:solidFill>
            </a:rPr>
            <a:t>- Số cây có thể trồng dọc theo sân.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>
              <a:solidFill>
                <a:schemeClr val="bg1"/>
              </a:solidFill>
            </a:rPr>
            <a:t>- Tổng không gian sẽ được chiếm bởi cây phát triển hoàn toàn </a:t>
          </a:r>
        </a:p>
      </dsp:txBody>
      <dsp:txXfrm rot="5400000">
        <a:off x="10523163" y="1174651"/>
        <a:ext cx="1666130" cy="3523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029-C34B-43B7-9BF5-ACDE062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35908-9982-4C48-9931-4B38C7E8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A1A7-8514-4B81-8602-FF65C962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1D48-BA70-4031-A688-4122D461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75F9-F78A-4CF5-82CD-EF64DAB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4F0-7BA0-4279-8C14-395D9FDA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C04A-F22A-4FBF-9D30-7573A9889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5A61-F4BF-409C-87B2-9ADC3762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1C8F-C0CB-4877-8CFA-A32CB5F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462D-8BA1-40BA-941E-DF7BAD0D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76321-745B-4468-B11D-D37B0F027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BC3D7-BA56-4CB5-A7BA-4DC444F9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3D1A-16C3-48D9-8F09-C82E6B62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CBEE-096A-4718-BB52-88A7A0F4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F730-B4FC-4062-9C96-A707D95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F7B2-3917-4561-A363-B844C8C0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52A1-15B9-479F-9287-6F5D9B85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723D-A198-4F90-AAB0-CA6E9E92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782C-875C-4ACE-AFEA-D889881A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E82-BCA4-49C6-968F-08FC469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ECA0-C9A1-424C-8DD8-0B2A95C0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10E15-02DB-4747-826A-3F9346FAF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A775-32C7-4E96-840C-6056856B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5726-D53A-40F2-9316-995CC1A1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877C-833B-430C-A5EC-A5B6499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196C-9829-40AD-8365-1848B5A4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3F8-069B-486B-9D4A-0F8AC336F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9E864-9E4F-491B-B041-74866B89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B97F-F8B5-4F4A-B4D0-68500FC7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299DD-DC7D-4C18-903C-8593E49E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932A-182F-4B2D-99B8-477D9C9F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0AEC-AA3A-42C5-8617-24385CD3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E298-E1EA-47C9-B56D-545E62C7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781DE-40BB-4EFD-B974-FAC948C7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D4CE6-622E-4781-8E0D-419F356A6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F2F39-D6DE-405C-A657-E7718349F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5FFC9-D2C8-4B12-BBB1-A181ABCD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8AE39-465A-4F66-8C4E-D827CA5E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64D9E-A620-4510-B39C-A0EF2908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64A4-9932-4F8B-9662-096AB98D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35B26-5CC9-4B06-8EBC-51E187F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9D12-3B9D-4F8E-8652-4C8FAF0D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549A-0110-46FD-AB20-EC1574FE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99377-13A4-4899-9E59-4E116BB9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83ABD-443D-4FCA-8FF0-23C467A1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83DC1-2E3C-409F-9CC3-3404BE7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9DEA-364D-4CBB-999B-654698AB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4763-219C-43B7-9A2B-1AD38FBA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F91F3-B838-446A-A01F-033DB381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5622-EC76-4A10-8911-D9C95AE6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8282-D375-41FC-AFD9-5965E0D5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6EC5-1EA1-4BFF-9576-979E918D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D72-73AA-4A28-9D2C-7C1F88C7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3CCAF-540D-4483-A76B-C7AF7E11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854A-ED93-4D93-80B9-072014B5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1AA2-A24A-4AFA-8BA1-7DB4F6BC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A6C6-FFE5-47A0-B1ED-4B0E94DF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D5B4-BBDA-48C6-BACE-E264CC5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D5BFF-840A-4477-84BF-32B9D80D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9C1AA-5038-4423-8DE7-800DAD03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439D-DC1E-442A-816C-A0AE459C2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A0A4-CE88-48BB-AF03-AC3E535E88D5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45E0-DC9A-44F6-9CD9-03E340E1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5DEC-74F6-4ABC-B26D-0EF55D77C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E2C5-0EC2-40CF-A5BC-8BFE5CDA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13C9E2-B53D-410F-8800-90BF5BCD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0126054"/>
              </p:ext>
            </p:extLst>
          </p:nvPr>
        </p:nvGraphicFramePr>
        <p:xfrm>
          <a:off x="0" y="984738"/>
          <a:ext cx="12192000" cy="587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CFBD2A-4141-4AA0-A224-4236754E8459}"/>
              </a:ext>
            </a:extLst>
          </p:cNvPr>
          <p:cNvSpPr txBox="1"/>
          <p:nvPr/>
        </p:nvSpPr>
        <p:spPr>
          <a:xfrm>
            <a:off x="5515429" y="430740"/>
            <a:ext cx="116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Bài 1:</a:t>
            </a:r>
          </a:p>
        </p:txBody>
      </p:sp>
    </p:spTree>
    <p:extLst>
      <p:ext uri="{BB962C8B-B14F-4D97-AF65-F5344CB8AC3E}">
        <p14:creationId xmlns:p14="http://schemas.microsoft.com/office/powerpoint/2010/main" val="12819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13C9E2-B53D-410F-8800-90BF5BCD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464394"/>
              </p:ext>
            </p:extLst>
          </p:nvPr>
        </p:nvGraphicFramePr>
        <p:xfrm>
          <a:off x="0" y="984738"/>
          <a:ext cx="12192000" cy="587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CFBD2A-4141-4AA0-A224-4236754E8459}"/>
              </a:ext>
            </a:extLst>
          </p:cNvPr>
          <p:cNvSpPr txBox="1"/>
          <p:nvPr/>
        </p:nvSpPr>
        <p:spPr>
          <a:xfrm>
            <a:off x="5515429" y="430740"/>
            <a:ext cx="116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Bài 2:</a:t>
            </a:r>
          </a:p>
        </p:txBody>
      </p:sp>
    </p:spTree>
    <p:extLst>
      <p:ext uri="{BB962C8B-B14F-4D97-AF65-F5344CB8AC3E}">
        <p14:creationId xmlns:p14="http://schemas.microsoft.com/office/powerpoint/2010/main" val="16827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13C9E2-B53D-410F-8800-90BF5BCD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03234"/>
              </p:ext>
            </p:extLst>
          </p:nvPr>
        </p:nvGraphicFramePr>
        <p:xfrm>
          <a:off x="0" y="430740"/>
          <a:ext cx="12192000" cy="642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CFBD2A-4141-4AA0-A224-4236754E8459}"/>
              </a:ext>
            </a:extLst>
          </p:cNvPr>
          <p:cNvSpPr txBox="1"/>
          <p:nvPr/>
        </p:nvSpPr>
        <p:spPr>
          <a:xfrm>
            <a:off x="5515429" y="430740"/>
            <a:ext cx="116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Bài 3:</a:t>
            </a:r>
          </a:p>
        </p:txBody>
      </p:sp>
    </p:spTree>
    <p:extLst>
      <p:ext uri="{BB962C8B-B14F-4D97-AF65-F5344CB8AC3E}">
        <p14:creationId xmlns:p14="http://schemas.microsoft.com/office/powerpoint/2010/main" val="34309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13C9E2-B53D-410F-8800-90BF5BCD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243616"/>
              </p:ext>
            </p:extLst>
          </p:nvPr>
        </p:nvGraphicFramePr>
        <p:xfrm>
          <a:off x="0" y="984738"/>
          <a:ext cx="12192000" cy="5873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CFBD2A-4141-4AA0-A224-4236754E8459}"/>
              </a:ext>
            </a:extLst>
          </p:cNvPr>
          <p:cNvSpPr txBox="1"/>
          <p:nvPr/>
        </p:nvSpPr>
        <p:spPr>
          <a:xfrm>
            <a:off x="5515429" y="430740"/>
            <a:ext cx="1161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Bài 4:</a:t>
            </a:r>
          </a:p>
        </p:txBody>
      </p:sp>
    </p:spTree>
    <p:extLst>
      <p:ext uri="{BB962C8B-B14F-4D97-AF65-F5344CB8AC3E}">
        <p14:creationId xmlns:p14="http://schemas.microsoft.com/office/powerpoint/2010/main" val="160289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787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naul</dc:creator>
  <cp:lastModifiedBy>naul</cp:lastModifiedBy>
  <cp:revision>6</cp:revision>
  <dcterms:created xsi:type="dcterms:W3CDTF">2021-10-12T09:49:57Z</dcterms:created>
  <dcterms:modified xsi:type="dcterms:W3CDTF">2021-10-12T11:26:04Z</dcterms:modified>
</cp:coreProperties>
</file>