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87" r:id="rId6"/>
    <p:sldId id="263" r:id="rId7"/>
    <p:sldId id="267" r:id="rId8"/>
    <p:sldId id="301" r:id="rId9"/>
    <p:sldId id="302" r:id="rId10"/>
    <p:sldId id="269" r:id="rId11"/>
    <p:sldId id="270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282" r:id="rId26"/>
    <p:sldId id="283" r:id="rId27"/>
    <p:sldId id="285" r:id="rId28"/>
  </p:sldIdLst>
  <p:sldSz cx="12192000" cy="6858000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8/7/2018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8/7/2018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8/7/2018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rgbClr val="000000">
                    <a:tint val="75000"/>
                  </a:srgbClr>
                </a:solidFill>
              </a:rPr>
              <a:t>8/7/2018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8/7/2018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8/7/2018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8/7/2018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8/7/2018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8/7/2018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8/7/2018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8/7/2018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rgbClr val="000000">
                    <a:tint val="75000"/>
                  </a:srgbClr>
                </a:solidFill>
              </a:rPr>
              <a:t>8/7/2018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4503384" y="1836386"/>
            <a:ext cx="3185229" cy="31852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ctr" defTabSz="914400" latinLnBrk="1"/>
            <a:endParaRPr sz="1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1_shape2"/>
          <p:cNvSpPr/>
          <p:nvPr/>
        </p:nvSpPr>
        <p:spPr>
          <a:xfrm>
            <a:off x="4503384" y="2774462"/>
            <a:ext cx="31852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Community</a:t>
            </a:r>
            <a:r>
              <a:rPr lang="en-US" altLang="ko-KR" sz="1600" dirty="0" smtClean="0"/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i="1" dirty="0" err="1" smtClean="0">
                <a:solidFill>
                  <a:srgbClr val="C00000"/>
                </a:solidFill>
              </a:rPr>
              <a:t>Living_Moa</a:t>
            </a:r>
            <a:endParaRPr lang="en-US" altLang="ko-KR" sz="2800" b="1" i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5" name="slide1_shape3"/>
          <p:cNvSpPr/>
          <p:nvPr/>
        </p:nvSpPr>
        <p:spPr>
          <a:xfrm>
            <a:off x="3965696" y="1298698"/>
            <a:ext cx="4260605" cy="4260605"/>
          </a:xfrm>
          <a:prstGeom prst="arc">
            <a:avLst>
              <a:gd name="adj1" fmla="val 14612488"/>
              <a:gd name="adj2" fmla="val  8273002"/>
            </a:avLst>
          </a:prstGeom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1_shape4"/>
          <p:cNvSpPr/>
          <p:nvPr/>
        </p:nvSpPr>
        <p:spPr>
          <a:xfrm>
            <a:off x="3600859" y="933861"/>
            <a:ext cx="4990278" cy="4990278"/>
          </a:xfrm>
          <a:prstGeom prst="arc">
            <a:avLst>
              <a:gd name="adj1" fmla="val 4638555"/>
              <a:gd name="adj2" fmla="val  15619245"/>
            </a:avLst>
          </a:prstGeom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1_shape5"/>
          <p:cNvSpPr/>
          <p:nvPr/>
        </p:nvSpPr>
        <p:spPr>
          <a:xfrm>
            <a:off x="3118921" y="451923"/>
            <a:ext cx="5954155" cy="5954155"/>
          </a:xfrm>
          <a:prstGeom prst="arc">
            <a:avLst>
              <a:gd name="adj1" fmla="val 15284361"/>
              <a:gd name="adj2" fmla="val  10297157"/>
            </a:avLst>
          </a:prstGeom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sp>
        <p:nvSpPr>
          <p:cNvPr id="8" name="slide1_shape6"/>
          <p:cNvSpPr/>
          <p:nvPr/>
        </p:nvSpPr>
        <p:spPr>
          <a:xfrm>
            <a:off x="2666998" y="0"/>
            <a:ext cx="6858000" cy="6858000"/>
          </a:xfrm>
          <a:prstGeom prst="arc">
            <a:avLst>
              <a:gd name="adj1" fmla="val 1138043"/>
              <a:gd name="adj2" fmla="val  3864649"/>
            </a:avLst>
          </a:prstGeom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1_shape7"/>
          <p:cNvSpPr/>
          <p:nvPr/>
        </p:nvSpPr>
        <p:spPr>
          <a:xfrm>
            <a:off x="2666998" y="0"/>
            <a:ext cx="6858000" cy="6858000"/>
          </a:xfrm>
          <a:prstGeom prst="arc">
            <a:avLst>
              <a:gd name="adj1" fmla="val 12224125"/>
              <a:gd name="adj2" fmla="val  14729439"/>
            </a:avLst>
          </a:prstGeom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1_shape8"/>
          <p:cNvSpPr/>
          <p:nvPr/>
        </p:nvSpPr>
        <p:spPr>
          <a:xfrm>
            <a:off x="9162465" y="4328886"/>
            <a:ext cx="308102" cy="3081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ctr" defTabSz="914400" latinLnBrk="1"/>
            <a:endParaRPr sz="1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1_shape9"/>
          <p:cNvSpPr/>
          <p:nvPr/>
        </p:nvSpPr>
        <p:spPr>
          <a:xfrm>
            <a:off x="2810818" y="1836386"/>
            <a:ext cx="308102" cy="3081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ctr" defTabSz="914400" latinLnBrk="1"/>
            <a:endParaRPr sz="1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lide1_shape10"/>
          <p:cNvSpPr/>
          <p:nvPr/>
        </p:nvSpPr>
        <p:spPr>
          <a:xfrm>
            <a:off x="3082629" y="3797795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ctr" defTabSz="914400" latinLnBrk="1"/>
            <a:endParaRPr sz="1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lide1_shape11"/>
          <p:cNvSpPr/>
          <p:nvPr/>
        </p:nvSpPr>
        <p:spPr>
          <a:xfrm>
            <a:off x="3715476" y="2498766"/>
            <a:ext cx="113805" cy="11380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ctr" defTabSz="914400" latinLnBrk="1"/>
            <a:endParaRPr sz="1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lide1_shape12"/>
          <p:cNvSpPr/>
          <p:nvPr/>
        </p:nvSpPr>
        <p:spPr>
          <a:xfrm>
            <a:off x="8086433" y="1221672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ctr" defTabSz="914400" latinLnBrk="1"/>
            <a:endParaRPr sz="1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slide1_shape13"/>
          <p:cNvSpPr/>
          <p:nvPr/>
        </p:nvSpPr>
        <p:spPr>
          <a:xfrm>
            <a:off x="9399242" y="3166260"/>
            <a:ext cx="2828634" cy="1162626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>
                    <a:alpha val="100000"/>
                    <a:lumMod val="65000"/>
                    <a:lumOff val="35000"/>
                  </a:schemeClr>
                </a:solidFill>
                <a:latin typeface="+mn-ea"/>
              </a:rPr>
              <a:t>Semi Project - </a:t>
            </a:r>
            <a:r>
              <a:rPr lang="ko-KR" altLang="en-US" sz="1600" dirty="0" smtClean="0">
                <a:solidFill>
                  <a:schemeClr val="tx1">
                    <a:alpha val="100000"/>
                    <a:lumMod val="65000"/>
                    <a:lumOff val="35000"/>
                  </a:schemeClr>
                </a:solidFill>
                <a:ea typeface="+mn-lt"/>
              </a:rPr>
              <a:t>남진경</a:t>
            </a:r>
            <a:endParaRPr lang="en-US" altLang="ko-KR" sz="1600" dirty="0" smtClean="0">
              <a:solidFill>
                <a:schemeClr val="tx1">
                  <a:alpha val="100000"/>
                  <a:lumMod val="65000"/>
                  <a:lumOff val="35000"/>
                </a:schemeClr>
              </a:solidFill>
              <a:ea typeface="+mn-lt"/>
            </a:endParaRPr>
          </a:p>
          <a:p>
            <a:pPr marL="0" algn="l">
              <a:lnSpc>
                <a:spcPct val="100000"/>
              </a:lnSpc>
              <a:buNone/>
            </a:pPr>
            <a:endParaRPr lang="en-US" altLang="ko-KR" sz="900" dirty="0">
              <a:solidFill>
                <a:schemeClr val="tx1">
                  <a:alpha val="100000"/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2999831099711305"/>
          <p:cNvSpPr/>
          <p:nvPr/>
        </p:nvSpPr>
        <p:spPr>
          <a:xfrm>
            <a:off x="3474673" y="5222469"/>
            <a:ext cx="5066037" cy="582795"/>
          </a:xfrm>
          <a:prstGeom prst="rect">
            <a:avLst/>
          </a:prstGeom>
          <a:solidFill>
            <a:schemeClr val="lt1">
              <a:lumMod val="95000"/>
            </a:schemeClr>
          </a:solidFill>
          <a:ln w="12700" cap="flat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sp>
        <p:nvSpPr>
          <p:cNvPr id="4" name="nppt_152999831099710922"/>
          <p:cNvSpPr/>
          <p:nvPr/>
        </p:nvSpPr>
        <p:spPr>
          <a:xfrm>
            <a:off x="624161" y="132435"/>
            <a:ext cx="3571823" cy="743484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rgbClr val="595959"/>
                </a:solidFill>
                <a:latin typeface="맑은 고딕"/>
                <a:ea typeface="맑은 고딕"/>
              </a:rPr>
              <a:t>5</a:t>
            </a:r>
            <a:r>
              <a:rPr altLang="ko-KR" sz="2000" b="1" dirty="0" smtClean="0">
                <a:solidFill>
                  <a:srgbClr val="595959"/>
                </a:solidFill>
                <a:latin typeface="맑은 고딕"/>
                <a:ea typeface="맑은 고딕"/>
              </a:rPr>
              <a:t>. </a:t>
            </a:r>
            <a:r>
              <a:rPr altLang="ko-KR" sz="2000" b="1" dirty="0" err="1">
                <a:solidFill>
                  <a:srgbClr val="595959"/>
                </a:solidFill>
                <a:latin typeface="맑은 고딕"/>
                <a:ea typeface="맑은 고딕"/>
              </a:rPr>
              <a:t>구현화면</a:t>
            </a:r>
            <a:r>
              <a:rPr altLang="ko-KR" sz="2000" b="1" dirty="0">
                <a:solidFill>
                  <a:srgbClr val="595959"/>
                </a:solidFill>
                <a:latin typeface="맑은 고딕"/>
                <a:ea typeface="맑은 고딕"/>
              </a:rPr>
              <a:t> </a:t>
            </a:r>
          </a:p>
        </p:txBody>
      </p:sp>
      <p:sp>
        <p:nvSpPr>
          <p:cNvPr id="5" name="nppt_152999831099710926"/>
          <p:cNvSpPr/>
          <p:nvPr/>
        </p:nvSpPr>
        <p:spPr>
          <a:xfrm>
            <a:off x="316194" y="830200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" name="nppt_152999831099710930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ppt_152999831099710933"/>
          <p:cNvSpPr/>
          <p:nvPr/>
        </p:nvSpPr>
        <p:spPr>
          <a:xfrm>
            <a:off x="416647" y="1099620"/>
            <a:ext cx="852656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algn="l">
              <a:lnSpc>
                <a:spcPct val="150000"/>
              </a:lnSpc>
              <a:buNone/>
            </a:pPr>
            <a:r>
              <a:rPr lang="ko-KR" altLang="ko-KR" sz="1400" b="1" dirty="0">
                <a:solidFill>
                  <a:schemeClr val="tx1">
                    <a:alpha val="100000"/>
                  </a:schemeClr>
                </a:solidFill>
                <a:ea typeface="맑은 고딕"/>
              </a:rPr>
              <a:t>〮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en-US" altLang="ko-KR" sz="1400" b="1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시연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_ 1 </a:t>
            </a:r>
          </a:p>
        </p:txBody>
      </p:sp>
      <p:sp>
        <p:nvSpPr>
          <p:cNvPr id="11" name="nppt_152999831099712249"/>
          <p:cNvSpPr/>
          <p:nvPr/>
        </p:nvSpPr>
        <p:spPr>
          <a:xfrm>
            <a:off x="5152922" y="5342391"/>
            <a:ext cx="3790287" cy="646664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altLang="ko-KR" sz="1875" dirty="0">
                <a:solidFill>
                  <a:srgbClr val="000000"/>
                </a:solidFill>
                <a:latin typeface="+mn-ea"/>
                <a:ea typeface="+mn-ea"/>
              </a:rPr>
              <a:t>＊ </a:t>
            </a:r>
            <a:r>
              <a:rPr lang="ko-KR" altLang="en-US" sz="1875" dirty="0" smtClean="0">
                <a:solidFill>
                  <a:srgbClr val="000000"/>
                </a:solidFill>
                <a:latin typeface="+mn-ea"/>
              </a:rPr>
              <a:t>실행 </a:t>
            </a:r>
            <a:r>
              <a:rPr altLang="ko-KR" sz="1875" dirty="0" smtClean="0">
                <a:solidFill>
                  <a:srgbClr val="000000"/>
                </a:solidFill>
                <a:latin typeface="+mn-ea"/>
                <a:ea typeface="+mn-ea"/>
              </a:rPr>
              <a:t>＊</a:t>
            </a:r>
            <a:r>
              <a:rPr altLang="ko-KR" sz="1875" dirty="0">
                <a:solidFill>
                  <a:srgbClr val="000000"/>
                </a:solidFill>
                <a:latin typeface="+mn-ea"/>
                <a:ea typeface="+mn-ea"/>
              </a:rPr>
              <a:t>  </a:t>
            </a:r>
          </a:p>
          <a:p>
            <a:pPr marL="0" algn="l">
              <a:lnSpc>
                <a:spcPct val="100000"/>
              </a:lnSpc>
              <a:buNone/>
            </a:pPr>
            <a:endParaRPr altLang="ko-KR" sz="1875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289" y="1445986"/>
            <a:ext cx="4742807" cy="34301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2999831099712346"/>
          <p:cNvSpPr/>
          <p:nvPr/>
        </p:nvSpPr>
        <p:spPr>
          <a:xfrm>
            <a:off x="624161" y="132435"/>
            <a:ext cx="3571823" cy="743484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rgbClr val="595959"/>
                </a:solidFill>
                <a:latin typeface="맑은 고딕"/>
                <a:ea typeface="맑은 고딕"/>
              </a:rPr>
              <a:t>5</a:t>
            </a:r>
            <a:r>
              <a:rPr altLang="ko-KR" sz="2000" b="1" dirty="0" smtClean="0">
                <a:solidFill>
                  <a:srgbClr val="595959"/>
                </a:solidFill>
                <a:latin typeface="맑은 고딕"/>
                <a:ea typeface="맑은 고딕"/>
              </a:rPr>
              <a:t>. </a:t>
            </a:r>
            <a:r>
              <a:rPr altLang="ko-KR" sz="2000" b="1" dirty="0" err="1">
                <a:solidFill>
                  <a:srgbClr val="595959"/>
                </a:solidFill>
                <a:latin typeface="맑은 고딕"/>
                <a:ea typeface="맑은 고딕"/>
              </a:rPr>
              <a:t>구현화면</a:t>
            </a:r>
            <a:r>
              <a:rPr altLang="ko-KR" sz="2000" b="1" dirty="0">
                <a:solidFill>
                  <a:srgbClr val="595959"/>
                </a:solidFill>
                <a:latin typeface="맑은 고딕"/>
                <a:ea typeface="맑은 고딕"/>
              </a:rPr>
              <a:t> </a:t>
            </a:r>
          </a:p>
        </p:txBody>
      </p:sp>
      <p:sp>
        <p:nvSpPr>
          <p:cNvPr id="4" name="nppt_152999831099712350"/>
          <p:cNvSpPr/>
          <p:nvPr/>
        </p:nvSpPr>
        <p:spPr>
          <a:xfrm>
            <a:off x="279304" y="875919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nppt_152999831099712354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nppt_152999831099712357"/>
          <p:cNvSpPr/>
          <p:nvPr/>
        </p:nvSpPr>
        <p:spPr>
          <a:xfrm>
            <a:off x="416647" y="1091038"/>
            <a:ext cx="852656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algn="l">
              <a:lnSpc>
                <a:spcPct val="150000"/>
              </a:lnSpc>
              <a:buNone/>
            </a:pPr>
            <a:r>
              <a:rPr lang="ko-KR" altLang="ko-KR" sz="1400" b="1" dirty="0">
                <a:solidFill>
                  <a:schemeClr val="tx1">
                    <a:alpha val="100000"/>
                  </a:schemeClr>
                </a:solidFill>
                <a:ea typeface="맑은 고딕"/>
              </a:rPr>
              <a:t>〮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en-US" altLang="ko-KR" sz="1400" b="1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시연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_ 2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메인 화면 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415" y="1609166"/>
            <a:ext cx="6984776" cy="51928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2999831099712346"/>
          <p:cNvSpPr/>
          <p:nvPr/>
        </p:nvSpPr>
        <p:spPr>
          <a:xfrm>
            <a:off x="624161" y="132435"/>
            <a:ext cx="3571823" cy="743484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rgbClr val="595959"/>
                </a:solidFill>
                <a:latin typeface="맑은 고딕"/>
                <a:ea typeface="맑은 고딕"/>
              </a:rPr>
              <a:t>5</a:t>
            </a:r>
            <a:r>
              <a:rPr altLang="ko-KR" sz="2000" b="1" dirty="0" smtClean="0">
                <a:solidFill>
                  <a:srgbClr val="595959"/>
                </a:solidFill>
                <a:latin typeface="맑은 고딕"/>
                <a:ea typeface="맑은 고딕"/>
              </a:rPr>
              <a:t>. </a:t>
            </a:r>
            <a:r>
              <a:rPr altLang="ko-KR" sz="2000" b="1" dirty="0" err="1">
                <a:solidFill>
                  <a:srgbClr val="595959"/>
                </a:solidFill>
                <a:latin typeface="맑은 고딕"/>
                <a:ea typeface="맑은 고딕"/>
              </a:rPr>
              <a:t>구현화면</a:t>
            </a:r>
            <a:r>
              <a:rPr altLang="ko-KR" sz="2000" b="1" dirty="0">
                <a:solidFill>
                  <a:srgbClr val="595959"/>
                </a:solidFill>
                <a:latin typeface="맑은 고딕"/>
                <a:ea typeface="맑은 고딕"/>
              </a:rPr>
              <a:t> </a:t>
            </a:r>
          </a:p>
        </p:txBody>
      </p:sp>
      <p:sp>
        <p:nvSpPr>
          <p:cNvPr id="4" name="nppt_152999831099712350"/>
          <p:cNvSpPr/>
          <p:nvPr/>
        </p:nvSpPr>
        <p:spPr>
          <a:xfrm>
            <a:off x="279304" y="875919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nppt_152999831099712354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nppt_152999831099712357"/>
          <p:cNvSpPr/>
          <p:nvPr/>
        </p:nvSpPr>
        <p:spPr>
          <a:xfrm>
            <a:off x="416647" y="1091038"/>
            <a:ext cx="85265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algn="l">
              <a:lnSpc>
                <a:spcPct val="150000"/>
              </a:lnSpc>
              <a:buNone/>
            </a:pPr>
            <a:r>
              <a:rPr lang="ko-KR" altLang="ko-KR" sz="1400" b="1" dirty="0">
                <a:solidFill>
                  <a:schemeClr val="tx1">
                    <a:alpha val="100000"/>
                  </a:schemeClr>
                </a:solidFill>
                <a:ea typeface="맑은 고딕"/>
              </a:rPr>
              <a:t>〮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en-US" altLang="ko-KR" sz="1400" b="1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시연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_ 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3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메인 화면 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_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회원가입 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57" y="1547470"/>
            <a:ext cx="5003658" cy="40937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230" y="1655927"/>
            <a:ext cx="5109957" cy="39853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5520" y="6093296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1_ </a:t>
            </a:r>
            <a:r>
              <a:rPr lang="ko-KR" altLang="en-US" dirty="0" smtClean="0"/>
              <a:t>회원가입 페이지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52184" y="6006196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1_ </a:t>
            </a:r>
            <a:r>
              <a:rPr lang="ko-KR" altLang="en-US" dirty="0" smtClean="0"/>
              <a:t>회원정보 등록하기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66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2999831099712346"/>
          <p:cNvSpPr/>
          <p:nvPr/>
        </p:nvSpPr>
        <p:spPr>
          <a:xfrm>
            <a:off x="624161" y="132435"/>
            <a:ext cx="3571823" cy="743484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rgbClr val="595959"/>
                </a:solidFill>
                <a:latin typeface="맑은 고딕"/>
                <a:ea typeface="맑은 고딕"/>
              </a:rPr>
              <a:t>5</a:t>
            </a:r>
            <a:r>
              <a:rPr altLang="ko-KR" sz="2000" b="1" dirty="0" smtClean="0">
                <a:solidFill>
                  <a:srgbClr val="595959"/>
                </a:solidFill>
                <a:latin typeface="맑은 고딕"/>
                <a:ea typeface="맑은 고딕"/>
              </a:rPr>
              <a:t>. </a:t>
            </a:r>
            <a:r>
              <a:rPr altLang="ko-KR" sz="2000" b="1" dirty="0" err="1">
                <a:solidFill>
                  <a:srgbClr val="595959"/>
                </a:solidFill>
                <a:latin typeface="맑은 고딕"/>
                <a:ea typeface="맑은 고딕"/>
              </a:rPr>
              <a:t>구현화면</a:t>
            </a:r>
            <a:r>
              <a:rPr altLang="ko-KR" sz="2000" b="1" dirty="0">
                <a:solidFill>
                  <a:srgbClr val="595959"/>
                </a:solidFill>
                <a:latin typeface="맑은 고딕"/>
                <a:ea typeface="맑은 고딕"/>
              </a:rPr>
              <a:t> </a:t>
            </a:r>
          </a:p>
        </p:txBody>
      </p:sp>
      <p:sp>
        <p:nvSpPr>
          <p:cNvPr id="4" name="nppt_152999831099712350"/>
          <p:cNvSpPr/>
          <p:nvPr/>
        </p:nvSpPr>
        <p:spPr>
          <a:xfrm>
            <a:off x="279304" y="875919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nppt_152999831099712354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nppt_152999831099712357"/>
          <p:cNvSpPr/>
          <p:nvPr/>
        </p:nvSpPr>
        <p:spPr>
          <a:xfrm>
            <a:off x="416647" y="1091038"/>
            <a:ext cx="85265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algn="l">
              <a:lnSpc>
                <a:spcPct val="150000"/>
              </a:lnSpc>
              <a:buNone/>
            </a:pPr>
            <a:r>
              <a:rPr lang="ko-KR" altLang="ko-KR" sz="1400" b="1" dirty="0">
                <a:solidFill>
                  <a:schemeClr val="tx1">
                    <a:alpha val="100000"/>
                  </a:schemeClr>
                </a:solidFill>
                <a:ea typeface="맑은 고딕"/>
              </a:rPr>
              <a:t>〮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en-US" altLang="ko-KR" sz="1400" b="1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시연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_ 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3_1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메인 화면 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_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회원가입 완료 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10256" y="6006196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1_ </a:t>
            </a:r>
            <a:r>
              <a:rPr lang="ko-KR" altLang="en-US" dirty="0" smtClean="0"/>
              <a:t>회원가입 완료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658253"/>
            <a:ext cx="7389267" cy="419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30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2999831099712346"/>
          <p:cNvSpPr/>
          <p:nvPr/>
        </p:nvSpPr>
        <p:spPr>
          <a:xfrm>
            <a:off x="624161" y="132435"/>
            <a:ext cx="3571823" cy="743484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rgbClr val="595959"/>
                </a:solidFill>
                <a:latin typeface="맑은 고딕"/>
                <a:ea typeface="맑은 고딕"/>
              </a:rPr>
              <a:t>5</a:t>
            </a:r>
            <a:r>
              <a:rPr altLang="ko-KR" sz="2000" b="1" dirty="0" smtClean="0">
                <a:solidFill>
                  <a:srgbClr val="595959"/>
                </a:solidFill>
                <a:latin typeface="맑은 고딕"/>
                <a:ea typeface="맑은 고딕"/>
              </a:rPr>
              <a:t>. </a:t>
            </a:r>
            <a:r>
              <a:rPr altLang="ko-KR" sz="2000" b="1" dirty="0" err="1">
                <a:solidFill>
                  <a:srgbClr val="595959"/>
                </a:solidFill>
                <a:latin typeface="맑은 고딕"/>
                <a:ea typeface="맑은 고딕"/>
              </a:rPr>
              <a:t>구현화면</a:t>
            </a:r>
            <a:r>
              <a:rPr altLang="ko-KR" sz="2000" b="1" dirty="0">
                <a:solidFill>
                  <a:srgbClr val="595959"/>
                </a:solidFill>
                <a:latin typeface="맑은 고딕"/>
                <a:ea typeface="맑은 고딕"/>
              </a:rPr>
              <a:t> </a:t>
            </a:r>
          </a:p>
        </p:txBody>
      </p:sp>
      <p:sp>
        <p:nvSpPr>
          <p:cNvPr id="4" name="nppt_152999831099712350"/>
          <p:cNvSpPr/>
          <p:nvPr/>
        </p:nvSpPr>
        <p:spPr>
          <a:xfrm>
            <a:off x="279304" y="875919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nppt_152999831099712354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nppt_152999831099712357"/>
          <p:cNvSpPr/>
          <p:nvPr/>
        </p:nvSpPr>
        <p:spPr>
          <a:xfrm>
            <a:off x="403395" y="1072589"/>
            <a:ext cx="85265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algn="l">
              <a:lnSpc>
                <a:spcPct val="150000"/>
              </a:lnSpc>
              <a:buNone/>
            </a:pPr>
            <a:r>
              <a:rPr lang="ko-KR" altLang="ko-KR" sz="1400" b="1" dirty="0">
                <a:solidFill>
                  <a:schemeClr val="tx1">
                    <a:alpha val="100000"/>
                  </a:schemeClr>
                </a:solidFill>
                <a:ea typeface="맑은 고딕"/>
              </a:rPr>
              <a:t>〮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en-US" altLang="ko-KR" sz="1400" b="1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시연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_ 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3_1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메인 화면 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_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회원로그인 정보입력 및 로그인 완료  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1744" y="6098961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1_ </a:t>
            </a:r>
            <a:r>
              <a:rPr lang="ko-KR" altLang="en-US" dirty="0" smtClean="0"/>
              <a:t>로그인 정보 입력 및 로그인 완료 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61" y="1596849"/>
            <a:ext cx="4896544" cy="43190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88087"/>
            <a:ext cx="5040560" cy="4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11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2999831099712346"/>
          <p:cNvSpPr/>
          <p:nvPr/>
        </p:nvSpPr>
        <p:spPr>
          <a:xfrm>
            <a:off x="624161" y="132435"/>
            <a:ext cx="3571823" cy="743484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rgbClr val="595959"/>
                </a:solidFill>
                <a:latin typeface="맑은 고딕"/>
                <a:ea typeface="맑은 고딕"/>
              </a:rPr>
              <a:t>5</a:t>
            </a:r>
            <a:r>
              <a:rPr altLang="ko-KR" sz="2000" b="1" dirty="0" smtClean="0">
                <a:solidFill>
                  <a:srgbClr val="595959"/>
                </a:solidFill>
                <a:latin typeface="맑은 고딕"/>
                <a:ea typeface="맑은 고딕"/>
              </a:rPr>
              <a:t>. </a:t>
            </a:r>
            <a:r>
              <a:rPr altLang="ko-KR" sz="2000" b="1" dirty="0" err="1">
                <a:solidFill>
                  <a:srgbClr val="595959"/>
                </a:solidFill>
                <a:latin typeface="맑은 고딕"/>
                <a:ea typeface="맑은 고딕"/>
              </a:rPr>
              <a:t>구현화면</a:t>
            </a:r>
            <a:r>
              <a:rPr altLang="ko-KR" sz="2000" b="1" dirty="0">
                <a:solidFill>
                  <a:srgbClr val="595959"/>
                </a:solidFill>
                <a:latin typeface="맑은 고딕"/>
                <a:ea typeface="맑은 고딕"/>
              </a:rPr>
              <a:t> </a:t>
            </a:r>
          </a:p>
        </p:txBody>
      </p:sp>
      <p:sp>
        <p:nvSpPr>
          <p:cNvPr id="4" name="nppt_152999831099712350"/>
          <p:cNvSpPr/>
          <p:nvPr/>
        </p:nvSpPr>
        <p:spPr>
          <a:xfrm>
            <a:off x="279304" y="875919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nppt_152999831099712354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nppt_152999831099712357"/>
          <p:cNvSpPr/>
          <p:nvPr/>
        </p:nvSpPr>
        <p:spPr>
          <a:xfrm>
            <a:off x="403395" y="1072589"/>
            <a:ext cx="85265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algn="l">
              <a:lnSpc>
                <a:spcPct val="150000"/>
              </a:lnSpc>
              <a:buNone/>
            </a:pPr>
            <a:r>
              <a:rPr lang="ko-KR" altLang="ko-KR" sz="1400" b="1" dirty="0">
                <a:solidFill>
                  <a:schemeClr val="tx1">
                    <a:alpha val="100000"/>
                  </a:schemeClr>
                </a:solidFill>
                <a:ea typeface="맑은 고딕"/>
              </a:rPr>
              <a:t>〮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en-US" altLang="ko-KR" sz="1400" b="1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시연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_ 4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_1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커뮤니티 게시판 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1730" y="5412723"/>
            <a:ext cx="3757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1_</a:t>
            </a:r>
            <a:r>
              <a:rPr lang="ko-KR" altLang="en-US" dirty="0" smtClean="0"/>
              <a:t>게시판 선택을 클릭하면 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카테고리 별로 게시판 선택가능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92" y="1558178"/>
            <a:ext cx="5152476" cy="32245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5373216"/>
            <a:ext cx="2303711" cy="6858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80176" y="5426016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클릭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조회수도 올라감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92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2999831099712346"/>
          <p:cNvSpPr/>
          <p:nvPr/>
        </p:nvSpPr>
        <p:spPr>
          <a:xfrm>
            <a:off x="624161" y="132435"/>
            <a:ext cx="3571823" cy="743484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rgbClr val="595959"/>
                </a:solidFill>
                <a:latin typeface="맑은 고딕"/>
                <a:ea typeface="맑은 고딕"/>
              </a:rPr>
              <a:t>5</a:t>
            </a:r>
            <a:r>
              <a:rPr altLang="ko-KR" sz="2000" b="1" dirty="0" smtClean="0">
                <a:solidFill>
                  <a:srgbClr val="595959"/>
                </a:solidFill>
                <a:latin typeface="맑은 고딕"/>
                <a:ea typeface="맑은 고딕"/>
              </a:rPr>
              <a:t>. </a:t>
            </a:r>
            <a:r>
              <a:rPr altLang="ko-KR" sz="2000" b="1" dirty="0" err="1">
                <a:solidFill>
                  <a:srgbClr val="595959"/>
                </a:solidFill>
                <a:latin typeface="맑은 고딕"/>
                <a:ea typeface="맑은 고딕"/>
              </a:rPr>
              <a:t>구현화면</a:t>
            </a:r>
            <a:r>
              <a:rPr altLang="ko-KR" sz="2000" b="1" dirty="0">
                <a:solidFill>
                  <a:srgbClr val="595959"/>
                </a:solidFill>
                <a:latin typeface="맑은 고딕"/>
                <a:ea typeface="맑은 고딕"/>
              </a:rPr>
              <a:t> </a:t>
            </a:r>
          </a:p>
        </p:txBody>
      </p:sp>
      <p:sp>
        <p:nvSpPr>
          <p:cNvPr id="4" name="nppt_152999831099712350"/>
          <p:cNvSpPr/>
          <p:nvPr/>
        </p:nvSpPr>
        <p:spPr>
          <a:xfrm>
            <a:off x="279304" y="875919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nppt_152999831099712354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nppt_152999831099712357"/>
          <p:cNvSpPr/>
          <p:nvPr/>
        </p:nvSpPr>
        <p:spPr>
          <a:xfrm>
            <a:off x="403395" y="1072589"/>
            <a:ext cx="85265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algn="l">
              <a:lnSpc>
                <a:spcPct val="150000"/>
              </a:lnSpc>
              <a:buNone/>
            </a:pPr>
            <a:r>
              <a:rPr lang="ko-KR" altLang="ko-KR" sz="1400" b="1" dirty="0">
                <a:solidFill>
                  <a:schemeClr val="tx1">
                    <a:alpha val="100000"/>
                  </a:schemeClr>
                </a:solidFill>
                <a:ea typeface="맑은 고딕"/>
              </a:rPr>
              <a:t>〮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en-US" altLang="ko-KR" sz="1400" b="1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시연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_ 4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_1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커뮤니티 </a:t>
            </a:r>
            <a:r>
              <a:rPr lang="ko-KR" altLang="en-US" sz="1400" b="1" dirty="0" err="1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게시글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 등록 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5680" y="5056684"/>
            <a:ext cx="474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1_</a:t>
            </a:r>
            <a:r>
              <a:rPr lang="ko-KR" altLang="en-US" dirty="0" smtClean="0"/>
              <a:t>등록하기 버튼을 누르면 </a:t>
            </a:r>
            <a:r>
              <a:rPr lang="ko-KR" altLang="en-US" dirty="0" err="1" smtClean="0"/>
              <a:t>게시글이</a:t>
            </a:r>
            <a:r>
              <a:rPr lang="ko-KR" altLang="en-US" dirty="0" smtClean="0"/>
              <a:t> 올라감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05636" y="5452718"/>
            <a:ext cx="436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2_ </a:t>
            </a:r>
            <a:r>
              <a:rPr lang="ko-KR" altLang="en-US" dirty="0" err="1" smtClean="0"/>
              <a:t>다시입력을</a:t>
            </a:r>
            <a:r>
              <a:rPr lang="ko-KR" altLang="en-US" dirty="0" smtClean="0"/>
              <a:t> 누르면 모든 내용이 </a:t>
            </a:r>
            <a:r>
              <a:rPr lang="ko-KR" altLang="en-US" dirty="0" err="1" smtClean="0"/>
              <a:t>리셋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1619403"/>
            <a:ext cx="6247167" cy="30791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57570" y="5848752"/>
            <a:ext cx="428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_ </a:t>
            </a:r>
            <a:r>
              <a:rPr lang="ko-KR" altLang="en-US" dirty="0" smtClean="0"/>
              <a:t>등록 취소를 누르면 리스트로 돌아감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770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2999831099712346"/>
          <p:cNvSpPr/>
          <p:nvPr/>
        </p:nvSpPr>
        <p:spPr>
          <a:xfrm>
            <a:off x="624161" y="132435"/>
            <a:ext cx="3571823" cy="743484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rgbClr val="595959"/>
                </a:solidFill>
                <a:latin typeface="맑은 고딕"/>
                <a:ea typeface="맑은 고딕"/>
              </a:rPr>
              <a:t>5</a:t>
            </a:r>
            <a:r>
              <a:rPr altLang="ko-KR" sz="2000" b="1" dirty="0" smtClean="0">
                <a:solidFill>
                  <a:srgbClr val="595959"/>
                </a:solidFill>
                <a:latin typeface="맑은 고딕"/>
                <a:ea typeface="맑은 고딕"/>
              </a:rPr>
              <a:t>. </a:t>
            </a:r>
            <a:r>
              <a:rPr altLang="ko-KR" sz="2000" b="1" dirty="0" err="1">
                <a:solidFill>
                  <a:srgbClr val="595959"/>
                </a:solidFill>
                <a:latin typeface="맑은 고딕"/>
                <a:ea typeface="맑은 고딕"/>
              </a:rPr>
              <a:t>구현화면</a:t>
            </a:r>
            <a:r>
              <a:rPr altLang="ko-KR" sz="2000" b="1" dirty="0">
                <a:solidFill>
                  <a:srgbClr val="595959"/>
                </a:solidFill>
                <a:latin typeface="맑은 고딕"/>
                <a:ea typeface="맑은 고딕"/>
              </a:rPr>
              <a:t> </a:t>
            </a:r>
          </a:p>
        </p:txBody>
      </p:sp>
      <p:sp>
        <p:nvSpPr>
          <p:cNvPr id="4" name="nppt_152999831099712350"/>
          <p:cNvSpPr/>
          <p:nvPr/>
        </p:nvSpPr>
        <p:spPr>
          <a:xfrm>
            <a:off x="279304" y="875919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nppt_152999831099712354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nppt_152999831099712357"/>
          <p:cNvSpPr/>
          <p:nvPr/>
        </p:nvSpPr>
        <p:spPr>
          <a:xfrm>
            <a:off x="403395" y="1072589"/>
            <a:ext cx="85265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algn="l">
              <a:lnSpc>
                <a:spcPct val="150000"/>
              </a:lnSpc>
              <a:buNone/>
            </a:pPr>
            <a:r>
              <a:rPr lang="ko-KR" altLang="ko-KR" sz="1400" b="1" dirty="0">
                <a:solidFill>
                  <a:schemeClr val="tx1">
                    <a:alpha val="100000"/>
                  </a:schemeClr>
                </a:solidFill>
                <a:ea typeface="맑은 고딕"/>
              </a:rPr>
              <a:t>〮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en-US" altLang="ko-KR" sz="1400" b="1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시연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_ 4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_1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커뮤니티 게시판  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072" y="1772816"/>
            <a:ext cx="6290341" cy="370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11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2999831099712346"/>
          <p:cNvSpPr/>
          <p:nvPr/>
        </p:nvSpPr>
        <p:spPr>
          <a:xfrm>
            <a:off x="551384" y="155294"/>
            <a:ext cx="3571823" cy="743484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rgbClr val="595959"/>
                </a:solidFill>
                <a:latin typeface="맑은 고딕"/>
                <a:ea typeface="맑은 고딕"/>
              </a:rPr>
              <a:t>5</a:t>
            </a:r>
            <a:r>
              <a:rPr altLang="ko-KR" sz="2000" b="1" dirty="0" smtClean="0">
                <a:solidFill>
                  <a:srgbClr val="595959"/>
                </a:solidFill>
                <a:latin typeface="맑은 고딕"/>
                <a:ea typeface="맑은 고딕"/>
              </a:rPr>
              <a:t>. </a:t>
            </a:r>
            <a:r>
              <a:rPr altLang="ko-KR" sz="2000" b="1" dirty="0" err="1">
                <a:solidFill>
                  <a:srgbClr val="595959"/>
                </a:solidFill>
                <a:latin typeface="맑은 고딕"/>
                <a:ea typeface="맑은 고딕"/>
              </a:rPr>
              <a:t>구현화면</a:t>
            </a:r>
            <a:r>
              <a:rPr altLang="ko-KR" sz="2000" b="1" dirty="0">
                <a:solidFill>
                  <a:srgbClr val="595959"/>
                </a:solidFill>
                <a:latin typeface="맑은 고딕"/>
                <a:ea typeface="맑은 고딕"/>
              </a:rPr>
              <a:t> </a:t>
            </a:r>
          </a:p>
        </p:txBody>
      </p:sp>
      <p:sp>
        <p:nvSpPr>
          <p:cNvPr id="4" name="nppt_152999831099712350"/>
          <p:cNvSpPr/>
          <p:nvPr/>
        </p:nvSpPr>
        <p:spPr>
          <a:xfrm>
            <a:off x="279304" y="875919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nppt_152999831099712354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nppt_152999831099712357"/>
          <p:cNvSpPr/>
          <p:nvPr/>
        </p:nvSpPr>
        <p:spPr>
          <a:xfrm>
            <a:off x="403395" y="1072589"/>
            <a:ext cx="85265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algn="l">
              <a:lnSpc>
                <a:spcPct val="150000"/>
              </a:lnSpc>
              <a:buNone/>
            </a:pPr>
            <a:r>
              <a:rPr lang="ko-KR" altLang="ko-KR" sz="1400" b="1" dirty="0">
                <a:solidFill>
                  <a:schemeClr val="tx1">
                    <a:alpha val="100000"/>
                  </a:schemeClr>
                </a:solidFill>
                <a:ea typeface="맑은 고딕"/>
              </a:rPr>
              <a:t>〮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en-US" altLang="ko-KR" sz="1400" b="1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시연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_ 4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_1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커뮤니티 게시판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_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검색  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916833"/>
            <a:ext cx="6552728" cy="3877620"/>
          </a:xfrm>
          <a:prstGeom prst="rect">
            <a:avLst/>
          </a:prstGeom>
        </p:spPr>
      </p:pic>
      <p:sp>
        <p:nvSpPr>
          <p:cNvPr id="8" name="nppt_152999831099712346"/>
          <p:cNvSpPr/>
          <p:nvPr/>
        </p:nvSpPr>
        <p:spPr>
          <a:xfrm>
            <a:off x="3431704" y="5949280"/>
            <a:ext cx="4752528" cy="743484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l">
              <a:lnSpc>
                <a:spcPct val="100000"/>
              </a:lnSpc>
              <a:buNone/>
            </a:pPr>
            <a:r>
              <a:rPr lang="ko-KR" altLang="en-US" sz="2000" b="1" dirty="0" smtClean="0">
                <a:solidFill>
                  <a:srgbClr val="595959"/>
                </a:solidFill>
                <a:latin typeface="맑은 고딕"/>
                <a:ea typeface="맑은 고딕"/>
              </a:rPr>
              <a:t>해당 글자가 포함된 </a:t>
            </a:r>
            <a:r>
              <a:rPr lang="ko-KR" altLang="en-US" sz="2000" b="1" dirty="0" err="1" smtClean="0">
                <a:solidFill>
                  <a:srgbClr val="595959"/>
                </a:solidFill>
                <a:latin typeface="맑은 고딕"/>
                <a:ea typeface="맑은 고딕"/>
              </a:rPr>
              <a:t>게시글을</a:t>
            </a:r>
            <a:r>
              <a:rPr lang="ko-KR" altLang="en-US" sz="2000" b="1" dirty="0" smtClean="0">
                <a:solidFill>
                  <a:srgbClr val="595959"/>
                </a:solidFill>
                <a:latin typeface="맑은 고딕"/>
                <a:ea typeface="맑은 고딕"/>
              </a:rPr>
              <a:t> 출력 </a:t>
            </a:r>
            <a:r>
              <a:rPr altLang="ko-KR" sz="2000" b="1" dirty="0">
                <a:solidFill>
                  <a:srgbClr val="595959"/>
                </a:solidFill>
                <a:latin typeface="맑은 고딕"/>
                <a:ea typeface="맑은 고딕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05020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2999831099712346"/>
          <p:cNvSpPr/>
          <p:nvPr/>
        </p:nvSpPr>
        <p:spPr>
          <a:xfrm>
            <a:off x="551384" y="155294"/>
            <a:ext cx="3571823" cy="743484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rgbClr val="595959"/>
                </a:solidFill>
                <a:latin typeface="맑은 고딕"/>
                <a:ea typeface="맑은 고딕"/>
              </a:rPr>
              <a:t>5</a:t>
            </a:r>
            <a:r>
              <a:rPr altLang="ko-KR" sz="2000" b="1" dirty="0" smtClean="0">
                <a:solidFill>
                  <a:srgbClr val="595959"/>
                </a:solidFill>
                <a:latin typeface="맑은 고딕"/>
                <a:ea typeface="맑은 고딕"/>
              </a:rPr>
              <a:t>. </a:t>
            </a:r>
            <a:r>
              <a:rPr altLang="ko-KR" sz="2000" b="1" dirty="0" err="1">
                <a:solidFill>
                  <a:srgbClr val="595959"/>
                </a:solidFill>
                <a:latin typeface="맑은 고딕"/>
                <a:ea typeface="맑은 고딕"/>
              </a:rPr>
              <a:t>구현화면</a:t>
            </a:r>
            <a:r>
              <a:rPr altLang="ko-KR" sz="2000" b="1" dirty="0">
                <a:solidFill>
                  <a:srgbClr val="595959"/>
                </a:solidFill>
                <a:latin typeface="맑은 고딕"/>
                <a:ea typeface="맑은 고딕"/>
              </a:rPr>
              <a:t> </a:t>
            </a:r>
          </a:p>
        </p:txBody>
      </p:sp>
      <p:sp>
        <p:nvSpPr>
          <p:cNvPr id="4" name="nppt_152999831099712350"/>
          <p:cNvSpPr/>
          <p:nvPr/>
        </p:nvSpPr>
        <p:spPr>
          <a:xfrm>
            <a:off x="279304" y="875919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nppt_152999831099712354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nppt_152999831099712357"/>
          <p:cNvSpPr/>
          <p:nvPr/>
        </p:nvSpPr>
        <p:spPr>
          <a:xfrm>
            <a:off x="416648" y="1072588"/>
            <a:ext cx="85265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algn="l">
              <a:lnSpc>
                <a:spcPct val="150000"/>
              </a:lnSpc>
              <a:buNone/>
            </a:pPr>
            <a:r>
              <a:rPr lang="ko-KR" altLang="ko-KR" sz="1400" b="1" dirty="0">
                <a:solidFill>
                  <a:schemeClr val="tx1">
                    <a:alpha val="100000"/>
                  </a:schemeClr>
                </a:solidFill>
                <a:ea typeface="맑은 고딕"/>
              </a:rPr>
              <a:t>〮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en-US" altLang="ko-KR" sz="1400" b="1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시연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_ 4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_1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커뮤니티 게시판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_</a:t>
            </a:r>
            <a:r>
              <a:rPr lang="ko-KR" altLang="en-US" sz="1400" b="1" dirty="0" err="1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댓글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*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58" y="1639036"/>
            <a:ext cx="4582808" cy="25820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1608568"/>
            <a:ext cx="4484381" cy="27565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672" y="4348033"/>
            <a:ext cx="5055295" cy="238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2_group1"/>
          <p:cNvGrpSpPr>
            <a:grpSpLocks/>
          </p:cNvGrpSpPr>
          <p:nvPr/>
        </p:nvGrpSpPr>
        <p:grpSpPr>
          <a:xfrm>
            <a:off x="677634" y="1544462"/>
            <a:ext cx="3900931" cy="3705222"/>
            <a:chOff x="677634" y="1544462"/>
            <a:chExt cx="3900931" cy="3705222"/>
          </a:xfrm>
        </p:grpSpPr>
        <p:sp>
          <p:nvSpPr>
            <p:cNvPr id="4" name="slide2_shape2"/>
            <p:cNvSpPr/>
            <p:nvPr/>
          </p:nvSpPr>
          <p:spPr>
            <a:xfrm>
              <a:off x="1169931" y="2012060"/>
              <a:ext cx="2916336" cy="277002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algn="ctr" defTabSz="914400" latinLnBrk="1"/>
              <a:endParaRPr sz="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2_shape3"/>
            <p:cNvSpPr/>
            <p:nvPr/>
          </p:nvSpPr>
          <p:spPr>
            <a:xfrm>
              <a:off x="1050291" y="3026629"/>
              <a:ext cx="2916336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ctr" defTabSz="914400" latinLnBrk="1">
                <a:lnSpc>
                  <a:spcPct val="150000"/>
                </a:lnSpc>
              </a:pPr>
              <a:r>
                <a:rPr lang="en-US" altLang="ko-KR" sz="2800" i="1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Contents</a:t>
              </a:r>
              <a:endParaRPr sz="2800" b="1" i="1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2_shape4"/>
            <p:cNvSpPr/>
            <p:nvPr/>
          </p:nvSpPr>
          <p:spPr>
            <a:xfrm>
              <a:off x="677634" y="1544462"/>
              <a:ext cx="3900931" cy="3705222"/>
            </a:xfrm>
            <a:prstGeom prst="arc">
              <a:avLst>
                <a:gd name="adj1" fmla="val 14612488"/>
                <a:gd name="adj2" fmla="val  8273002"/>
              </a:avLst>
            </a:prstGeom>
            <a:ln w="952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4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slide2_shape5"/>
          <p:cNvSpPr/>
          <p:nvPr/>
        </p:nvSpPr>
        <p:spPr>
          <a:xfrm>
            <a:off x="6240016" y="193247"/>
            <a:ext cx="4586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50000"/>
              </a:lnSpc>
              <a:buNone/>
            </a:pPr>
            <a:r>
              <a:rPr lang="en-US" altLang="ko-KR" sz="1600" dirty="0">
                <a:solidFill>
                  <a:srgbClr val="3F3F3F"/>
                </a:solidFill>
                <a:latin typeface="+mn-ea"/>
              </a:rPr>
              <a:t>1. </a:t>
            </a:r>
            <a:r>
              <a:rPr lang="ko-KR" altLang="ko-KR" sz="1600" dirty="0">
                <a:solidFill>
                  <a:srgbClr val="3F3F3F"/>
                </a:solidFill>
                <a:ea typeface="맑은 고딕"/>
              </a:rPr>
              <a:t>프로젝트</a:t>
            </a:r>
            <a:r>
              <a:rPr lang="en-US" altLang="ko-KR" sz="1600" dirty="0">
                <a:solidFill>
                  <a:srgbClr val="3F3F3F"/>
                </a:solidFill>
                <a:latin typeface="+mn-ea"/>
              </a:rPr>
              <a:t> </a:t>
            </a:r>
            <a:r>
              <a:rPr lang="ko-KR" altLang="ko-KR" sz="1600" dirty="0" smtClean="0">
                <a:solidFill>
                  <a:srgbClr val="3F3F3F"/>
                </a:solidFill>
                <a:ea typeface="맑은 고딕"/>
              </a:rPr>
              <a:t>개요</a:t>
            </a:r>
            <a:r>
              <a:rPr lang="en-US" altLang="ko-KR" sz="1600" dirty="0" smtClean="0">
                <a:solidFill>
                  <a:srgbClr val="3F3F3F"/>
                </a:solidFill>
                <a:ea typeface="맑은 고딕"/>
              </a:rPr>
              <a:t> </a:t>
            </a:r>
            <a:r>
              <a:rPr lang="ko-KR" altLang="en-US" sz="1600" dirty="0" smtClean="0">
                <a:solidFill>
                  <a:srgbClr val="3F3F3F"/>
                </a:solidFill>
                <a:ea typeface="맑은 고딕"/>
              </a:rPr>
              <a:t>및 요구사항 정리</a:t>
            </a:r>
            <a:endParaRPr lang="ko-KR" altLang="ko-KR" sz="1600" dirty="0">
              <a:solidFill>
                <a:srgbClr val="3F3F3F"/>
              </a:solidFill>
              <a:ea typeface="맑은 고딕"/>
            </a:endParaRPr>
          </a:p>
        </p:txBody>
      </p:sp>
      <p:sp>
        <p:nvSpPr>
          <p:cNvPr id="8" name="slide2_shape8"/>
          <p:cNvSpPr/>
          <p:nvPr/>
        </p:nvSpPr>
        <p:spPr>
          <a:xfrm>
            <a:off x="6672064" y="980728"/>
            <a:ext cx="4586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50000"/>
              </a:lnSpc>
              <a:buNone/>
            </a:pPr>
            <a:r>
              <a:rPr lang="en-US" altLang="ko-KR" sz="1600" dirty="0" smtClean="0">
                <a:solidFill>
                  <a:srgbClr val="3F3F3F"/>
                </a:solidFill>
                <a:latin typeface="+mn-ea"/>
              </a:rPr>
              <a:t>  2</a:t>
            </a:r>
            <a:r>
              <a:rPr lang="en-US" altLang="ko-KR" sz="1600" dirty="0">
                <a:solidFill>
                  <a:srgbClr val="3F3F3F"/>
                </a:solidFill>
                <a:latin typeface="+mn-ea"/>
              </a:rPr>
              <a:t>. </a:t>
            </a:r>
            <a:r>
              <a:rPr lang="ko-KR" altLang="en-US" sz="1600" dirty="0" smtClean="0">
                <a:solidFill>
                  <a:srgbClr val="3F3F3F"/>
                </a:solidFill>
                <a:ea typeface="맑은 고딕"/>
              </a:rPr>
              <a:t>개발환경 </a:t>
            </a:r>
            <a:endParaRPr lang="ko-KR" altLang="ko-KR" sz="1600" dirty="0">
              <a:solidFill>
                <a:srgbClr val="3F3F3F"/>
              </a:solidFill>
              <a:ea typeface="맑은 고딕"/>
            </a:endParaRPr>
          </a:p>
        </p:txBody>
      </p:sp>
      <p:sp>
        <p:nvSpPr>
          <p:cNvPr id="10" name="slide2_shape12"/>
          <p:cNvSpPr/>
          <p:nvPr/>
        </p:nvSpPr>
        <p:spPr>
          <a:xfrm>
            <a:off x="7249427" y="2002215"/>
            <a:ext cx="45569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50000"/>
              </a:lnSpc>
              <a:buNone/>
            </a:pPr>
            <a:r>
              <a:rPr lang="en-US" altLang="ko-KR" sz="1600" dirty="0">
                <a:solidFill>
                  <a:srgbClr val="3F3F3F"/>
                </a:solidFill>
                <a:latin typeface="+mn-ea"/>
              </a:rPr>
              <a:t>3</a:t>
            </a:r>
            <a:r>
              <a:rPr lang="en-US" altLang="ko-KR" sz="1600" dirty="0" smtClean="0">
                <a:solidFill>
                  <a:srgbClr val="3F3F3F"/>
                </a:solidFill>
                <a:latin typeface="+mn-ea"/>
              </a:rPr>
              <a:t>.</a:t>
            </a:r>
            <a:r>
              <a:rPr lang="en-US" altLang="ko-KR" sz="1600" dirty="0">
                <a:solidFill>
                  <a:srgbClr val="3F3F3F"/>
                </a:solidFill>
                <a:latin typeface="+mn-ea"/>
              </a:rPr>
              <a:t> </a:t>
            </a:r>
            <a:r>
              <a:rPr lang="ko-KR" altLang="en-US" sz="1600" dirty="0" smtClean="0">
                <a:solidFill>
                  <a:srgbClr val="3F3F3F"/>
                </a:solidFill>
                <a:ea typeface="맑은 고딕"/>
              </a:rPr>
              <a:t>데이터 베이스 모델링 </a:t>
            </a:r>
            <a:endParaRPr lang="ko-KR" altLang="ko-KR" sz="1600" dirty="0">
              <a:solidFill>
                <a:srgbClr val="3F3F3F"/>
              </a:solidFill>
              <a:ea typeface="맑은 고딕"/>
            </a:endParaRPr>
          </a:p>
        </p:txBody>
      </p:sp>
      <p:sp>
        <p:nvSpPr>
          <p:cNvPr id="11" name="slide2_shape14"/>
          <p:cNvSpPr/>
          <p:nvPr/>
        </p:nvSpPr>
        <p:spPr>
          <a:xfrm>
            <a:off x="7570500" y="3983675"/>
            <a:ext cx="4586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50000"/>
              </a:lnSpc>
              <a:buNone/>
            </a:pPr>
            <a:r>
              <a:rPr lang="en-US" altLang="ko-KR" sz="1600" dirty="0">
                <a:solidFill>
                  <a:srgbClr val="3F3F3F"/>
                </a:solidFill>
                <a:latin typeface="+mn-ea"/>
              </a:rPr>
              <a:t>5</a:t>
            </a:r>
            <a:r>
              <a:rPr lang="en-US" altLang="ko-KR" sz="1600" dirty="0" smtClean="0">
                <a:solidFill>
                  <a:srgbClr val="3F3F3F"/>
                </a:solidFill>
                <a:latin typeface="+mn-ea"/>
              </a:rPr>
              <a:t>.</a:t>
            </a:r>
            <a:r>
              <a:rPr lang="en-US" altLang="ko-KR" sz="1600" dirty="0">
                <a:solidFill>
                  <a:srgbClr val="3F3F3F"/>
                </a:solidFill>
                <a:latin typeface="+mn-ea"/>
              </a:rPr>
              <a:t> </a:t>
            </a:r>
            <a:r>
              <a:rPr lang="ko-KR" altLang="ko-KR" sz="1600" dirty="0" smtClean="0">
                <a:solidFill>
                  <a:srgbClr val="3F3F3F"/>
                </a:solidFill>
                <a:ea typeface="맑은 고딕"/>
              </a:rPr>
              <a:t>구현</a:t>
            </a:r>
            <a:r>
              <a:rPr lang="ko-KR" altLang="en-US" sz="1600" dirty="0" smtClean="0">
                <a:solidFill>
                  <a:srgbClr val="3F3F3F"/>
                </a:solidFill>
                <a:ea typeface="맑은 고딕"/>
              </a:rPr>
              <a:t>화면 </a:t>
            </a:r>
            <a:endParaRPr lang="ko-KR" altLang="ko-KR" sz="1600" dirty="0">
              <a:solidFill>
                <a:srgbClr val="3F3F3F"/>
              </a:solidFill>
              <a:ea typeface="맑은 고딕"/>
            </a:endParaRPr>
          </a:p>
        </p:txBody>
      </p:sp>
      <p:sp>
        <p:nvSpPr>
          <p:cNvPr id="12" name="slide2_shape16"/>
          <p:cNvSpPr/>
          <p:nvPr/>
        </p:nvSpPr>
        <p:spPr>
          <a:xfrm>
            <a:off x="7464152" y="4931754"/>
            <a:ext cx="4586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50000"/>
              </a:lnSpc>
              <a:buNone/>
            </a:pPr>
            <a:r>
              <a:rPr lang="en-US" altLang="ko-KR" sz="1600" dirty="0">
                <a:solidFill>
                  <a:srgbClr val="3F3F3F"/>
                </a:solidFill>
                <a:latin typeface="+mn-ea"/>
              </a:rPr>
              <a:t>6</a:t>
            </a:r>
            <a:r>
              <a:rPr lang="en-US" altLang="ko-KR" sz="1600" dirty="0" smtClean="0">
                <a:solidFill>
                  <a:srgbClr val="3F3F3F"/>
                </a:solidFill>
                <a:latin typeface="+mn-ea"/>
              </a:rPr>
              <a:t>. </a:t>
            </a:r>
            <a:r>
              <a:rPr lang="ko-KR" altLang="en-US" sz="1600" dirty="0" smtClean="0">
                <a:solidFill>
                  <a:srgbClr val="3F3F3F"/>
                </a:solidFill>
                <a:latin typeface="+mn-ea"/>
              </a:rPr>
              <a:t>프로젝트를 마치며</a:t>
            </a:r>
            <a:r>
              <a:rPr lang="en-US" altLang="ko-KR" sz="1600" dirty="0" smtClean="0">
                <a:solidFill>
                  <a:srgbClr val="3F3F3F"/>
                </a:solidFill>
                <a:latin typeface="+mn-ea"/>
              </a:rPr>
              <a:t>…</a:t>
            </a:r>
            <a:endParaRPr lang="en-US" altLang="ko-KR" sz="1600" dirty="0">
              <a:solidFill>
                <a:srgbClr val="3F3F3F"/>
              </a:solidFill>
              <a:latin typeface="+mn-ea"/>
            </a:endParaRPr>
          </a:p>
        </p:txBody>
      </p:sp>
      <p:sp>
        <p:nvSpPr>
          <p:cNvPr id="13" name="nppt_15299983109973424"/>
          <p:cNvSpPr/>
          <p:nvPr/>
        </p:nvSpPr>
        <p:spPr>
          <a:xfrm>
            <a:off x="7581747" y="2931524"/>
            <a:ext cx="4586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50000"/>
              </a:lnSpc>
              <a:buNone/>
            </a:pPr>
            <a:r>
              <a:rPr lang="en-US" altLang="ko-KR" sz="1600" dirty="0">
                <a:solidFill>
                  <a:srgbClr val="3F3F3F"/>
                </a:solidFill>
                <a:latin typeface="맑은 고딕"/>
              </a:rPr>
              <a:t>4</a:t>
            </a:r>
            <a:r>
              <a:rPr lang="en-US" altLang="ko-KR" sz="1600" dirty="0" smtClean="0">
                <a:solidFill>
                  <a:srgbClr val="3F3F3F"/>
                </a:solidFill>
                <a:latin typeface="맑은 고딕"/>
              </a:rPr>
              <a:t>.</a:t>
            </a:r>
            <a:r>
              <a:rPr lang="en-US" altLang="ko-KR" sz="1600" dirty="0">
                <a:solidFill>
                  <a:srgbClr val="3F3F3F"/>
                </a:solidFill>
                <a:latin typeface="맑은 고딕"/>
              </a:rPr>
              <a:t> </a:t>
            </a:r>
            <a:r>
              <a:rPr lang="ko-KR" altLang="ko-KR" sz="1600" dirty="0">
                <a:solidFill>
                  <a:srgbClr val="3F3F3F"/>
                </a:solidFill>
                <a:ea typeface="맑은 고딕"/>
              </a:rPr>
              <a:t>클래스 다이어그램 </a:t>
            </a:r>
          </a:p>
        </p:txBody>
      </p:sp>
      <p:sp>
        <p:nvSpPr>
          <p:cNvPr id="15" name="slide2_shape7"/>
          <p:cNvSpPr/>
          <p:nvPr/>
        </p:nvSpPr>
        <p:spPr>
          <a:xfrm flipV="1">
            <a:off x="5546518" y="302975"/>
            <a:ext cx="276092" cy="2771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400" latinLnBrk="1"/>
            <a:endParaRPr sz="6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slide2_shape6"/>
          <p:cNvSpPr/>
          <p:nvPr/>
        </p:nvSpPr>
        <p:spPr>
          <a:xfrm flipV="1">
            <a:off x="6318330" y="1117470"/>
            <a:ext cx="276092" cy="2771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400" latinLnBrk="1"/>
            <a:endParaRPr sz="6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slide2_shape11"/>
          <p:cNvSpPr/>
          <p:nvPr/>
        </p:nvSpPr>
        <p:spPr>
          <a:xfrm flipV="1">
            <a:off x="6864960" y="2101757"/>
            <a:ext cx="274312" cy="2771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400" latinLnBrk="1"/>
            <a:endParaRPr sz="6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slide2_shape13"/>
          <p:cNvSpPr/>
          <p:nvPr/>
        </p:nvSpPr>
        <p:spPr>
          <a:xfrm flipV="1">
            <a:off x="6976415" y="3038246"/>
            <a:ext cx="276092" cy="2771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400" latinLnBrk="1"/>
            <a:endParaRPr sz="6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nppt_15299983109973479"/>
          <p:cNvSpPr/>
          <p:nvPr/>
        </p:nvSpPr>
        <p:spPr>
          <a:xfrm flipV="1">
            <a:off x="6766053" y="4131945"/>
            <a:ext cx="276092" cy="277125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 w="1905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400" latinLnBrk="1"/>
            <a:endParaRPr sz="6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nppt_15299983109972642"/>
          <p:cNvSpPr/>
          <p:nvPr/>
        </p:nvSpPr>
        <p:spPr>
          <a:xfrm flipV="1">
            <a:off x="6437202" y="5111121"/>
            <a:ext cx="276092" cy="277125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 w="1905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4400" latinLnBrk="1"/>
            <a:endParaRPr sz="6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2999831099712346"/>
          <p:cNvSpPr/>
          <p:nvPr/>
        </p:nvSpPr>
        <p:spPr>
          <a:xfrm>
            <a:off x="551384" y="155294"/>
            <a:ext cx="3571823" cy="743484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rgbClr val="595959"/>
                </a:solidFill>
                <a:latin typeface="맑은 고딕"/>
                <a:ea typeface="맑은 고딕"/>
              </a:rPr>
              <a:t>5</a:t>
            </a:r>
            <a:r>
              <a:rPr altLang="ko-KR" sz="2000" b="1" dirty="0" smtClean="0">
                <a:solidFill>
                  <a:srgbClr val="595959"/>
                </a:solidFill>
                <a:latin typeface="맑은 고딕"/>
                <a:ea typeface="맑은 고딕"/>
              </a:rPr>
              <a:t>. </a:t>
            </a:r>
            <a:r>
              <a:rPr altLang="ko-KR" sz="2000" b="1" dirty="0" err="1">
                <a:solidFill>
                  <a:srgbClr val="595959"/>
                </a:solidFill>
                <a:latin typeface="맑은 고딕"/>
                <a:ea typeface="맑은 고딕"/>
              </a:rPr>
              <a:t>구현화면</a:t>
            </a:r>
            <a:r>
              <a:rPr altLang="ko-KR" sz="2000" b="1" dirty="0">
                <a:solidFill>
                  <a:srgbClr val="595959"/>
                </a:solidFill>
                <a:latin typeface="맑은 고딕"/>
                <a:ea typeface="맑은 고딕"/>
              </a:rPr>
              <a:t> </a:t>
            </a:r>
          </a:p>
        </p:txBody>
      </p:sp>
      <p:sp>
        <p:nvSpPr>
          <p:cNvPr id="4" name="nppt_152999831099712350"/>
          <p:cNvSpPr/>
          <p:nvPr/>
        </p:nvSpPr>
        <p:spPr>
          <a:xfrm>
            <a:off x="279304" y="875919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nppt_152999831099712354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nppt_152999831099712357"/>
          <p:cNvSpPr/>
          <p:nvPr/>
        </p:nvSpPr>
        <p:spPr>
          <a:xfrm>
            <a:off x="416648" y="1072588"/>
            <a:ext cx="85265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algn="l">
              <a:lnSpc>
                <a:spcPct val="150000"/>
              </a:lnSpc>
              <a:buNone/>
            </a:pPr>
            <a:r>
              <a:rPr lang="ko-KR" altLang="ko-KR" sz="1400" b="1" dirty="0">
                <a:solidFill>
                  <a:schemeClr val="tx1">
                    <a:alpha val="100000"/>
                  </a:schemeClr>
                </a:solidFill>
                <a:ea typeface="맑은 고딕"/>
              </a:rPr>
              <a:t>〮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en-US" altLang="ko-KR" sz="1400" b="1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시연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_ 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5_1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관리자 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로그인 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639036"/>
            <a:ext cx="7563768" cy="43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85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2999831099712346"/>
          <p:cNvSpPr/>
          <p:nvPr/>
        </p:nvSpPr>
        <p:spPr>
          <a:xfrm>
            <a:off x="551384" y="155294"/>
            <a:ext cx="3571823" cy="743484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rgbClr val="595959"/>
                </a:solidFill>
                <a:latin typeface="맑은 고딕"/>
                <a:ea typeface="맑은 고딕"/>
              </a:rPr>
              <a:t>5</a:t>
            </a:r>
            <a:r>
              <a:rPr altLang="ko-KR" sz="2000" b="1" dirty="0" smtClean="0">
                <a:solidFill>
                  <a:srgbClr val="595959"/>
                </a:solidFill>
                <a:latin typeface="맑은 고딕"/>
                <a:ea typeface="맑은 고딕"/>
              </a:rPr>
              <a:t>. </a:t>
            </a:r>
            <a:r>
              <a:rPr altLang="ko-KR" sz="2000" b="1" dirty="0" err="1">
                <a:solidFill>
                  <a:srgbClr val="595959"/>
                </a:solidFill>
                <a:latin typeface="맑은 고딕"/>
                <a:ea typeface="맑은 고딕"/>
              </a:rPr>
              <a:t>구현화면</a:t>
            </a:r>
            <a:r>
              <a:rPr altLang="ko-KR" sz="2000" b="1" dirty="0">
                <a:solidFill>
                  <a:srgbClr val="595959"/>
                </a:solidFill>
                <a:latin typeface="맑은 고딕"/>
                <a:ea typeface="맑은 고딕"/>
              </a:rPr>
              <a:t> </a:t>
            </a:r>
          </a:p>
        </p:txBody>
      </p:sp>
      <p:sp>
        <p:nvSpPr>
          <p:cNvPr id="4" name="nppt_152999831099712350"/>
          <p:cNvSpPr/>
          <p:nvPr/>
        </p:nvSpPr>
        <p:spPr>
          <a:xfrm>
            <a:off x="279304" y="875919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nppt_152999831099712354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nppt_152999831099712357"/>
          <p:cNvSpPr/>
          <p:nvPr/>
        </p:nvSpPr>
        <p:spPr>
          <a:xfrm>
            <a:off x="416648" y="1072588"/>
            <a:ext cx="85265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algn="l">
              <a:lnSpc>
                <a:spcPct val="150000"/>
              </a:lnSpc>
              <a:buNone/>
            </a:pPr>
            <a:r>
              <a:rPr lang="ko-KR" altLang="ko-KR" sz="1400" b="1" dirty="0">
                <a:solidFill>
                  <a:schemeClr val="tx1">
                    <a:alpha val="100000"/>
                  </a:schemeClr>
                </a:solidFill>
                <a:ea typeface="맑은 고딕"/>
              </a:rPr>
              <a:t>〮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en-US" altLang="ko-KR" sz="1400" b="1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시연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_5_2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관리자 게시판 관리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 (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게시판 카테고리 생성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)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772816"/>
            <a:ext cx="7563768" cy="470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2999831099712346"/>
          <p:cNvSpPr/>
          <p:nvPr/>
        </p:nvSpPr>
        <p:spPr>
          <a:xfrm>
            <a:off x="551384" y="155294"/>
            <a:ext cx="3571823" cy="743484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rgbClr val="595959"/>
                </a:solidFill>
                <a:latin typeface="맑은 고딕"/>
                <a:ea typeface="맑은 고딕"/>
              </a:rPr>
              <a:t>5</a:t>
            </a:r>
            <a:r>
              <a:rPr altLang="ko-KR" sz="2000" b="1" dirty="0" smtClean="0">
                <a:solidFill>
                  <a:srgbClr val="595959"/>
                </a:solidFill>
                <a:latin typeface="맑은 고딕"/>
                <a:ea typeface="맑은 고딕"/>
              </a:rPr>
              <a:t>. </a:t>
            </a:r>
            <a:r>
              <a:rPr altLang="ko-KR" sz="2000" b="1" dirty="0" err="1">
                <a:solidFill>
                  <a:srgbClr val="595959"/>
                </a:solidFill>
                <a:latin typeface="맑은 고딕"/>
                <a:ea typeface="맑은 고딕"/>
              </a:rPr>
              <a:t>구현화면</a:t>
            </a:r>
            <a:r>
              <a:rPr altLang="ko-KR" sz="2000" b="1" dirty="0">
                <a:solidFill>
                  <a:srgbClr val="595959"/>
                </a:solidFill>
                <a:latin typeface="맑은 고딕"/>
                <a:ea typeface="맑은 고딕"/>
              </a:rPr>
              <a:t> </a:t>
            </a:r>
          </a:p>
        </p:txBody>
      </p:sp>
      <p:sp>
        <p:nvSpPr>
          <p:cNvPr id="4" name="nppt_152999831099712350"/>
          <p:cNvSpPr/>
          <p:nvPr/>
        </p:nvSpPr>
        <p:spPr>
          <a:xfrm>
            <a:off x="279304" y="875919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nppt_152999831099712354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nppt_152999831099712357"/>
          <p:cNvSpPr/>
          <p:nvPr/>
        </p:nvSpPr>
        <p:spPr>
          <a:xfrm>
            <a:off x="416648" y="1072588"/>
            <a:ext cx="85265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algn="l">
              <a:lnSpc>
                <a:spcPct val="150000"/>
              </a:lnSpc>
              <a:buNone/>
            </a:pPr>
            <a:r>
              <a:rPr lang="ko-KR" altLang="ko-KR" sz="1400" b="1" dirty="0">
                <a:solidFill>
                  <a:schemeClr val="tx1">
                    <a:alpha val="100000"/>
                  </a:schemeClr>
                </a:solidFill>
                <a:ea typeface="맑은 고딕"/>
              </a:rPr>
              <a:t>〮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en-US" altLang="ko-KR" sz="1400" b="1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시연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_5_2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관리자 게시판 관리 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_2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등록완료화면  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639036"/>
            <a:ext cx="8784976" cy="495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26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2999831099712346"/>
          <p:cNvSpPr/>
          <p:nvPr/>
        </p:nvSpPr>
        <p:spPr>
          <a:xfrm>
            <a:off x="551384" y="155294"/>
            <a:ext cx="3571823" cy="743484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rgbClr val="595959"/>
                </a:solidFill>
                <a:latin typeface="맑은 고딕"/>
                <a:ea typeface="맑은 고딕"/>
              </a:rPr>
              <a:t>5</a:t>
            </a:r>
            <a:r>
              <a:rPr altLang="ko-KR" sz="2000" b="1" dirty="0" smtClean="0">
                <a:solidFill>
                  <a:srgbClr val="595959"/>
                </a:solidFill>
                <a:latin typeface="맑은 고딕"/>
                <a:ea typeface="맑은 고딕"/>
              </a:rPr>
              <a:t>. </a:t>
            </a:r>
            <a:r>
              <a:rPr altLang="ko-KR" sz="2000" b="1" dirty="0" err="1">
                <a:solidFill>
                  <a:srgbClr val="595959"/>
                </a:solidFill>
                <a:latin typeface="맑은 고딕"/>
                <a:ea typeface="맑은 고딕"/>
              </a:rPr>
              <a:t>구현화면</a:t>
            </a:r>
            <a:r>
              <a:rPr altLang="ko-KR" sz="2000" b="1" dirty="0">
                <a:solidFill>
                  <a:srgbClr val="595959"/>
                </a:solidFill>
                <a:latin typeface="맑은 고딕"/>
                <a:ea typeface="맑은 고딕"/>
              </a:rPr>
              <a:t> </a:t>
            </a:r>
          </a:p>
        </p:txBody>
      </p:sp>
      <p:sp>
        <p:nvSpPr>
          <p:cNvPr id="4" name="nppt_152999831099712350"/>
          <p:cNvSpPr/>
          <p:nvPr/>
        </p:nvSpPr>
        <p:spPr>
          <a:xfrm>
            <a:off x="279304" y="875919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nppt_152999831099712354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nppt_152999831099712357"/>
          <p:cNvSpPr/>
          <p:nvPr/>
        </p:nvSpPr>
        <p:spPr>
          <a:xfrm>
            <a:off x="416648" y="1072588"/>
            <a:ext cx="85265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lnSpc>
                <a:spcPct val="150000"/>
              </a:lnSpc>
            </a:pPr>
            <a:r>
              <a:rPr lang="ko-KR" altLang="ko-KR" sz="1400" b="1" dirty="0">
                <a:solidFill>
                  <a:schemeClr val="tx1">
                    <a:alpha val="100000"/>
                  </a:schemeClr>
                </a:solidFill>
                <a:ea typeface="맑은 고딕"/>
              </a:rPr>
              <a:t>〮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en-US" altLang="ko-KR" sz="1400" b="1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시연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_5_2 </a:t>
            </a:r>
            <a:r>
              <a:rPr lang="ko-KR" altLang="en-US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관리자 게시판 관리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(</a:t>
            </a:r>
            <a:r>
              <a:rPr lang="ko-KR" altLang="en-US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게시판 카테고리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삭제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)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48" y="1772816"/>
            <a:ext cx="4781105" cy="43898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0" y="2780928"/>
            <a:ext cx="5689650" cy="202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44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2999831099712346"/>
          <p:cNvSpPr/>
          <p:nvPr/>
        </p:nvSpPr>
        <p:spPr>
          <a:xfrm>
            <a:off x="551384" y="155294"/>
            <a:ext cx="3571823" cy="743484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rgbClr val="595959"/>
                </a:solidFill>
                <a:latin typeface="맑은 고딕"/>
                <a:ea typeface="맑은 고딕"/>
              </a:rPr>
              <a:t>5</a:t>
            </a:r>
            <a:r>
              <a:rPr altLang="ko-KR" sz="2000" b="1" dirty="0" smtClean="0">
                <a:solidFill>
                  <a:srgbClr val="595959"/>
                </a:solidFill>
                <a:latin typeface="맑은 고딕"/>
                <a:ea typeface="맑은 고딕"/>
              </a:rPr>
              <a:t>. </a:t>
            </a:r>
            <a:r>
              <a:rPr altLang="ko-KR" sz="2000" b="1" dirty="0" err="1">
                <a:solidFill>
                  <a:srgbClr val="595959"/>
                </a:solidFill>
                <a:latin typeface="맑은 고딕"/>
                <a:ea typeface="맑은 고딕"/>
              </a:rPr>
              <a:t>구현화면</a:t>
            </a:r>
            <a:r>
              <a:rPr altLang="ko-KR" sz="2000" b="1" dirty="0">
                <a:solidFill>
                  <a:srgbClr val="595959"/>
                </a:solidFill>
                <a:latin typeface="맑은 고딕"/>
                <a:ea typeface="맑은 고딕"/>
              </a:rPr>
              <a:t> </a:t>
            </a:r>
          </a:p>
        </p:txBody>
      </p:sp>
      <p:sp>
        <p:nvSpPr>
          <p:cNvPr id="4" name="nppt_152999831099712350"/>
          <p:cNvSpPr/>
          <p:nvPr/>
        </p:nvSpPr>
        <p:spPr>
          <a:xfrm>
            <a:off x="279304" y="875919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nppt_152999831099712354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nppt_152999831099712357"/>
          <p:cNvSpPr/>
          <p:nvPr/>
        </p:nvSpPr>
        <p:spPr>
          <a:xfrm>
            <a:off x="416648" y="1072588"/>
            <a:ext cx="85265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lnSpc>
                <a:spcPct val="150000"/>
              </a:lnSpc>
            </a:pPr>
            <a:r>
              <a:rPr lang="ko-KR" altLang="ko-KR" sz="1400" b="1" dirty="0">
                <a:solidFill>
                  <a:schemeClr val="tx1">
                    <a:alpha val="100000"/>
                  </a:schemeClr>
                </a:solidFill>
                <a:ea typeface="맑은 고딕"/>
              </a:rPr>
              <a:t>〮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en-US" altLang="ko-KR" sz="1400" b="1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시연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_6_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관리자가 게시판을 </a:t>
            </a:r>
            <a:r>
              <a:rPr lang="ko-KR" altLang="en-US" sz="1400" b="1" dirty="0" err="1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등록했을경우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 회원에게 보이는 페이지  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894488"/>
            <a:ext cx="9515475" cy="492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59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3010495275515107"/>
          <p:cNvSpPr/>
          <p:nvPr/>
        </p:nvSpPr>
        <p:spPr>
          <a:xfrm>
            <a:off x="624161" y="132435"/>
            <a:ext cx="3571823" cy="743484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l">
              <a:lnSpc>
                <a:spcPct val="100000"/>
              </a:lnSpc>
              <a:buNone/>
            </a:pPr>
            <a:r>
              <a:rPr altLang="ko-KR" sz="2000" b="1">
                <a:solidFill>
                  <a:srgbClr val="595959"/>
                </a:solidFill>
                <a:latin typeface="맑은 고딕"/>
                <a:ea typeface="맑은 고딕"/>
              </a:rPr>
              <a:t>7. 구현화면 </a:t>
            </a:r>
          </a:p>
        </p:txBody>
      </p:sp>
      <p:sp>
        <p:nvSpPr>
          <p:cNvPr id="4" name="nppt_153010495275515111"/>
          <p:cNvSpPr/>
          <p:nvPr/>
        </p:nvSpPr>
        <p:spPr>
          <a:xfrm>
            <a:off x="316194" y="830200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nppt_153010495275515115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nppt_153010495275515162"/>
          <p:cNvSpPr/>
          <p:nvPr/>
        </p:nvSpPr>
        <p:spPr>
          <a:xfrm>
            <a:off x="801654" y="1277783"/>
            <a:ext cx="10412078" cy="4997647"/>
          </a:xfrm>
          <a:prstGeom prst="rect">
            <a:avLst/>
          </a:prstGeom>
          <a:gradFill>
            <a:gsLst>
              <a:gs pos="0">
                <a:schemeClr val="lt1">
                  <a:alpha val="100000"/>
                  <a:lumMod val="85000"/>
                </a:schemeClr>
              </a:gs>
              <a:gs pos="100000">
                <a:schemeClr val="accent5">
                  <a:alpha val="100000"/>
                  <a:lumMod val="40000"/>
                  <a:lumOff val="60000"/>
                </a:schemeClr>
              </a:gs>
            </a:gsLst>
            <a:lin ang="2700000" scaled="1"/>
            <a:tileRect/>
          </a:gradFill>
          <a:ln w="12700" cap="flat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r>
              <a:rPr altLang="ko-KR" sz="18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구현화면</a:t>
            </a:r>
            <a:r>
              <a:rPr altLang="ko-KR" sz="18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끝 ! </a:t>
            </a:r>
          </a:p>
          <a:p>
            <a:pPr marL="0" algn="ctr">
              <a:lnSpc>
                <a:spcPct val="100000"/>
              </a:lnSpc>
              <a:buNone/>
            </a:pPr>
            <a:endParaRPr altLang="ko-KR" sz="1800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3_shape1"/>
          <p:cNvSpPr/>
          <p:nvPr/>
        </p:nvSpPr>
        <p:spPr>
          <a:xfrm>
            <a:off x="624161" y="132435"/>
            <a:ext cx="5323712" cy="743484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F3F3F"/>
                </a:solidFill>
                <a:latin typeface="+mn-ea"/>
              </a:rPr>
              <a:t>6. </a:t>
            </a:r>
            <a:r>
              <a:rPr lang="ko-KR" altLang="en-US" sz="2000" b="1" dirty="0">
                <a:solidFill>
                  <a:srgbClr val="3F3F3F"/>
                </a:solidFill>
                <a:latin typeface="+mn-ea"/>
              </a:rPr>
              <a:t>프로젝트를 마치며</a:t>
            </a:r>
            <a:r>
              <a:rPr lang="en-US" altLang="ko-KR" sz="2000" b="1" dirty="0">
                <a:solidFill>
                  <a:srgbClr val="3F3F3F"/>
                </a:solidFill>
                <a:latin typeface="+mn-ea"/>
              </a:rPr>
              <a:t>…</a:t>
            </a:r>
          </a:p>
        </p:txBody>
      </p:sp>
      <p:sp>
        <p:nvSpPr>
          <p:cNvPr id="4" name="slide13_shape2"/>
          <p:cNvSpPr/>
          <p:nvPr/>
        </p:nvSpPr>
        <p:spPr>
          <a:xfrm>
            <a:off x="316194" y="830200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slide13_shape3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13_shape4"/>
          <p:cNvSpPr/>
          <p:nvPr/>
        </p:nvSpPr>
        <p:spPr>
          <a:xfrm>
            <a:off x="418744" y="1091038"/>
            <a:ext cx="1143789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l" defTabSz="914400" latinLnBrk="1">
              <a:lnSpc>
                <a:spcPct val="150000"/>
              </a:lnSpc>
            </a:pPr>
            <a:r>
              <a:rPr lang="ko-KR" altLang="en-US" sz="14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〮 아쉬웠던 점 </a:t>
            </a:r>
            <a:endParaRPr lang="en-US" altLang="ko-KR" sz="1400" b="1" kern="1200" dirty="0" smtClean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 marL="90488" algn="l" defTabSz="914400" latinLnBrk="1">
              <a:lnSpc>
                <a:spcPct val="150000"/>
              </a:lnSpc>
            </a:pPr>
            <a:endParaRPr lang="en-US" sz="1400" b="1" dirty="0">
              <a:latin typeface="+mn-ea"/>
            </a:endParaRPr>
          </a:p>
          <a:p>
            <a:pPr marL="376238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게시판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_</a:t>
            </a:r>
            <a:r>
              <a:rPr lang="ko-KR" altLang="en-US" sz="1400" b="1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댓글</a:t>
            </a:r>
            <a:r>
              <a:rPr lang="ko-KR" altLang="en-US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(*)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에 개인회원이 등록한 </a:t>
            </a:r>
            <a:r>
              <a:rPr lang="ko-KR" altLang="en-US" sz="1400" b="1" dirty="0" err="1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댓글은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본인이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등록한 </a:t>
            </a:r>
            <a:r>
              <a:rPr lang="ko-KR" altLang="en-US" sz="1400" b="1" dirty="0" err="1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댓글만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지워져야 했었지만 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, </a:t>
            </a:r>
            <a:endParaRPr lang="en-US" altLang="ko-KR" sz="1400" b="1" dirty="0" smtClean="0">
              <a:solidFill>
                <a:schemeClr val="tx1">
                  <a:alpha val="100000"/>
                </a:schemeClr>
              </a:solidFill>
              <a:latin typeface="+mn-ea"/>
            </a:endParaRPr>
          </a:p>
          <a:p>
            <a:pPr marL="90488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    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모든 회원의 개인 </a:t>
            </a:r>
            <a:r>
              <a:rPr lang="ko-KR" altLang="en-US" sz="1400" b="1" dirty="0" err="1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댓글을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 지울 수 있게 </a:t>
            </a:r>
            <a:r>
              <a:rPr lang="ko-KR" altLang="en-US" sz="1400" b="1" dirty="0" err="1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되버려서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후 프로그램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최종확인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시 에 문제가 발생했다는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점</a:t>
            </a:r>
            <a:endParaRPr lang="en-US" altLang="ko-KR" sz="1400" b="1" dirty="0" smtClean="0">
              <a:solidFill>
                <a:schemeClr val="tx1">
                  <a:alpha val="100000"/>
                </a:schemeClr>
              </a:solidFill>
              <a:latin typeface="+mn-ea"/>
            </a:endParaRPr>
          </a:p>
          <a:p>
            <a:pPr marL="90488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alpha val="100000"/>
                </a:schemeClr>
              </a:solidFill>
              <a:latin typeface="+mn-ea"/>
            </a:endParaRPr>
          </a:p>
          <a:p>
            <a:pPr marL="376238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latin typeface="+mn-ea"/>
              </a:rPr>
              <a:t>상단 회원 정보수정을 미처 보지 못하여 구현을 하지 못했다는 점 </a:t>
            </a:r>
            <a:endParaRPr lang="en-US" altLang="ko-KR" sz="1400" b="1" dirty="0" smtClean="0">
              <a:solidFill>
                <a:schemeClr val="tx1">
                  <a:alpha val="100000"/>
                </a:schemeClr>
              </a:solidFill>
              <a:latin typeface="+mn-ea"/>
            </a:endParaRPr>
          </a:p>
          <a:p>
            <a:pPr marL="90488"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alpha val="100000"/>
                </a:schemeClr>
              </a:solidFill>
              <a:latin typeface="+mn-ea"/>
            </a:endParaRPr>
          </a:p>
          <a:p>
            <a:pPr marL="90488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alpha val="100000"/>
                </a:schemeClr>
              </a:solidFill>
              <a:latin typeface="+mn-ea"/>
            </a:endParaRPr>
          </a:p>
          <a:p>
            <a:pPr marL="90488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alpha val="100000"/>
                </a:schemeClr>
              </a:solidFill>
              <a:latin typeface="+mn-ea"/>
            </a:endParaRPr>
          </a:p>
          <a:p>
            <a:pPr marL="90488" algn="l" defTabSz="914400" latinLnBrk="1">
              <a:lnSpc>
                <a:spcPct val="150000"/>
              </a:lnSpc>
            </a:pPr>
            <a:endParaRPr sz="14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5_shape1"/>
          <p:cNvSpPr/>
          <p:nvPr/>
        </p:nvSpPr>
        <p:spPr>
          <a:xfrm>
            <a:off x="4674548" y="2700471"/>
            <a:ext cx="5024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54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감사합니다</a:t>
            </a:r>
            <a:endParaRPr sz="54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624162" y="132435"/>
            <a:ext cx="6551958" cy="743484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l" defTabSz="914400" latinLnBrk="1"/>
            <a:endParaRPr sz="700" b="1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3_shape2"/>
          <p:cNvSpPr/>
          <p:nvPr/>
        </p:nvSpPr>
        <p:spPr>
          <a:xfrm>
            <a:off x="624162" y="1566625"/>
            <a:ext cx="8526562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lnSpc>
                <a:spcPct val="150000"/>
              </a:lnSpc>
            </a:pPr>
            <a:r>
              <a:rPr lang="ko-KR" altLang="ko-KR" sz="1400" b="1" dirty="0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〮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생활 속 팁 이나 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,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정보를 공유 목적으로 만들어짐  </a:t>
            </a:r>
            <a:endParaRPr lang="en-US" altLang="ko-KR" sz="1400" b="1" dirty="0">
              <a:solidFill>
                <a:schemeClr val="tx1">
                  <a:alpha val="100000"/>
                </a:schemeClr>
              </a:solidFill>
              <a:ea typeface="맑은 고딕"/>
            </a:endParaRPr>
          </a:p>
          <a:p>
            <a:pPr marL="92075" algn="l">
              <a:lnSpc>
                <a:spcPct val="150000"/>
              </a:lnSpc>
              <a:buNone/>
            </a:pPr>
            <a:endParaRPr lang="ko-KR" altLang="ko-KR" sz="1400" b="1" dirty="0">
              <a:solidFill>
                <a:schemeClr val="tx1">
                  <a:alpha val="100000"/>
                </a:schemeClr>
              </a:solidFill>
              <a:ea typeface="맑은 고딕"/>
            </a:endParaRPr>
          </a:p>
        </p:txBody>
      </p:sp>
      <p:sp>
        <p:nvSpPr>
          <p:cNvPr id="5" name="slide3_shape3"/>
          <p:cNvSpPr/>
          <p:nvPr/>
        </p:nvSpPr>
        <p:spPr>
          <a:xfrm>
            <a:off x="316194" y="830200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" name="slide3_shape4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3_shape8"/>
          <p:cNvSpPr/>
          <p:nvPr/>
        </p:nvSpPr>
        <p:spPr>
          <a:xfrm>
            <a:off x="691192" y="3673497"/>
            <a:ext cx="35489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sz="4400" dirty="0" smtClean="0">
                <a:solidFill>
                  <a:srgbClr val="C00000"/>
                </a:solidFill>
                <a:latin typeface="Segoe UI Black"/>
                <a:ea typeface="Segoe UI Black"/>
              </a:rPr>
              <a:t>Living  </a:t>
            </a:r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Segoe UI Black"/>
                <a:ea typeface="Segoe UI Black"/>
              </a:rPr>
              <a:t>(</a:t>
            </a:r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Segoe UI Black"/>
                <a:ea typeface="Segoe UI Black"/>
              </a:rPr>
              <a:t>생활</a:t>
            </a:r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Segoe UI Black"/>
                <a:ea typeface="Segoe UI Black"/>
              </a:rPr>
              <a:t>)</a:t>
            </a:r>
            <a:endParaRPr sz="4400" kern="1200" dirty="0">
              <a:solidFill>
                <a:schemeClr val="bg1">
                  <a:lumMod val="65000"/>
                </a:schemeClr>
              </a:solidFill>
              <a:latin typeface="Segoe UI Black"/>
            </a:endParaRPr>
          </a:p>
        </p:txBody>
      </p:sp>
      <p:sp>
        <p:nvSpPr>
          <p:cNvPr id="13" name="slide3_shape8"/>
          <p:cNvSpPr/>
          <p:nvPr/>
        </p:nvSpPr>
        <p:spPr>
          <a:xfrm>
            <a:off x="6384032" y="3647230"/>
            <a:ext cx="35489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sz="4400" dirty="0" smtClean="0">
                <a:solidFill>
                  <a:srgbClr val="C00000"/>
                </a:solidFill>
                <a:latin typeface="Segoe UI Black"/>
                <a:ea typeface="Segoe UI Black"/>
              </a:rPr>
              <a:t>Moa</a:t>
            </a:r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Segoe UI Black"/>
                <a:ea typeface="Segoe UI Black"/>
              </a:rPr>
              <a:t>(</a:t>
            </a:r>
            <a:r>
              <a:rPr lang="ko-KR" altLang="en-US" sz="4400" dirty="0" smtClean="0">
                <a:solidFill>
                  <a:schemeClr val="bg1">
                    <a:lumMod val="65000"/>
                  </a:schemeClr>
                </a:solidFill>
                <a:latin typeface="Segoe UI Black"/>
                <a:ea typeface="Segoe UI Black"/>
              </a:rPr>
              <a:t>모음</a:t>
            </a:r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Segoe UI Black"/>
                <a:ea typeface="Segoe UI Black"/>
              </a:rPr>
              <a:t>)</a:t>
            </a:r>
            <a:endParaRPr sz="4400" kern="1200" dirty="0">
              <a:solidFill>
                <a:schemeClr val="bg1">
                  <a:lumMod val="65000"/>
                </a:schemeClr>
              </a:solidFill>
              <a:latin typeface="Segoe UI Black"/>
            </a:endParaRPr>
          </a:p>
        </p:txBody>
      </p:sp>
      <p:sp>
        <p:nvSpPr>
          <p:cNvPr id="14" name="slide3_shape8"/>
          <p:cNvSpPr/>
          <p:nvPr/>
        </p:nvSpPr>
        <p:spPr>
          <a:xfrm>
            <a:off x="4936987" y="2780945"/>
            <a:ext cx="107070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  <a:latin typeface="Segoe UI Black"/>
                <a:ea typeface="Segoe UI Black"/>
              </a:rPr>
              <a:t>  </a:t>
            </a:r>
            <a:r>
              <a:rPr lang="en-US" sz="6600" dirty="0" smtClean="0">
                <a:solidFill>
                  <a:srgbClr val="00B0F0"/>
                </a:solidFill>
                <a:latin typeface="Segoe UI Black"/>
                <a:ea typeface="Segoe UI Black"/>
              </a:rPr>
              <a:t>+</a:t>
            </a:r>
            <a:endParaRPr sz="6600" kern="1200" dirty="0">
              <a:solidFill>
                <a:srgbClr val="00B0F0"/>
              </a:solidFill>
              <a:latin typeface="Segoe UI Black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980" y="207487"/>
            <a:ext cx="714018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F3F3F"/>
                </a:solidFill>
                <a:latin typeface="+mn-ea"/>
              </a:rPr>
              <a:t>1. </a:t>
            </a:r>
            <a:r>
              <a:rPr lang="ko-KR" altLang="ko-KR" b="1" dirty="0">
                <a:solidFill>
                  <a:srgbClr val="3F3F3F"/>
                </a:solidFill>
                <a:ea typeface="맑은 고딕"/>
              </a:rPr>
              <a:t>프로젝트</a:t>
            </a:r>
            <a:r>
              <a:rPr lang="en-US" altLang="ko-KR" b="1" dirty="0">
                <a:solidFill>
                  <a:srgbClr val="3F3F3F"/>
                </a:solidFill>
                <a:latin typeface="+mn-ea"/>
              </a:rPr>
              <a:t> </a:t>
            </a:r>
            <a:r>
              <a:rPr lang="ko-KR" altLang="ko-KR" b="1" dirty="0">
                <a:solidFill>
                  <a:srgbClr val="3F3F3F"/>
                </a:solidFill>
                <a:ea typeface="맑은 고딕"/>
              </a:rPr>
              <a:t>개요</a:t>
            </a:r>
            <a:r>
              <a:rPr lang="en-US" altLang="ko-KR" b="1" dirty="0">
                <a:solidFill>
                  <a:srgbClr val="3F3F3F"/>
                </a:solidFill>
                <a:ea typeface="맑은 고딕"/>
              </a:rPr>
              <a:t> </a:t>
            </a:r>
            <a:r>
              <a:rPr lang="ko-KR" altLang="en-US" b="1" dirty="0">
                <a:solidFill>
                  <a:srgbClr val="3F3F3F"/>
                </a:solidFill>
                <a:ea typeface="맑은 고딕"/>
              </a:rPr>
              <a:t>및 요구사항 정리</a:t>
            </a:r>
            <a:endParaRPr lang="ko-KR" altLang="ko-KR" b="1" dirty="0">
              <a:solidFill>
                <a:srgbClr val="3F3F3F"/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endParaRPr lang="ko-KR" altLang="ko-KR" dirty="0">
              <a:solidFill>
                <a:srgbClr val="3F3F3F"/>
              </a:solidFill>
              <a:ea typeface="맑은 고딕"/>
            </a:endParaRPr>
          </a:p>
        </p:txBody>
      </p:sp>
      <p:sp>
        <p:nvSpPr>
          <p:cNvPr id="15" name="slide3_shape2"/>
          <p:cNvSpPr/>
          <p:nvPr/>
        </p:nvSpPr>
        <p:spPr>
          <a:xfrm>
            <a:off x="624162" y="950971"/>
            <a:ext cx="852656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algn="l">
              <a:lnSpc>
                <a:spcPct val="150000"/>
              </a:lnSpc>
              <a:buNone/>
            </a:pP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※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개요 </a:t>
            </a:r>
            <a:endParaRPr lang="ko-KR" altLang="ko-KR" sz="1400" b="1" dirty="0">
              <a:solidFill>
                <a:schemeClr val="tx1">
                  <a:alpha val="100000"/>
                </a:schemeClr>
              </a:solidFill>
              <a:ea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695400" y="149892"/>
            <a:ext cx="4824536" cy="743484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F3F3F"/>
                </a:solidFill>
                <a:latin typeface="+mn-ea"/>
              </a:rPr>
              <a:t>1. </a:t>
            </a:r>
            <a:r>
              <a:rPr lang="ko-KR" altLang="ko-KR" sz="2000" b="1" dirty="0">
                <a:solidFill>
                  <a:srgbClr val="3F3F3F"/>
                </a:solidFill>
                <a:ea typeface="맑은 고딕"/>
              </a:rPr>
              <a:t>프로젝트</a:t>
            </a:r>
            <a:r>
              <a:rPr lang="en-US" altLang="ko-KR" sz="2000" b="1" dirty="0">
                <a:solidFill>
                  <a:srgbClr val="3F3F3F"/>
                </a:solidFill>
                <a:latin typeface="+mn-ea"/>
              </a:rPr>
              <a:t> </a:t>
            </a:r>
            <a:r>
              <a:rPr lang="ko-KR" altLang="ko-KR" sz="2000" b="1" dirty="0">
                <a:solidFill>
                  <a:srgbClr val="3F3F3F"/>
                </a:solidFill>
                <a:ea typeface="맑은 고딕"/>
              </a:rPr>
              <a:t>개요</a:t>
            </a:r>
            <a:r>
              <a:rPr lang="en-US" altLang="ko-KR" sz="2000" b="1" dirty="0">
                <a:solidFill>
                  <a:srgbClr val="3F3F3F"/>
                </a:solidFill>
                <a:ea typeface="맑은 고딕"/>
              </a:rPr>
              <a:t> </a:t>
            </a:r>
            <a:r>
              <a:rPr lang="ko-KR" altLang="en-US" sz="2000" b="1" dirty="0">
                <a:solidFill>
                  <a:srgbClr val="3F3F3F"/>
                </a:solidFill>
                <a:ea typeface="맑은 고딕"/>
              </a:rPr>
              <a:t>및 요구사항 정리</a:t>
            </a:r>
            <a:endParaRPr lang="ko-KR" altLang="ko-KR" sz="2000" b="1" dirty="0">
              <a:solidFill>
                <a:srgbClr val="3F3F3F"/>
              </a:solidFill>
              <a:ea typeface="맑은 고딕"/>
            </a:endParaRPr>
          </a:p>
        </p:txBody>
      </p:sp>
      <p:sp>
        <p:nvSpPr>
          <p:cNvPr id="4" name="slide4_shape2"/>
          <p:cNvSpPr/>
          <p:nvPr/>
        </p:nvSpPr>
        <p:spPr>
          <a:xfrm>
            <a:off x="316194" y="830200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slide4_shape3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4_shape4"/>
          <p:cNvSpPr/>
          <p:nvPr/>
        </p:nvSpPr>
        <p:spPr>
          <a:xfrm>
            <a:off x="937727" y="1264033"/>
            <a:ext cx="7143592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algn="l">
              <a:lnSpc>
                <a:spcPct val="150000"/>
              </a:lnSpc>
              <a:buNone/>
            </a:pP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* 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회원</a:t>
            </a:r>
            <a:endParaRPr lang="en-US" altLang="ko-KR" sz="1400" b="1" dirty="0" smtClean="0">
              <a:solidFill>
                <a:schemeClr val="tx1">
                  <a:alpha val="100000"/>
                </a:schemeClr>
              </a:solidFill>
              <a:ea typeface="맑은 고딕"/>
            </a:endParaRPr>
          </a:p>
          <a:p>
            <a:pPr marL="92075" algn="l">
              <a:lnSpc>
                <a:spcPct val="150000"/>
              </a:lnSpc>
              <a:buNone/>
            </a:pP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 -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회원은 게시판 선택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(: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종류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…)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하여 카테고리 별 로 글을 올릴 수 있다 </a:t>
            </a:r>
            <a:endParaRPr lang="en-US" altLang="ko-KR" sz="1400" b="1" dirty="0" smtClean="0">
              <a:solidFill>
                <a:schemeClr val="tx1">
                  <a:alpha val="100000"/>
                </a:schemeClr>
              </a:solidFill>
              <a:ea typeface="맑은 고딕"/>
            </a:endParaRPr>
          </a:p>
          <a:p>
            <a:pPr marL="92075" algn="l">
              <a:lnSpc>
                <a:spcPct val="150000"/>
              </a:lnSpc>
              <a:buNone/>
            </a:pP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 -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회원은 </a:t>
            </a:r>
            <a:r>
              <a:rPr lang="ko-KR" altLang="en-US" sz="1400" b="1" dirty="0" err="1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게시글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 마다 </a:t>
            </a:r>
            <a:r>
              <a:rPr lang="ko-KR" altLang="en-US" sz="1400" b="1" dirty="0" err="1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댓글을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 작성 할 수 있으며 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, </a:t>
            </a: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삭제가 가능하다 </a:t>
            </a:r>
            <a:endParaRPr lang="en-US" altLang="ko-KR" sz="1400" b="1" dirty="0" smtClean="0">
              <a:solidFill>
                <a:schemeClr val="tx1">
                  <a:alpha val="100000"/>
                </a:schemeClr>
              </a:solidFill>
              <a:ea typeface="맑은 고딕"/>
            </a:endParaRPr>
          </a:p>
          <a:p>
            <a:pPr marL="92075" algn="l">
              <a:lnSpc>
                <a:spcPct val="150000"/>
              </a:lnSpc>
              <a:buNone/>
            </a:pPr>
            <a:endParaRPr lang="en-US" altLang="ko-KR" sz="1200" dirty="0">
              <a:solidFill>
                <a:schemeClr val="tx1">
                  <a:alpha val="100000"/>
                </a:schemeClr>
              </a:solidFill>
              <a:latin typeface="+mn-ea"/>
            </a:endParaRPr>
          </a:p>
          <a:p>
            <a:pPr marL="92075" algn="l">
              <a:lnSpc>
                <a:spcPct val="150000"/>
              </a:lnSpc>
              <a:buNone/>
            </a:pP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* </a:t>
            </a:r>
            <a:r>
              <a:rPr lang="ko-KR" altLang="ko-KR" sz="1400" b="1" dirty="0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관리자</a:t>
            </a:r>
            <a:endParaRPr lang="ko-KR" altLang="ko-KR" sz="1400" b="1" dirty="0">
              <a:solidFill>
                <a:schemeClr val="tx1">
                  <a:alpha val="100000"/>
                </a:schemeClr>
              </a:solidFill>
              <a:ea typeface="맑은 고딕"/>
            </a:endParaRPr>
          </a:p>
          <a:p>
            <a:pPr marL="88900" algn="l">
              <a:lnSpc>
                <a:spcPct val="150000"/>
              </a:lnSpc>
              <a:buNone/>
            </a:pP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- </a:t>
            </a:r>
            <a:r>
              <a:rPr lang="ko-KR" altLang="en-US" sz="1200" dirty="0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관리자는 게시판 관리 중심적으로 운영한다 </a:t>
            </a:r>
            <a:endParaRPr lang="en-US" altLang="ko-KR" sz="1200" dirty="0" smtClean="0">
              <a:solidFill>
                <a:schemeClr val="tx1">
                  <a:alpha val="100000"/>
                </a:schemeClr>
              </a:solidFill>
              <a:ea typeface="맑은 고딕"/>
            </a:endParaRPr>
          </a:p>
          <a:p>
            <a:pPr marL="88900" algn="l">
              <a:lnSpc>
                <a:spcPct val="150000"/>
              </a:lnSpc>
              <a:buNone/>
            </a:pPr>
            <a:r>
              <a:rPr lang="en-US" altLang="ko-KR" sz="1200" dirty="0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 - </a:t>
            </a:r>
            <a:r>
              <a:rPr lang="ko-KR" altLang="en-US" sz="1200" dirty="0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관리자는 게시판 카테고리를 등록하거나 삭제가 가능하며 </a:t>
            </a:r>
            <a:endParaRPr lang="en-US" altLang="ko-KR" sz="1200" dirty="0" smtClean="0">
              <a:solidFill>
                <a:schemeClr val="tx1">
                  <a:alpha val="100000"/>
                </a:schemeClr>
              </a:solidFill>
              <a:ea typeface="맑은 고딕"/>
            </a:endParaRPr>
          </a:p>
          <a:p>
            <a:pPr marL="88900" algn="l">
              <a:lnSpc>
                <a:spcPct val="150000"/>
              </a:lnSpc>
              <a:buNone/>
            </a:pPr>
            <a:r>
              <a:rPr lang="en-US" altLang="ko-KR" sz="1200" dirty="0">
                <a:solidFill>
                  <a:schemeClr val="tx1">
                    <a:alpha val="100000"/>
                  </a:schemeClr>
                </a:solidFill>
                <a:ea typeface="맑은 고딕"/>
              </a:rPr>
              <a:t> </a:t>
            </a:r>
            <a:r>
              <a:rPr lang="en-US" altLang="ko-KR" sz="1200" dirty="0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  </a:t>
            </a:r>
            <a:r>
              <a:rPr lang="ko-KR" altLang="en-US" sz="1200" dirty="0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카테고리가 생성된 날짜와 시간을 볼 수 있다   </a:t>
            </a:r>
            <a:endParaRPr lang="en-US" altLang="ko-KR" sz="1200" dirty="0" smtClean="0">
              <a:solidFill>
                <a:schemeClr val="tx1">
                  <a:alpha val="100000"/>
                </a:schemeClr>
              </a:solidFill>
              <a:ea typeface="맑은 고딕"/>
            </a:endParaRPr>
          </a:p>
          <a:p>
            <a:pPr marL="88900" algn="l">
              <a:lnSpc>
                <a:spcPct val="150000"/>
              </a:lnSpc>
              <a:buNone/>
            </a:pPr>
            <a:endParaRPr lang="en-US" altLang="ko-KR" sz="1200" dirty="0">
              <a:solidFill>
                <a:schemeClr val="tx1">
                  <a:alpha val="100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695400" y="149892"/>
            <a:ext cx="4824536" cy="743484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F3F3F"/>
                </a:solidFill>
                <a:latin typeface="+mn-ea"/>
              </a:rPr>
              <a:t>2.</a:t>
            </a:r>
            <a:r>
              <a:rPr lang="en-US" altLang="ko-KR" sz="2000" b="1" dirty="0">
                <a:solidFill>
                  <a:srgbClr val="3F3F3F"/>
                </a:solidFill>
                <a:latin typeface="+mn-ea"/>
              </a:rPr>
              <a:t> </a:t>
            </a:r>
            <a:r>
              <a:rPr lang="ko-KR" altLang="en-US" sz="2000" b="1" dirty="0" smtClean="0">
                <a:solidFill>
                  <a:srgbClr val="3F3F3F"/>
                </a:solidFill>
                <a:ea typeface="맑은 고딕"/>
              </a:rPr>
              <a:t>개발환경 </a:t>
            </a:r>
            <a:endParaRPr lang="ko-KR" altLang="ko-KR" sz="2000" b="1" dirty="0">
              <a:solidFill>
                <a:srgbClr val="3F3F3F"/>
              </a:solidFill>
              <a:ea typeface="맑은 고딕"/>
            </a:endParaRPr>
          </a:p>
        </p:txBody>
      </p:sp>
      <p:sp>
        <p:nvSpPr>
          <p:cNvPr id="4" name="slide4_shape2"/>
          <p:cNvSpPr/>
          <p:nvPr/>
        </p:nvSpPr>
        <p:spPr>
          <a:xfrm>
            <a:off x="316194" y="830200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slide4_shape3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4_shape1"/>
          <p:cNvSpPr/>
          <p:nvPr/>
        </p:nvSpPr>
        <p:spPr>
          <a:xfrm>
            <a:off x="767408" y="996466"/>
            <a:ext cx="10657184" cy="5904656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3F3F3F"/>
                </a:solidFill>
                <a:latin typeface="+mn-ea"/>
              </a:rPr>
              <a:t>■ 개발 환경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3F3F3F"/>
                </a:solidFill>
                <a:latin typeface="+mn-ea"/>
              </a:rPr>
              <a:t>  </a:t>
            </a:r>
            <a:r>
              <a:rPr lang="en-US" altLang="ko-KR" sz="2000" b="1" dirty="0">
                <a:solidFill>
                  <a:srgbClr val="3F3F3F"/>
                </a:solidFill>
                <a:latin typeface="+mn-ea"/>
              </a:rPr>
              <a:t>- J2SE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F3F3F"/>
                </a:solidFill>
                <a:latin typeface="+mn-ea"/>
              </a:rPr>
              <a:t>    JDK 8 Update 151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F3F3F"/>
                </a:solidFill>
                <a:latin typeface="+mn-ea"/>
              </a:rPr>
              <a:t>  - DBMS / Modeling Tool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F3F3F"/>
                </a:solidFill>
                <a:latin typeface="+mn-ea"/>
              </a:rPr>
              <a:t>    Oracle 11g / </a:t>
            </a:r>
            <a:r>
              <a:rPr lang="en-US" altLang="ko-KR" sz="2000" b="1" dirty="0" err="1">
                <a:solidFill>
                  <a:srgbClr val="3F3F3F"/>
                </a:solidFill>
                <a:latin typeface="+mn-ea"/>
              </a:rPr>
              <a:t>eXERD</a:t>
            </a:r>
            <a:endParaRPr lang="en-US" altLang="ko-KR" sz="2000" b="1" dirty="0">
              <a:solidFill>
                <a:srgbClr val="3F3F3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F3F3F"/>
                </a:solidFill>
                <a:latin typeface="+mn-ea"/>
              </a:rPr>
              <a:t>  - WAS(Web Container)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F3F3F"/>
                </a:solidFill>
                <a:latin typeface="+mn-ea"/>
              </a:rPr>
              <a:t>    Apache Tomcat 8.5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F3F3F"/>
                </a:solidFill>
                <a:latin typeface="+mn-ea"/>
              </a:rPr>
              <a:t>  - Open API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F3F3F"/>
                </a:solidFill>
                <a:latin typeface="+mn-ea"/>
              </a:rPr>
              <a:t>    </a:t>
            </a:r>
            <a:r>
              <a:rPr lang="ko-KR" altLang="en-US" sz="2000" b="1" dirty="0" err="1">
                <a:solidFill>
                  <a:srgbClr val="3F3F3F"/>
                </a:solidFill>
                <a:latin typeface="+mn-ea"/>
              </a:rPr>
              <a:t>ㆍ</a:t>
            </a:r>
            <a:r>
              <a:rPr lang="en-US" altLang="ko-KR" sz="2000" b="1" dirty="0" err="1">
                <a:solidFill>
                  <a:srgbClr val="3F3F3F"/>
                </a:solidFill>
                <a:latin typeface="+mn-ea"/>
              </a:rPr>
              <a:t>Daum</a:t>
            </a:r>
            <a:r>
              <a:rPr lang="en-US" altLang="ko-KR" sz="2000" b="1" dirty="0">
                <a:solidFill>
                  <a:srgbClr val="3F3F3F"/>
                </a:solidFill>
                <a:latin typeface="+mn-ea"/>
              </a:rPr>
              <a:t> Open API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F3F3F"/>
                </a:solidFill>
                <a:latin typeface="+mn-ea"/>
              </a:rPr>
              <a:t>       Map API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F3F3F"/>
                </a:solidFill>
                <a:latin typeface="+mn-ea"/>
              </a:rPr>
              <a:t>  - </a:t>
            </a:r>
            <a:r>
              <a:rPr lang="ko-KR" altLang="en-US" sz="2000" b="1" dirty="0">
                <a:solidFill>
                  <a:srgbClr val="3F3F3F"/>
                </a:solidFill>
                <a:latin typeface="+mn-ea"/>
              </a:rPr>
              <a:t>기타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3F3F3F"/>
                </a:solidFill>
                <a:latin typeface="+mn-ea"/>
              </a:rPr>
              <a:t>    </a:t>
            </a:r>
            <a:r>
              <a:rPr lang="en-US" altLang="ko-KR" sz="2000" b="1" dirty="0" err="1">
                <a:solidFill>
                  <a:srgbClr val="3F3F3F"/>
                </a:solidFill>
                <a:latin typeface="+mn-ea"/>
              </a:rPr>
              <a:t>Javascript</a:t>
            </a:r>
            <a:r>
              <a:rPr lang="en-US" altLang="ko-KR" sz="2000" b="1" dirty="0">
                <a:solidFill>
                  <a:srgbClr val="3F3F3F"/>
                </a:solidFill>
                <a:latin typeface="+mn-ea"/>
              </a:rPr>
              <a:t>, AJAX, JSON, XML, jQuery, bootstrap, CSS3, HTML5</a:t>
            </a:r>
            <a:endParaRPr lang="en-US" altLang="ko-KR" sz="2000" b="1" dirty="0" smtClean="0">
              <a:solidFill>
                <a:srgbClr val="3F3F3F"/>
              </a:solidFill>
              <a:latin typeface="+mn-e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6744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8_shape1"/>
          <p:cNvSpPr/>
          <p:nvPr/>
        </p:nvSpPr>
        <p:spPr>
          <a:xfrm>
            <a:off x="624162" y="132435"/>
            <a:ext cx="4679750" cy="743484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/>
              </a:rPr>
              <a:t>3</a:t>
            </a:r>
            <a:r>
              <a:rPr lang="en-US" altLang="ko-KR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/>
              </a:rPr>
              <a:t>. </a:t>
            </a:r>
            <a:r>
              <a:rPr lang="ko-KR" altLang="en-US" b="1" dirty="0">
                <a:solidFill>
                  <a:srgbClr val="3F3F3F"/>
                </a:solidFill>
                <a:ea typeface="맑은 고딕"/>
              </a:rPr>
              <a:t>데이터 베이스 모델링</a:t>
            </a:r>
            <a:r>
              <a:rPr lang="ko-KR" altLang="en-US" sz="2000" dirty="0">
                <a:solidFill>
                  <a:srgbClr val="3F3F3F"/>
                </a:solidFill>
                <a:ea typeface="맑은 고딕"/>
              </a:rPr>
              <a:t> </a:t>
            </a:r>
            <a:endParaRPr sz="700" b="1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8_shape2"/>
          <p:cNvSpPr/>
          <p:nvPr/>
        </p:nvSpPr>
        <p:spPr>
          <a:xfrm>
            <a:off x="316194" y="830200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slide8_shape3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8_shape4"/>
          <p:cNvSpPr/>
          <p:nvPr/>
        </p:nvSpPr>
        <p:spPr>
          <a:xfrm>
            <a:off x="2559625" y="4149080"/>
            <a:ext cx="159774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l" defTabSz="914400" latinLnBrk="1">
              <a:lnSpc>
                <a:spcPct val="150000"/>
              </a:lnSpc>
            </a:pPr>
            <a:r>
              <a:rPr lang="ko-KR" altLang="en-US" sz="1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논리적</a:t>
            </a:r>
            <a:r>
              <a:rPr lang="en-US" altLang="en-US" sz="1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모델링</a:t>
            </a:r>
            <a:endParaRPr sz="14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9" name="slide8_shape5"/>
          <p:cNvSpPr/>
          <p:nvPr/>
        </p:nvSpPr>
        <p:spPr>
          <a:xfrm>
            <a:off x="7992789" y="2708920"/>
            <a:ext cx="159774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l" defTabSz="914400" latinLnBrk="1">
              <a:lnSpc>
                <a:spcPct val="150000"/>
              </a:lnSpc>
            </a:pPr>
            <a:r>
              <a:rPr lang="ko-KR" altLang="en-US" sz="1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물리적</a:t>
            </a:r>
            <a:r>
              <a:rPr lang="en-US" altLang="en-US" sz="1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모델링</a:t>
            </a:r>
            <a:endParaRPr sz="14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93" y="1101688"/>
            <a:ext cx="5472608" cy="29372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3429000"/>
            <a:ext cx="4815260" cy="32413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299983109979956"/>
          <p:cNvSpPr/>
          <p:nvPr/>
        </p:nvSpPr>
        <p:spPr>
          <a:xfrm>
            <a:off x="624161" y="132435"/>
            <a:ext cx="3571823" cy="743484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chemeClr val="tx1">
                    <a:alpha val="100000"/>
                    <a:lumMod val="65000"/>
                    <a:lumOff val="35000"/>
                  </a:schemeClr>
                </a:solidFill>
              </a:rPr>
              <a:t>4</a:t>
            </a:r>
            <a:r>
              <a:rPr lang="en-US" altLang="ko-KR" sz="2000" b="1" dirty="0" smtClean="0">
                <a:solidFill>
                  <a:schemeClr val="tx1">
                    <a:alpha val="100000"/>
                    <a:lumMod val="65000"/>
                    <a:lumOff val="35000"/>
                  </a:schemeClr>
                </a:solidFill>
                <a:latin typeface="+mn-lt"/>
              </a:rPr>
              <a:t>. </a:t>
            </a:r>
            <a:r>
              <a:rPr lang="en-US" altLang="ko-KR" sz="2000" b="1" dirty="0" err="1">
                <a:solidFill>
                  <a:schemeClr val="tx1">
                    <a:alpha val="100000"/>
                    <a:lumMod val="65000"/>
                    <a:lumOff val="35000"/>
                  </a:schemeClr>
                </a:solidFill>
                <a:latin typeface="+mn-lt"/>
              </a:rPr>
              <a:t>클래스다이어그램</a:t>
            </a:r>
            <a:r>
              <a:rPr lang="en-US" altLang="ko-KR" sz="2000" b="1" dirty="0">
                <a:solidFill>
                  <a:schemeClr val="tx1">
                    <a:alpha val="100000"/>
                    <a:lumMod val="65000"/>
                    <a:lumOff val="35000"/>
                  </a:schemeClr>
                </a:solidFill>
                <a:latin typeface="+mn-lt"/>
              </a:rPr>
              <a:t> </a:t>
            </a:r>
          </a:p>
        </p:txBody>
      </p:sp>
      <p:sp>
        <p:nvSpPr>
          <p:cNvPr id="4" name="nppt_15299983109979960"/>
          <p:cNvSpPr/>
          <p:nvPr/>
        </p:nvSpPr>
        <p:spPr>
          <a:xfrm>
            <a:off x="316194" y="830200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nppt_15299983109979964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nppt_15299983109979967"/>
          <p:cNvSpPr/>
          <p:nvPr/>
        </p:nvSpPr>
        <p:spPr>
          <a:xfrm>
            <a:off x="479376" y="1166560"/>
            <a:ext cx="852656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algn="l">
              <a:lnSpc>
                <a:spcPct val="150000"/>
              </a:lnSpc>
              <a:buNone/>
            </a:pPr>
            <a:r>
              <a:rPr lang="ko-KR" altLang="ko-KR" sz="1400" b="1" dirty="0">
                <a:solidFill>
                  <a:schemeClr val="tx1">
                    <a:alpha val="100000"/>
                  </a:schemeClr>
                </a:solidFill>
                <a:ea typeface="맑은 고딕"/>
              </a:rPr>
              <a:t>〮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en-US" altLang="ko-KR" sz="1400" b="1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클래스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</a:t>
            </a:r>
            <a:r>
              <a:rPr lang="en-US" altLang="ko-KR" sz="1400" b="1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다이어그램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</a:t>
            </a:r>
            <a:r>
              <a:rPr lang="en-US" altLang="ko-KR" sz="1400" b="1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구성</a:t>
            </a:r>
            <a:endParaRPr lang="en-US" altLang="ko-KR" sz="1400" b="1" dirty="0">
              <a:solidFill>
                <a:schemeClr val="tx1">
                  <a:alpha val="100000"/>
                </a:schemeClr>
              </a:solidFill>
              <a:latin typeface="+mn-ea"/>
            </a:endParaRPr>
          </a:p>
        </p:txBody>
      </p:sp>
      <p:sp>
        <p:nvSpPr>
          <p:cNvPr id="7" name="nppt_15299983109979967"/>
          <p:cNvSpPr/>
          <p:nvPr/>
        </p:nvSpPr>
        <p:spPr>
          <a:xfrm>
            <a:off x="3863752" y="3356992"/>
            <a:ext cx="852656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algn="l">
              <a:lnSpc>
                <a:spcPct val="150000"/>
              </a:lnSpc>
              <a:buNone/>
            </a:pP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프로그램 문제로 추후 올릴 예정입니다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.</a:t>
            </a:r>
            <a:endParaRPr lang="en-US" altLang="ko-KR" sz="1400" b="1" dirty="0">
              <a:solidFill>
                <a:schemeClr val="tx1">
                  <a:alpha val="100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299983109979956"/>
          <p:cNvSpPr/>
          <p:nvPr/>
        </p:nvSpPr>
        <p:spPr>
          <a:xfrm>
            <a:off x="624161" y="132435"/>
            <a:ext cx="3571823" cy="743484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chemeClr val="tx1">
                    <a:alpha val="100000"/>
                    <a:lumMod val="65000"/>
                    <a:lumOff val="35000"/>
                  </a:schemeClr>
                </a:solidFill>
              </a:rPr>
              <a:t>4</a:t>
            </a:r>
            <a:r>
              <a:rPr lang="en-US" altLang="ko-KR" sz="2000" b="1" dirty="0" smtClean="0">
                <a:solidFill>
                  <a:schemeClr val="tx1">
                    <a:alpha val="100000"/>
                    <a:lumMod val="65000"/>
                    <a:lumOff val="35000"/>
                  </a:schemeClr>
                </a:solidFill>
                <a:latin typeface="+mn-lt"/>
              </a:rPr>
              <a:t>. </a:t>
            </a:r>
            <a:r>
              <a:rPr lang="en-US" altLang="ko-KR" sz="2000" b="1" dirty="0" err="1">
                <a:solidFill>
                  <a:schemeClr val="tx1">
                    <a:alpha val="100000"/>
                    <a:lumMod val="65000"/>
                    <a:lumOff val="35000"/>
                  </a:schemeClr>
                </a:solidFill>
                <a:latin typeface="+mn-lt"/>
              </a:rPr>
              <a:t>클래스다이어그램</a:t>
            </a:r>
            <a:r>
              <a:rPr lang="en-US" altLang="ko-KR" sz="2000" b="1" dirty="0">
                <a:solidFill>
                  <a:schemeClr val="tx1">
                    <a:alpha val="100000"/>
                    <a:lumMod val="65000"/>
                    <a:lumOff val="35000"/>
                  </a:schemeClr>
                </a:solidFill>
                <a:latin typeface="+mn-lt"/>
              </a:rPr>
              <a:t> </a:t>
            </a:r>
          </a:p>
        </p:txBody>
      </p:sp>
      <p:sp>
        <p:nvSpPr>
          <p:cNvPr id="4" name="nppt_15299983109979960"/>
          <p:cNvSpPr/>
          <p:nvPr/>
        </p:nvSpPr>
        <p:spPr>
          <a:xfrm>
            <a:off x="316194" y="830200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nppt_15299983109979964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nppt_15299983109979967"/>
          <p:cNvSpPr/>
          <p:nvPr/>
        </p:nvSpPr>
        <p:spPr>
          <a:xfrm>
            <a:off x="479376" y="1166560"/>
            <a:ext cx="852656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algn="l">
              <a:lnSpc>
                <a:spcPct val="150000"/>
              </a:lnSpc>
              <a:buNone/>
            </a:pPr>
            <a:r>
              <a:rPr lang="ko-KR" altLang="ko-KR" sz="1400" b="1" dirty="0">
                <a:solidFill>
                  <a:schemeClr val="tx1">
                    <a:alpha val="100000"/>
                  </a:schemeClr>
                </a:solidFill>
                <a:ea typeface="맑은 고딕"/>
              </a:rPr>
              <a:t>〮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 </a:t>
            </a:r>
            <a:r>
              <a:rPr lang="en-US" altLang="ko-KR" sz="1400" b="1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클래스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</a:t>
            </a:r>
            <a:r>
              <a:rPr lang="en-US" altLang="ko-KR" sz="1400" b="1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다이어그램</a:t>
            </a:r>
            <a:r>
              <a:rPr lang="en-US" altLang="ko-KR" sz="1400" b="1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 </a:t>
            </a:r>
            <a:r>
              <a:rPr lang="en-US" altLang="ko-KR" sz="1400" b="1" dirty="0" err="1">
                <a:solidFill>
                  <a:schemeClr val="tx1">
                    <a:alpha val="100000"/>
                  </a:schemeClr>
                </a:solidFill>
                <a:latin typeface="+mn-ea"/>
              </a:rPr>
              <a:t>구성</a:t>
            </a:r>
            <a:endParaRPr lang="en-US" altLang="ko-KR" sz="1400" b="1" dirty="0">
              <a:solidFill>
                <a:schemeClr val="tx1">
                  <a:alpha val="100000"/>
                </a:schemeClr>
              </a:solidFill>
              <a:latin typeface="+mn-ea"/>
            </a:endParaRPr>
          </a:p>
        </p:txBody>
      </p:sp>
      <p:sp>
        <p:nvSpPr>
          <p:cNvPr id="7" name="nppt_15299983109979967"/>
          <p:cNvSpPr/>
          <p:nvPr/>
        </p:nvSpPr>
        <p:spPr>
          <a:xfrm>
            <a:off x="3863752" y="3356992"/>
            <a:ext cx="852656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algn="l">
              <a:lnSpc>
                <a:spcPct val="150000"/>
              </a:lnSpc>
              <a:buNone/>
            </a:pPr>
            <a:r>
              <a:rPr lang="ko-KR" altLang="en-US" sz="1400" b="1" dirty="0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프로그램 문제로 추후 올릴 예정입니다</a:t>
            </a:r>
            <a:r>
              <a:rPr lang="en-US" altLang="ko-KR" sz="1400" b="1" dirty="0" smtClean="0">
                <a:solidFill>
                  <a:schemeClr val="tx1">
                    <a:alpha val="100000"/>
                  </a:schemeClr>
                </a:solidFill>
                <a:ea typeface="맑은 고딕"/>
              </a:rPr>
              <a:t>.</a:t>
            </a:r>
            <a:endParaRPr lang="en-US" altLang="ko-KR" sz="1400" b="1" dirty="0">
              <a:solidFill>
                <a:schemeClr val="tx1">
                  <a:alpha val="10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228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3010495275515107"/>
          <p:cNvSpPr/>
          <p:nvPr/>
        </p:nvSpPr>
        <p:spPr>
          <a:xfrm>
            <a:off x="624161" y="132435"/>
            <a:ext cx="3571823" cy="743484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l">
              <a:lnSpc>
                <a:spcPct val="100000"/>
              </a:lnSpc>
              <a:buNone/>
            </a:pPr>
            <a:r>
              <a:rPr altLang="ko-KR" sz="2000" b="1">
                <a:solidFill>
                  <a:srgbClr val="595959"/>
                </a:solidFill>
                <a:latin typeface="맑은 고딕"/>
                <a:ea typeface="맑은 고딕"/>
              </a:rPr>
              <a:t>7. 구현화면 </a:t>
            </a:r>
          </a:p>
        </p:txBody>
      </p:sp>
      <p:sp>
        <p:nvSpPr>
          <p:cNvPr id="4" name="nppt_153010495275515111"/>
          <p:cNvSpPr/>
          <p:nvPr/>
        </p:nvSpPr>
        <p:spPr>
          <a:xfrm>
            <a:off x="316194" y="830200"/>
            <a:ext cx="1138299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nppt_153010495275515115"/>
          <p:cNvCxnSpPr/>
          <p:nvPr/>
        </p:nvCxnSpPr>
        <p:spPr>
          <a:xfrm>
            <a:off x="416648" y="247318"/>
            <a:ext cx="2096" cy="468000"/>
          </a:xfrm>
          <a:prstGeom prst="line">
            <a:avLst/>
          </a:prstGeom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nppt_153010495275515162"/>
          <p:cNvSpPr/>
          <p:nvPr/>
        </p:nvSpPr>
        <p:spPr>
          <a:xfrm>
            <a:off x="801654" y="1277783"/>
            <a:ext cx="10412078" cy="4997647"/>
          </a:xfrm>
          <a:prstGeom prst="rect">
            <a:avLst/>
          </a:prstGeom>
          <a:gradFill>
            <a:gsLst>
              <a:gs pos="0">
                <a:schemeClr val="lt1">
                  <a:alpha val="100000"/>
                  <a:lumMod val="85000"/>
                </a:schemeClr>
              </a:gs>
              <a:gs pos="100000">
                <a:schemeClr val="accent5">
                  <a:alpha val="100000"/>
                  <a:lumMod val="40000"/>
                  <a:lumOff val="60000"/>
                </a:schemeClr>
              </a:gs>
            </a:gsLst>
            <a:lin ang="2700000" scaled="1"/>
            <a:tileRect/>
          </a:gradFill>
          <a:ln w="12700" cap="flat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r>
              <a:rPr altLang="ko-KR" sz="18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구현화면</a:t>
            </a:r>
            <a:r>
              <a:rPr altLang="ko-KR" sz="18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dirty="0" smtClean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시작하겠습니다</a:t>
            </a:r>
            <a:r>
              <a:rPr lang="en-US" altLang="ko-KR" dirty="0">
                <a:solidFill>
                  <a:schemeClr val="tx1">
                    <a:alpha val="100000"/>
                  </a:schemeClr>
                </a:solidFill>
                <a:latin typeface="+mn-ea"/>
              </a:rPr>
              <a:t>.</a:t>
            </a:r>
            <a:r>
              <a:rPr altLang="ko-KR" sz="18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</a:t>
            </a:r>
          </a:p>
          <a:p>
            <a:pPr marL="0" algn="ctr">
              <a:lnSpc>
                <a:spcPct val="100000"/>
              </a:lnSpc>
              <a:buNone/>
            </a:pPr>
            <a:endParaRPr altLang="ko-KR" sz="1800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4249975"/>
      </p:ext>
    </p:extLst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330</Words>
  <Application>Microsoft Office PowerPoint</Application>
  <PresentationFormat>와이드스크린</PresentationFormat>
  <Paragraphs>103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Aharoni</vt:lpstr>
      <vt:lpstr>맑은 고딕</vt:lpstr>
      <vt:lpstr>Arial</vt:lpstr>
      <vt:lpstr>Segoe UI Black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20180624_EVENTBOB_발표자료</dc:title>
  <dc:creator>요청사항</dc:creator>
  <cp:lastModifiedBy>onlywin7788</cp:lastModifiedBy>
  <cp:revision>32</cp:revision>
  <dcterms:modified xsi:type="dcterms:W3CDTF">2018-08-07T07:49:49Z</dcterms:modified>
</cp:coreProperties>
</file>