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509242-4644-4049-8C41-3EC6ABEEBDC0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B4DD4F-AA7B-4C74-AB75-5C6ABFDC4A78}" type="datetimeFigureOut">
              <a:rPr lang="es-MX" smtClean="0"/>
              <a:t>03/01/2014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Android 101 – Ciclo de Vida de las Aplicaciones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Alejandro Fernández Vilchis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568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Árbol de Vida de una App Android</a:t>
            </a:r>
            <a:endParaRPr lang="es-MX" dirty="0"/>
          </a:p>
        </p:txBody>
      </p:sp>
      <p:pic>
        <p:nvPicPr>
          <p:cNvPr id="4" name="Picture 2" descr="State diagram for an Android Activity Lifecyc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600200"/>
            <a:ext cx="6192688" cy="50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74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19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Adyacencia</vt:lpstr>
      <vt:lpstr>Android 101 – Ciclo de Vida de las Aplicaciones</vt:lpstr>
      <vt:lpstr>Árbol de Vida de una App Android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101 – Ciclo de Vida de las Aplicaciones</dc:title>
  <dc:creator>Toshiba</dc:creator>
  <cp:lastModifiedBy>Toshiba</cp:lastModifiedBy>
  <cp:revision>1</cp:revision>
  <dcterms:created xsi:type="dcterms:W3CDTF">2014-01-03T21:42:10Z</dcterms:created>
  <dcterms:modified xsi:type="dcterms:W3CDTF">2014-01-03T21:44:19Z</dcterms:modified>
</cp:coreProperties>
</file>