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71" r:id="rId6"/>
    <p:sldId id="259" r:id="rId7"/>
    <p:sldId id="272" r:id="rId8"/>
    <p:sldId id="260" r:id="rId9"/>
    <p:sldId id="261" r:id="rId10"/>
    <p:sldId id="265" r:id="rId11"/>
    <p:sldId id="262" r:id="rId12"/>
    <p:sldId id="263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E7FAED-42D4-4CEE-AC10-09EFFB3C1857}" type="datetimeFigureOut">
              <a:rPr lang="es-ES" smtClean="0"/>
              <a:pPr/>
              <a:t>25/11/2010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39D6914-A07F-48AC-BA79-83C576D51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Diagramas de clases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Boss</a:t>
            </a:r>
            <a:endParaRPr lang="es-ES" dirty="0"/>
          </a:p>
        </p:txBody>
      </p:sp>
      <p:pic>
        <p:nvPicPr>
          <p:cNvPr id="4" name="3 Imagen" descr="Bos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1214422"/>
            <a:ext cx="5348140" cy="5363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Services</a:t>
            </a:r>
            <a:endParaRPr lang="es-ES" dirty="0"/>
          </a:p>
        </p:txBody>
      </p:sp>
      <p:pic>
        <p:nvPicPr>
          <p:cNvPr id="4" name="3 Imagen" descr="servic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000240"/>
            <a:ext cx="7590456" cy="3967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Structure</a:t>
            </a:r>
            <a:endParaRPr lang="es-ES" dirty="0"/>
          </a:p>
        </p:txBody>
      </p:sp>
      <p:pic>
        <p:nvPicPr>
          <p:cNvPr id="4" name="3 Imagen" descr="Structur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643050"/>
            <a:ext cx="8438211" cy="44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Menu</a:t>
            </a:r>
            <a:endParaRPr lang="es-ES" dirty="0"/>
          </a:p>
        </p:txBody>
      </p:sp>
      <p:pic>
        <p:nvPicPr>
          <p:cNvPr id="4" name="3 Imagen" descr="Menu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1428736"/>
            <a:ext cx="6072230" cy="5401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3 Imagen" descr="Menu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479" y="2071678"/>
            <a:ext cx="7712173" cy="3462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Administrators</a:t>
            </a:r>
            <a:endParaRPr lang="es-ES" dirty="0"/>
          </a:p>
        </p:txBody>
      </p:sp>
      <p:pic>
        <p:nvPicPr>
          <p:cNvPr id="1027" name="Picture 3" descr="C:\Documents and Settings\personal\Escritorio\Clases\Administrators\admi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3116"/>
            <a:ext cx="8651336" cy="3862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personal\Escritorio\Clases\Administrators\admin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85926"/>
            <a:ext cx="6828378" cy="3548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Objects</a:t>
            </a:r>
            <a:endParaRPr lang="es-ES" dirty="0"/>
          </a:p>
        </p:txBody>
      </p:sp>
      <p:pic>
        <p:nvPicPr>
          <p:cNvPr id="3074" name="Picture 2" descr="C:\Documents and Settings\personal\Escritorio\Clases\Objects\gameObjec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85860"/>
            <a:ext cx="7267575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personal\Escritorio\Clases\Objects\player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928670"/>
            <a:ext cx="7013027" cy="4581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Bullets</a:t>
            </a:r>
            <a:endParaRPr lang="es-ES" dirty="0"/>
          </a:p>
        </p:txBody>
      </p:sp>
      <p:pic>
        <p:nvPicPr>
          <p:cNvPr id="1026" name="Picture 2" descr="F:\Proyecto\Dia\Imagenes\bulle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7391405" cy="5266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Enemies</a:t>
            </a:r>
            <a:endParaRPr lang="es-ES" dirty="0"/>
          </a:p>
        </p:txBody>
      </p:sp>
      <p:pic>
        <p:nvPicPr>
          <p:cNvPr id="5122" name="Picture 2" descr="C:\Documents and Settings\personal\Escritorio\Clases\Enemies\enemy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142984"/>
            <a:ext cx="6643734" cy="5511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79</TotalTime>
  <Words>11</Words>
  <Application>Microsoft Office PowerPoint</Application>
  <PresentationFormat>Presentación en pantalla (4:3)</PresentationFormat>
  <Paragraphs>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Técnico</vt:lpstr>
      <vt:lpstr>Diagramas de clases</vt:lpstr>
      <vt:lpstr>Menu</vt:lpstr>
      <vt:lpstr>Diapositiva 3</vt:lpstr>
      <vt:lpstr>Administrators</vt:lpstr>
      <vt:lpstr>Diapositiva 5</vt:lpstr>
      <vt:lpstr>Objects</vt:lpstr>
      <vt:lpstr>Diapositiva 7</vt:lpstr>
      <vt:lpstr>Bullets</vt:lpstr>
      <vt:lpstr>Enemies</vt:lpstr>
      <vt:lpstr>Boss</vt:lpstr>
      <vt:lpstr>Services</vt:lpstr>
      <vt:lpstr>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clases</dc:title>
  <dc:creator>PERSONAL</dc:creator>
  <cp:lastModifiedBy>Alejandro Fernandez Vilchis</cp:lastModifiedBy>
  <cp:revision>13</cp:revision>
  <dcterms:created xsi:type="dcterms:W3CDTF">2010-11-22T15:27:07Z</dcterms:created>
  <dcterms:modified xsi:type="dcterms:W3CDTF">2010-11-25T18:18:33Z</dcterms:modified>
</cp:coreProperties>
</file>