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5"/>
  </p:notesMasterIdLst>
  <p:sldIdLst>
    <p:sldId id="277" r:id="rId2"/>
    <p:sldId id="290" r:id="rId3"/>
    <p:sldId id="291" r:id="rId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8B9137-4E4F-4C60-AA28-F581FB804CB9}" type="datetimeFigureOut">
              <a:rPr lang="es-MX" smtClean="0"/>
              <a:t>17/10/2012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64DBC-7958-4CCF-AEFA-FCAEB6A9C37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67064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2400">
                  <a:latin typeface="Times New Roman" charset="0"/>
                </a:endParaRPr>
              </a:p>
            </p:txBody>
          </p:sp>
        </p:grpSp>
      </p:grpSp>
      <p:sp>
        <p:nvSpPr>
          <p:cNvPr id="3790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cambiar el estilo de título	</a:t>
            </a:r>
          </a:p>
        </p:txBody>
      </p:sp>
      <p:sp>
        <p:nvSpPr>
          <p:cNvPr id="3790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EFD4F0-0B77-4151-B9D9-00D9253009F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F1F6C-4AEA-488B-9E21-6B962BF10E8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59E56-96C0-4E0F-9CB9-C770A24117F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E2CBC-0639-4EB0-8533-4ABAB9EE0E4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5D44F-3316-417E-8904-6B4C3CC59D3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67036-2C5D-4988-A1CE-949F5673F63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1C3EA-8FDD-4E56-B19F-C9C3B7C923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D304AE-A98C-41DE-B4A2-5C777CD7920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1E2BE-C8A5-4D55-BA88-E2EC2E5A1C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3CE3D-7520-4A0B-942F-3A72B429E09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70988-2C3F-429F-A83D-2FFF96C3131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MX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3A9AE-6D7B-4E54-A3C1-C2510C4ADA5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8B37F85B-8487-4199-9DD5-B45A98B8788D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686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GB" sz="2400">
                <a:latin typeface="Times New Roman" charset="0"/>
              </a:endParaRPr>
            </a:p>
          </p:txBody>
        </p:sp>
        <p:sp>
          <p:nvSpPr>
            <p:cNvPr id="3687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charset="0"/>
              </a:endParaRPr>
            </a:p>
          </p:txBody>
        </p:sp>
        <p:sp>
          <p:nvSpPr>
            <p:cNvPr id="3687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schemeClr val="hlink"/>
                </a:solidFill>
              </a:endParaRPr>
            </a:p>
          </p:txBody>
        </p:sp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schemeClr val="hlink"/>
                </a:solidFill>
              </a:endParaRPr>
            </a:p>
          </p:txBody>
        </p:sp>
        <p:sp>
          <p:nvSpPr>
            <p:cNvPr id="3687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3687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schemeClr val="hlink"/>
                </a:solidFill>
              </a:endParaRPr>
            </a:p>
          </p:txBody>
        </p:sp>
        <p:sp>
          <p:nvSpPr>
            <p:cNvPr id="3687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2400">
                <a:latin typeface="Times New Roman" charset="0"/>
              </a:endParaRPr>
            </a:p>
          </p:txBody>
        </p:sp>
        <p:sp>
          <p:nvSpPr>
            <p:cNvPr id="3687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schemeClr val="accent2"/>
                </a:solidFill>
              </a:endParaRPr>
            </a:p>
          </p:txBody>
        </p:sp>
        <p:sp>
          <p:nvSpPr>
            <p:cNvPr id="3687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3688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hp.net/manual/en/class.soapclient.ph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1 Imagen" descr="actividades_Ingles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25" y="500063"/>
            <a:ext cx="5643563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2 Imagen" descr="individual_Ingles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75" y="922338"/>
            <a:ext cx="5214938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3 Imagen" descr="objetivos_Ingles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1500" y="1694185"/>
            <a:ext cx="557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CuadroTexto"/>
          <p:cNvSpPr txBox="1"/>
          <p:nvPr/>
        </p:nvSpPr>
        <p:spPr>
          <a:xfrm>
            <a:off x="785813" y="2122810"/>
            <a:ext cx="75723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Develop a PHP Web Service Client which consumes a SOAP Web Service Developed in JEE</a:t>
            </a:r>
          </a:p>
          <a:p>
            <a:pPr>
              <a:defRPr/>
            </a:pPr>
            <a:endParaRPr lang="en-US" sz="1400" dirty="0" smtClean="0">
              <a:solidFill>
                <a:schemeClr val="accent5">
                  <a:lumMod val="25000"/>
                </a:schemeClr>
              </a:solidFill>
              <a:latin typeface="Arial" pitchFamily="34" charset="0"/>
            </a:endParaRPr>
          </a:p>
        </p:txBody>
      </p:sp>
      <p:pic>
        <p:nvPicPr>
          <p:cNvPr id="3078" name="5 Imagen" descr="instrucciones_Ingles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4375" y="3256533"/>
            <a:ext cx="614362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857251" y="3769295"/>
            <a:ext cx="73580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Follow the </a:t>
            </a:r>
            <a:r>
              <a:rPr lang="en-US" sz="14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Web Services workshop  that will be conducted by the teacher in the classroom. </a:t>
            </a:r>
            <a:endParaRPr lang="en-US" sz="1400" dirty="0" smtClean="0">
              <a:solidFill>
                <a:schemeClr val="accent5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n-US" sz="14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Deliver you’re the Web Service Project, JSP Client, and PHP Client in the Labs section in Blackboard</a:t>
            </a:r>
            <a:endParaRPr lang="es-MX" sz="1600" dirty="0">
              <a:solidFill>
                <a:schemeClr val="accent5">
                  <a:lumMod val="25000"/>
                </a:schemeClr>
              </a:solidFill>
              <a:latin typeface="Arial" pitchFamily="34" charset="0"/>
            </a:endParaRPr>
          </a:p>
        </p:txBody>
      </p:sp>
      <p:pic>
        <p:nvPicPr>
          <p:cNvPr id="3082" name="9 Imagen" descr="especificaciones_Ingles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2938" y="5013176"/>
            <a:ext cx="6072187" cy="50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10 CuadroTexto"/>
          <p:cNvSpPr txBox="1"/>
          <p:nvPr/>
        </p:nvSpPr>
        <p:spPr>
          <a:xfrm>
            <a:off x="928688" y="5591026"/>
            <a:ext cx="7572375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Workshop exercises  </a:t>
            </a:r>
            <a:r>
              <a:rPr lang="en-US" sz="140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will be integrated to the </a:t>
            </a:r>
            <a:r>
              <a:rPr lang="en-US" sz="1400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25% </a:t>
            </a:r>
            <a:r>
              <a:rPr lang="en-US" sz="1400" dirty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partial grade component of lab practices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500063" y="487363"/>
            <a:ext cx="75723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 smtClean="0">
                <a:solidFill>
                  <a:schemeClr val="accent5">
                    <a:lumMod val="25000"/>
                  </a:schemeClr>
                </a:solidFill>
                <a:latin typeface="Arial" pitchFamily="34" charset="0"/>
              </a:rPr>
              <a:t>Web Services</a:t>
            </a:r>
            <a:endParaRPr lang="es-MX" b="1" dirty="0">
              <a:solidFill>
                <a:schemeClr val="accent5">
                  <a:lumMod val="25000"/>
                </a:schemeClr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PHP SOAP Web </a:t>
            </a:r>
            <a:r>
              <a:rPr lang="es-MX" dirty="0" err="1" smtClean="0"/>
              <a:t>Service</a:t>
            </a:r>
            <a:r>
              <a:rPr lang="es-MX" dirty="0" smtClean="0"/>
              <a:t> </a:t>
            </a:r>
            <a:r>
              <a:rPr lang="es-MX" dirty="0" err="1" smtClean="0"/>
              <a:t>Client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PHP uses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SoapClient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to</a:t>
            </a:r>
            <a:r>
              <a:rPr lang="es-MX" dirty="0" smtClean="0"/>
              <a:t> consume web </a:t>
            </a:r>
            <a:r>
              <a:rPr lang="es-MX" dirty="0" err="1" smtClean="0"/>
              <a:t>services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Through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</a:t>
            </a:r>
            <a:r>
              <a:rPr lang="es-MX" dirty="0" err="1" smtClean="0"/>
              <a:t>method</a:t>
            </a:r>
            <a:r>
              <a:rPr lang="es-MX" dirty="0" smtClean="0"/>
              <a:t> __</a:t>
            </a:r>
            <a:r>
              <a:rPr lang="es-MX" dirty="0" err="1" smtClean="0"/>
              <a:t>soapCall</a:t>
            </a:r>
            <a:r>
              <a:rPr lang="es-MX" dirty="0" smtClean="0"/>
              <a:t>(), </a:t>
            </a:r>
            <a:r>
              <a:rPr lang="es-MX" dirty="0" err="1" smtClean="0"/>
              <a:t>you</a:t>
            </a:r>
            <a:r>
              <a:rPr lang="es-MX" dirty="0" smtClean="0"/>
              <a:t> can </a:t>
            </a:r>
            <a:r>
              <a:rPr lang="es-MX" dirty="0" err="1" smtClean="0"/>
              <a:t>invoke</a:t>
            </a:r>
            <a:r>
              <a:rPr lang="es-MX" dirty="0" smtClean="0"/>
              <a:t> </a:t>
            </a:r>
            <a:r>
              <a:rPr lang="es-MX" dirty="0" err="1" smtClean="0"/>
              <a:t>the</a:t>
            </a:r>
            <a:r>
              <a:rPr lang="es-MX" dirty="0" smtClean="0"/>
              <a:t> web </a:t>
            </a:r>
            <a:r>
              <a:rPr lang="es-MX" dirty="0" err="1" smtClean="0"/>
              <a:t>service’s</a:t>
            </a:r>
            <a:r>
              <a:rPr lang="es-MX" dirty="0" smtClean="0"/>
              <a:t> </a:t>
            </a:r>
            <a:r>
              <a:rPr lang="es-MX" dirty="0" err="1" smtClean="0"/>
              <a:t>methods</a:t>
            </a:r>
            <a:r>
              <a:rPr lang="es-MX" dirty="0" smtClean="0"/>
              <a:t>.</a:t>
            </a:r>
          </a:p>
          <a:p>
            <a:r>
              <a:rPr lang="es-MX" dirty="0" err="1" smtClean="0"/>
              <a:t>Documentation</a:t>
            </a:r>
            <a:r>
              <a:rPr lang="es-MX" dirty="0" smtClean="0"/>
              <a:t> </a:t>
            </a:r>
            <a:r>
              <a:rPr lang="es-MX" dirty="0" err="1" smtClean="0"/>
              <a:t>about</a:t>
            </a:r>
            <a:r>
              <a:rPr lang="es-MX" dirty="0" smtClean="0"/>
              <a:t> </a:t>
            </a:r>
            <a:r>
              <a:rPr lang="es-MX" dirty="0" err="1" smtClean="0"/>
              <a:t>SoapClient</a:t>
            </a:r>
            <a:r>
              <a:rPr lang="es-MX" dirty="0" smtClean="0"/>
              <a:t> </a:t>
            </a:r>
            <a:r>
              <a:rPr lang="es-MX" dirty="0" err="1" smtClean="0"/>
              <a:t>class</a:t>
            </a:r>
            <a:r>
              <a:rPr lang="es-MX" dirty="0" smtClean="0"/>
              <a:t> </a:t>
            </a:r>
            <a:r>
              <a:rPr lang="es-MX" dirty="0" err="1" smtClean="0"/>
              <a:t>is</a:t>
            </a:r>
            <a:r>
              <a:rPr lang="es-MX" dirty="0" smtClean="0"/>
              <a:t> </a:t>
            </a:r>
            <a:r>
              <a:rPr lang="es-MX" dirty="0" err="1" smtClean="0"/>
              <a:t>available</a:t>
            </a:r>
            <a:r>
              <a:rPr lang="es-MX" dirty="0" smtClean="0"/>
              <a:t> at </a:t>
            </a:r>
            <a:r>
              <a:rPr lang="es-MX" sz="2400" dirty="0">
                <a:hlinkClick r:id="rId2"/>
              </a:rPr>
              <a:t>http://www.php.net/manual/en/class.soapclient.php</a:t>
            </a:r>
            <a:endParaRPr lang="es-MX" sz="2400" dirty="0" smtClean="0"/>
          </a:p>
          <a:p>
            <a:endParaRPr lang="es-MX" dirty="0" smtClean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3321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PHP SOAP Web </a:t>
            </a:r>
            <a:r>
              <a:rPr lang="es-MX" dirty="0" err="1"/>
              <a:t>Service</a:t>
            </a:r>
            <a:r>
              <a:rPr lang="es-MX" dirty="0"/>
              <a:t> </a:t>
            </a:r>
            <a:r>
              <a:rPr lang="es-MX" dirty="0" err="1"/>
              <a:t>Client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800" dirty="0" smtClean="0"/>
              <a:t>Test </a:t>
            </a:r>
            <a:r>
              <a:rPr lang="es-MX" sz="2800" dirty="0" err="1" smtClean="0"/>
              <a:t>the</a:t>
            </a:r>
            <a:r>
              <a:rPr lang="es-MX" sz="2800" dirty="0"/>
              <a:t> </a:t>
            </a:r>
            <a:r>
              <a:rPr lang="es-MX" sz="2800" dirty="0" smtClean="0"/>
              <a:t>web </a:t>
            </a:r>
            <a:r>
              <a:rPr lang="es-MX" sz="2800" dirty="0" err="1" smtClean="0"/>
              <a:t>service</a:t>
            </a:r>
            <a:r>
              <a:rPr lang="es-MX" sz="2800" dirty="0" smtClean="0"/>
              <a:t> </a:t>
            </a:r>
            <a:r>
              <a:rPr lang="es-MX" sz="2800" dirty="0" err="1" smtClean="0"/>
              <a:t>call</a:t>
            </a:r>
            <a:r>
              <a:rPr lang="es-MX" sz="2800" dirty="0" smtClean="0"/>
              <a:t> </a:t>
            </a:r>
            <a:r>
              <a:rPr lang="es-MX" sz="2800" dirty="0" err="1" smtClean="0"/>
              <a:t>by</a:t>
            </a:r>
            <a:r>
              <a:rPr lang="es-MX" sz="2800" dirty="0" smtClean="0"/>
              <a:t> </a:t>
            </a:r>
            <a:r>
              <a:rPr lang="es-MX" sz="2800" dirty="0" err="1" smtClean="0"/>
              <a:t>programming</a:t>
            </a:r>
            <a:r>
              <a:rPr lang="es-MX" sz="2800" dirty="0" smtClean="0"/>
              <a:t> a </a:t>
            </a:r>
            <a:r>
              <a:rPr lang="es-MX" sz="2800" dirty="0" err="1" smtClean="0"/>
              <a:t>php</a:t>
            </a:r>
            <a:r>
              <a:rPr lang="es-MX" sz="2800" dirty="0" smtClean="0"/>
              <a:t> script </a:t>
            </a:r>
            <a:r>
              <a:rPr lang="es-MX" sz="2800" dirty="0" err="1" smtClean="0"/>
              <a:t>using</a:t>
            </a:r>
            <a:r>
              <a:rPr lang="es-MX" sz="2800" dirty="0" smtClean="0"/>
              <a:t> </a:t>
            </a:r>
            <a:r>
              <a:rPr lang="es-MX" sz="2800" dirty="0" err="1" smtClean="0"/>
              <a:t>the</a:t>
            </a:r>
            <a:r>
              <a:rPr lang="es-MX" sz="2800" dirty="0" smtClean="0"/>
              <a:t> </a:t>
            </a:r>
            <a:r>
              <a:rPr lang="es-MX" sz="2800" dirty="0" err="1" smtClean="0"/>
              <a:t>SoapClient</a:t>
            </a:r>
            <a:r>
              <a:rPr lang="es-MX" sz="2800" dirty="0" smtClean="0"/>
              <a:t> </a:t>
            </a:r>
            <a:r>
              <a:rPr lang="es-MX" sz="2800" dirty="0" err="1" smtClean="0"/>
              <a:t>class</a:t>
            </a:r>
            <a:r>
              <a:rPr lang="es-MX" sz="2800" dirty="0" smtClean="0"/>
              <a:t>.</a:t>
            </a:r>
          </a:p>
          <a:p>
            <a:r>
              <a:rPr lang="es-MX" sz="2800" dirty="0" err="1" smtClean="0"/>
              <a:t>Create</a:t>
            </a:r>
            <a:r>
              <a:rPr lang="es-MX" sz="2800" dirty="0" smtClean="0"/>
              <a:t> </a:t>
            </a:r>
            <a:r>
              <a:rPr lang="es-MX" sz="2800" dirty="0" err="1" smtClean="0"/>
              <a:t>the</a:t>
            </a:r>
            <a:r>
              <a:rPr lang="es-MX" sz="2800" dirty="0" smtClean="0"/>
              <a:t> file </a:t>
            </a:r>
            <a:r>
              <a:rPr lang="es-MX" sz="2800" i="1" dirty="0" smtClean="0"/>
              <a:t>service.html</a:t>
            </a:r>
            <a:r>
              <a:rPr lang="es-MX" sz="2800" dirty="0" smtClean="0"/>
              <a:t> </a:t>
            </a:r>
            <a:r>
              <a:rPr lang="es-MX" sz="2800" dirty="0" err="1" smtClean="0"/>
              <a:t>with</a:t>
            </a:r>
            <a:r>
              <a:rPr lang="es-MX" sz="2800" dirty="0" smtClean="0"/>
              <a:t> </a:t>
            </a:r>
            <a:r>
              <a:rPr lang="es-MX" sz="2800" dirty="0" err="1" smtClean="0"/>
              <a:t>an</a:t>
            </a:r>
            <a:r>
              <a:rPr lang="es-MX" sz="2800" dirty="0" smtClean="0"/>
              <a:t> HTML </a:t>
            </a:r>
            <a:r>
              <a:rPr lang="es-MX" sz="2800" dirty="0" err="1" smtClean="0"/>
              <a:t>form</a:t>
            </a:r>
            <a:r>
              <a:rPr lang="es-MX" sz="2800" dirty="0" smtClean="0"/>
              <a:t> </a:t>
            </a:r>
            <a:r>
              <a:rPr lang="es-MX" sz="2800" dirty="0" err="1" smtClean="0"/>
              <a:t>with</a:t>
            </a:r>
            <a:r>
              <a:rPr lang="es-MX" sz="2800" dirty="0" smtClean="0"/>
              <a:t> 4 inputs. </a:t>
            </a:r>
            <a:r>
              <a:rPr lang="es-MX" sz="2800" dirty="0" err="1" smtClean="0"/>
              <a:t>The</a:t>
            </a:r>
            <a:r>
              <a:rPr lang="es-MX" sz="2800" dirty="0" smtClean="0"/>
              <a:t> </a:t>
            </a:r>
            <a:r>
              <a:rPr lang="es-MX" sz="2800" dirty="0" err="1" smtClean="0"/>
              <a:t>action</a:t>
            </a:r>
            <a:r>
              <a:rPr lang="es-MX" sz="2800" dirty="0" smtClean="0"/>
              <a:t> </a:t>
            </a:r>
            <a:r>
              <a:rPr lang="es-MX" sz="2800" dirty="0" err="1" smtClean="0"/>
              <a:t>should</a:t>
            </a:r>
            <a:r>
              <a:rPr lang="es-MX" sz="2800" dirty="0" smtClean="0"/>
              <a:t> be </a:t>
            </a:r>
            <a:r>
              <a:rPr lang="es-MX" sz="2800" i="1" dirty="0" err="1" smtClean="0"/>
              <a:t>service.php</a:t>
            </a:r>
            <a:endParaRPr lang="es-MX" sz="2800" i="1" dirty="0" smtClean="0"/>
          </a:p>
          <a:p>
            <a:r>
              <a:rPr lang="es-MX" sz="2800" dirty="0" smtClean="0"/>
              <a:t>In </a:t>
            </a:r>
            <a:r>
              <a:rPr lang="es-MX" sz="2800" i="1" dirty="0" err="1" smtClean="0"/>
              <a:t>service.php</a:t>
            </a:r>
            <a:r>
              <a:rPr lang="es-MX" sz="2800" i="1" dirty="0" smtClean="0"/>
              <a:t> </a:t>
            </a:r>
            <a:r>
              <a:rPr lang="es-MX" sz="2800" dirty="0" err="1" smtClean="0"/>
              <a:t>generate</a:t>
            </a:r>
            <a:r>
              <a:rPr lang="es-MX" sz="2800" dirty="0" smtClean="0"/>
              <a:t> </a:t>
            </a:r>
            <a:r>
              <a:rPr lang="es-MX" sz="2800" dirty="0" err="1" smtClean="0"/>
              <a:t>the</a:t>
            </a:r>
            <a:r>
              <a:rPr lang="es-MX" sz="2800" dirty="0"/>
              <a:t> </a:t>
            </a:r>
            <a:r>
              <a:rPr lang="es-MX" sz="2800" dirty="0" smtClean="0"/>
              <a:t>web </a:t>
            </a:r>
            <a:r>
              <a:rPr lang="es-MX" sz="2800" dirty="0" err="1" smtClean="0"/>
              <a:t>service</a:t>
            </a:r>
            <a:r>
              <a:rPr lang="es-MX" sz="2800" dirty="0" smtClean="0"/>
              <a:t> </a:t>
            </a:r>
            <a:r>
              <a:rPr lang="es-MX" sz="2800" dirty="0" err="1" smtClean="0"/>
              <a:t>client</a:t>
            </a:r>
            <a:r>
              <a:rPr lang="es-MX" sz="2800" dirty="0" smtClean="0"/>
              <a:t>, </a:t>
            </a:r>
            <a:r>
              <a:rPr lang="es-MX" sz="2800" dirty="0" err="1" smtClean="0"/>
              <a:t>which</a:t>
            </a:r>
            <a:r>
              <a:rPr lang="es-MX" sz="2800" dirty="0" smtClean="0"/>
              <a:t> </a:t>
            </a:r>
            <a:r>
              <a:rPr lang="es-MX" sz="2800" dirty="0" err="1" smtClean="0"/>
              <a:t>will</a:t>
            </a:r>
            <a:r>
              <a:rPr lang="es-MX" sz="2800" dirty="0" smtClean="0"/>
              <a:t> </a:t>
            </a:r>
            <a:r>
              <a:rPr lang="es-MX" sz="2800" dirty="0" err="1" smtClean="0"/>
              <a:t>invoke</a:t>
            </a:r>
            <a:r>
              <a:rPr lang="es-MX" sz="2800" dirty="0" smtClean="0"/>
              <a:t> </a:t>
            </a:r>
            <a:r>
              <a:rPr lang="es-MX" sz="2800" dirty="0" err="1" smtClean="0"/>
              <a:t>the</a:t>
            </a:r>
            <a:r>
              <a:rPr lang="es-MX" sz="2800" dirty="0" smtClean="0"/>
              <a:t> </a:t>
            </a:r>
            <a:r>
              <a:rPr lang="es-MX" sz="2800" dirty="0" err="1" smtClean="0"/>
              <a:t>apropriate</a:t>
            </a:r>
            <a:r>
              <a:rPr lang="es-MX" sz="2800" dirty="0" smtClean="0"/>
              <a:t> web </a:t>
            </a:r>
            <a:r>
              <a:rPr lang="es-MX" sz="2800" dirty="0" err="1" smtClean="0"/>
              <a:t>service</a:t>
            </a:r>
            <a:r>
              <a:rPr lang="es-MX" sz="2800" dirty="0" smtClean="0"/>
              <a:t> </a:t>
            </a:r>
            <a:r>
              <a:rPr lang="es-MX" sz="2800" dirty="0" err="1" smtClean="0"/>
              <a:t>methods</a:t>
            </a:r>
            <a:r>
              <a:rPr lang="es-MX" sz="2800" dirty="0" smtClean="0"/>
              <a:t> </a:t>
            </a:r>
            <a:r>
              <a:rPr lang="es-MX" sz="2800" dirty="0" err="1" smtClean="0"/>
              <a:t>to</a:t>
            </a:r>
            <a:r>
              <a:rPr lang="es-MX" sz="2800" dirty="0" smtClean="0"/>
              <a:t> </a:t>
            </a:r>
            <a:r>
              <a:rPr lang="es-MX" sz="2800" dirty="0" err="1" smtClean="0"/>
              <a:t>perform</a:t>
            </a:r>
            <a:r>
              <a:rPr lang="es-MX" sz="2800" dirty="0" smtClean="0"/>
              <a:t> </a:t>
            </a:r>
            <a:r>
              <a:rPr lang="es-MX" sz="2800" dirty="0" err="1" smtClean="0"/>
              <a:t>the</a:t>
            </a:r>
            <a:r>
              <a:rPr lang="es-MX" sz="2800" dirty="0" smtClean="0"/>
              <a:t> </a:t>
            </a:r>
            <a:r>
              <a:rPr lang="es-MX" sz="2800" dirty="0" err="1" smtClean="0"/>
              <a:t>following</a:t>
            </a:r>
            <a:r>
              <a:rPr lang="es-MX" sz="2800" dirty="0" smtClean="0"/>
              <a:t> </a:t>
            </a:r>
            <a:r>
              <a:rPr lang="es-MX" sz="2800" dirty="0" err="1" smtClean="0"/>
              <a:t>operation</a:t>
            </a:r>
            <a:r>
              <a:rPr lang="es-MX" sz="2800" dirty="0" smtClean="0"/>
              <a:t>:</a:t>
            </a:r>
          </a:p>
          <a:p>
            <a:pPr marL="0" indent="0" algn="ctr">
              <a:buNone/>
            </a:pPr>
            <a:r>
              <a:rPr lang="es-MX" sz="2800" dirty="0" smtClean="0"/>
              <a:t>((Input1 * input2) + (input3 – input4)) / 2 </a:t>
            </a:r>
            <a:endParaRPr lang="es-MX" sz="2800" dirty="0" smtClean="0"/>
          </a:p>
          <a:p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893850225"/>
      </p:ext>
    </p:extLst>
  </p:cSld>
  <p:clrMapOvr>
    <a:masterClrMapping/>
  </p:clrMapOvr>
</p:sld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682</TotalTime>
  <Words>178</Words>
  <Application>Microsoft Office PowerPoint</Application>
  <PresentationFormat>Presentación en pantalla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Píxel</vt:lpstr>
      <vt:lpstr>Presentación de PowerPoint</vt:lpstr>
      <vt:lpstr>PHP SOAP Web Service Client</vt:lpstr>
      <vt:lpstr>PHP SOAP Web Service Client</vt:lpstr>
    </vt:vector>
  </TitlesOfParts>
  <Company>ITESM CQ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Informática</dc:creator>
  <cp:lastModifiedBy>edwarffein</cp:lastModifiedBy>
  <cp:revision>113</cp:revision>
  <dcterms:created xsi:type="dcterms:W3CDTF">2006-08-10T23:38:12Z</dcterms:created>
  <dcterms:modified xsi:type="dcterms:W3CDTF">2012-10-17T06:16:53Z</dcterms:modified>
</cp:coreProperties>
</file>