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4"/>
  </p:notesMasterIdLst>
  <p:sldIdLst>
    <p:sldId id="277" r:id="rId2"/>
    <p:sldId id="278" r:id="rId3"/>
    <p:sldId id="291" r:id="rId4"/>
    <p:sldId id="292" r:id="rId5"/>
    <p:sldId id="293" r:id="rId6"/>
    <p:sldId id="294" r:id="rId7"/>
    <p:sldId id="295" r:id="rId8"/>
    <p:sldId id="289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9137-4E4F-4C60-AA28-F581FB804CB9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64DBC-7958-4CCF-AEFA-FCAEB6A9C3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06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D4F0-0B77-4151-B9D9-00D9253009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F6C-4AEA-488B-9E21-6B962BF10E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59E56-96C0-4E0F-9CB9-C770A24117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2CBC-0639-4EB0-8533-4ABAB9EE0E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D44F-3316-417E-8904-6B4C3CC59D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67036-2C5D-4988-A1CE-949F5673F6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C3EA-8FDD-4E56-B19F-C9C3B7C923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04AE-A98C-41DE-B4A2-5C777CD792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E2BE-C8A5-4D55-BA88-E2EC2E5A1C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CE3D-7520-4A0B-942F-3A72B429E0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0988-2C3F-429F-A83D-2FFF96C313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A9AE-6D7B-4E54-A3C1-C2510C4ADA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B37F85B-8487-4199-9DD5-B45A98B878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nuso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1 Imagen" descr="actividades_Ingl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500063"/>
            <a:ext cx="56435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2 Imagen" descr="individual_Ingle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922338"/>
            <a:ext cx="52149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3 Imagen" descr="objetivos_Ingl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1694185"/>
            <a:ext cx="557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85813" y="2122810"/>
            <a:ext cx="757237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Describe web services distributed application paradigm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Develop a web service in </a:t>
            </a:r>
            <a:r>
              <a:rPr lang="en-US" sz="14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php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 and consume 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it with </a:t>
            </a:r>
            <a:r>
              <a:rPr lang="en-US" sz="14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php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 and </a:t>
            </a:r>
            <a:r>
              <a:rPr lang="en-US" sz="14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jsp</a:t>
            </a:r>
            <a:endParaRPr lang="en-US" sz="140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Understand web services decentralization and availability </a:t>
            </a:r>
          </a:p>
        </p:txBody>
      </p:sp>
      <p:pic>
        <p:nvPicPr>
          <p:cNvPr id="3078" name="5 Imagen" descr="instrucciones_Ingle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256533"/>
            <a:ext cx="61436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857251" y="3769295"/>
            <a:ext cx="7358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Follow the 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Web Services workshop  that will be conducted by the teacher in the classroom. </a:t>
            </a:r>
            <a:endParaRPr lang="es-MX" sz="1600" dirty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  <p:pic>
        <p:nvPicPr>
          <p:cNvPr id="3082" name="9 Imagen" descr="especificaciones_Ingles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" y="5013176"/>
            <a:ext cx="6072187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928688" y="5591026"/>
            <a:ext cx="75723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Workshop 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exercises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00063" y="487363"/>
            <a:ext cx="7572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PHP Web Services</a:t>
            </a:r>
            <a:endParaRPr lang="es-MX" b="1" dirty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be </a:t>
            </a:r>
            <a:r>
              <a:rPr lang="es-MX" dirty="0" err="1" smtClean="0"/>
              <a:t>deployed</a:t>
            </a:r>
            <a:r>
              <a:rPr lang="es-MX" dirty="0" smtClean="0"/>
              <a:t> in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r>
              <a:rPr lang="es-MX" dirty="0" smtClean="0"/>
              <a:t>,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contributes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fault</a:t>
            </a:r>
            <a:r>
              <a:rPr lang="es-MX" dirty="0" smtClean="0"/>
              <a:t> </a:t>
            </a:r>
            <a:r>
              <a:rPr lang="es-MX" dirty="0" err="1" smtClean="0"/>
              <a:t>tolerance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availability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methods</a:t>
            </a:r>
            <a:r>
              <a:rPr lang="es-MX" dirty="0" smtClean="0"/>
              <a:t>, </a:t>
            </a:r>
            <a:r>
              <a:rPr lang="es-MX" dirty="0" err="1" smtClean="0"/>
              <a:t>when</a:t>
            </a:r>
            <a:r>
              <a:rPr lang="es-MX" dirty="0" smtClean="0"/>
              <a:t> a server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down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92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Copy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WS in </a:t>
            </a:r>
            <a:r>
              <a:rPr lang="es-MX" dirty="0" err="1" smtClean="0"/>
              <a:t>another</a:t>
            </a:r>
            <a:r>
              <a:rPr lang="es-MX" dirty="0" smtClean="0"/>
              <a:t> folder. </a:t>
            </a:r>
          </a:p>
          <a:p>
            <a:r>
              <a:rPr lang="es-MX" dirty="0" smtClean="0"/>
              <a:t>In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consumer</a:t>
            </a:r>
            <a:r>
              <a:rPr lang="es-MX" dirty="0" smtClean="0"/>
              <a:t> script, </a:t>
            </a:r>
            <a:r>
              <a:rPr lang="es-MX" dirty="0" err="1" smtClean="0"/>
              <a:t>add</a:t>
            </a:r>
            <a:r>
              <a:rPr lang="es-MX" dirty="0" smtClean="0"/>
              <a:t> a try-catch  block, and </a:t>
            </a:r>
            <a:r>
              <a:rPr lang="es-MX" dirty="0" err="1" smtClean="0"/>
              <a:t>put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catch </a:t>
            </a:r>
            <a:r>
              <a:rPr lang="es-MX" dirty="0" err="1" smtClean="0"/>
              <a:t>part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consume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location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try{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         $</a:t>
            </a:r>
            <a:r>
              <a:rPr lang="es-MX" sz="1600" dirty="0" err="1">
                <a:solidFill>
                  <a:schemeClr val="bg2"/>
                </a:solidFill>
              </a:rPr>
              <a:t>sClient</a:t>
            </a:r>
            <a:r>
              <a:rPr lang="es-MX" sz="1600" dirty="0">
                <a:solidFill>
                  <a:schemeClr val="bg2"/>
                </a:solidFill>
              </a:rPr>
              <a:t> = new </a:t>
            </a:r>
            <a:r>
              <a:rPr lang="es-MX" sz="1600" dirty="0" err="1" smtClean="0">
                <a:solidFill>
                  <a:schemeClr val="bg2"/>
                </a:solidFill>
              </a:rPr>
              <a:t>SoapClient</a:t>
            </a:r>
            <a:r>
              <a:rPr lang="es-MX" sz="1600" dirty="0">
                <a:solidFill>
                  <a:schemeClr val="bg2"/>
                </a:solidFill>
              </a:rPr>
              <a:t>('http://localhost/phpWebService/webService.php/hello?wsdl');</a:t>
            </a: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} </a:t>
            </a:r>
            <a:r>
              <a:rPr lang="es-MX" sz="1600" dirty="0">
                <a:solidFill>
                  <a:schemeClr val="bg2"/>
                </a:solidFill>
              </a:rPr>
              <a:t>catch(</a:t>
            </a:r>
            <a:r>
              <a:rPr lang="es-MX" sz="1600" dirty="0" err="1">
                <a:solidFill>
                  <a:schemeClr val="bg2"/>
                </a:solidFill>
              </a:rPr>
              <a:t>SoapFault</a:t>
            </a:r>
            <a:r>
              <a:rPr lang="es-MX" sz="1600" dirty="0">
                <a:solidFill>
                  <a:schemeClr val="bg2"/>
                </a:solidFill>
              </a:rPr>
              <a:t> $e){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         </a:t>
            </a:r>
            <a:r>
              <a:rPr lang="es-MX" sz="1600" dirty="0" smtClean="0">
                <a:solidFill>
                  <a:schemeClr val="bg2"/>
                </a:solidFill>
              </a:rPr>
              <a:t>try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</a:t>
            </a:r>
            <a:r>
              <a:rPr lang="es-MX" sz="1600" dirty="0" smtClean="0">
                <a:solidFill>
                  <a:schemeClr val="bg2"/>
                </a:solidFill>
              </a:rPr>
              <a:t>         {</a:t>
            </a: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	</a:t>
            </a:r>
            <a:r>
              <a:rPr lang="es-MX" sz="1600" dirty="0">
                <a:solidFill>
                  <a:schemeClr val="bg2"/>
                </a:solidFill>
              </a:rPr>
              <a:t>$</a:t>
            </a:r>
            <a:r>
              <a:rPr lang="es-MX" sz="1600" dirty="0" err="1">
                <a:solidFill>
                  <a:schemeClr val="bg2"/>
                </a:solidFill>
              </a:rPr>
              <a:t>sClient</a:t>
            </a:r>
            <a:r>
              <a:rPr lang="es-MX" sz="1600" dirty="0">
                <a:solidFill>
                  <a:schemeClr val="bg2"/>
                </a:solidFill>
              </a:rPr>
              <a:t> = new </a:t>
            </a:r>
            <a:r>
              <a:rPr lang="es-MX" sz="1600" dirty="0" err="1">
                <a:solidFill>
                  <a:schemeClr val="bg2"/>
                </a:solidFill>
              </a:rPr>
              <a:t>SoapClient</a:t>
            </a:r>
            <a:r>
              <a:rPr lang="es-MX" sz="1600" dirty="0">
                <a:solidFill>
                  <a:schemeClr val="bg2"/>
                </a:solidFill>
              </a:rPr>
              <a:t>('http://</a:t>
            </a:r>
            <a:r>
              <a:rPr lang="es-MX" sz="1600" dirty="0" smtClean="0">
                <a:solidFill>
                  <a:schemeClr val="bg2"/>
                </a:solidFill>
              </a:rPr>
              <a:t>localhost/phpWebService2/webService.php/hello?wsdl');</a:t>
            </a:r>
            <a:endParaRPr lang="es-MX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          } </a:t>
            </a:r>
            <a:r>
              <a:rPr lang="es-MX" sz="1600" dirty="0">
                <a:solidFill>
                  <a:schemeClr val="bg2"/>
                </a:solidFill>
              </a:rPr>
              <a:t>catch(</a:t>
            </a:r>
            <a:r>
              <a:rPr lang="es-MX" sz="1600" dirty="0" err="1">
                <a:solidFill>
                  <a:schemeClr val="bg2"/>
                </a:solidFill>
              </a:rPr>
              <a:t>SoapFault</a:t>
            </a:r>
            <a:r>
              <a:rPr lang="es-MX" sz="1600" dirty="0">
                <a:solidFill>
                  <a:schemeClr val="bg2"/>
                </a:solidFill>
              </a:rPr>
              <a:t> $e</a:t>
            </a:r>
            <a:r>
              <a:rPr lang="es-MX" sz="1600" dirty="0" smtClean="0">
                <a:solidFill>
                  <a:schemeClr val="bg2"/>
                </a:solidFill>
              </a:rPr>
              <a:t>){ … }</a:t>
            </a:r>
            <a:endParaRPr lang="es-MX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 }</a:t>
            </a:r>
            <a:endParaRPr lang="es-MX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WS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Put</a:t>
            </a:r>
            <a:r>
              <a:rPr lang="es-MX" dirty="0" smtClean="0"/>
              <a:t> a </a:t>
            </a:r>
            <a:r>
              <a:rPr lang="es-MX" dirty="0" err="1" smtClean="0"/>
              <a:t>mistake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WS, and test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availability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second</a:t>
            </a:r>
            <a:r>
              <a:rPr lang="es-MX" dirty="0" smtClean="0"/>
              <a:t> WS</a:t>
            </a:r>
          </a:p>
        </p:txBody>
      </p:sp>
    </p:spTree>
    <p:extLst>
      <p:ext uri="{BB962C8B-B14F-4D97-AF65-F5344CB8AC3E}">
        <p14:creationId xmlns:p14="http://schemas.microsoft.com/office/powerpoint/2010/main" val="27221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PHP Web </a:t>
            </a:r>
            <a:r>
              <a:rPr lang="es-MX" dirty="0" err="1"/>
              <a:t>S</a:t>
            </a:r>
            <a:r>
              <a:rPr lang="es-MX" dirty="0" err="1" smtClean="0"/>
              <a:t>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MX" sz="3200" dirty="0" smtClean="0"/>
              <a:t>As </a:t>
            </a:r>
            <a:r>
              <a:rPr lang="es-MX" sz="3200" dirty="0" err="1" smtClean="0"/>
              <a:t>seen</a:t>
            </a:r>
            <a:r>
              <a:rPr lang="es-MX" sz="3200" dirty="0" smtClean="0"/>
              <a:t> in </a:t>
            </a:r>
            <a:r>
              <a:rPr lang="es-MX" sz="3200" dirty="0" err="1" smtClean="0"/>
              <a:t>previous</a:t>
            </a:r>
            <a:r>
              <a:rPr lang="es-MX" sz="3200" dirty="0" smtClean="0"/>
              <a:t> </a:t>
            </a:r>
            <a:r>
              <a:rPr lang="es-MX" sz="3200" dirty="0" err="1" smtClean="0"/>
              <a:t>presentations</a:t>
            </a:r>
            <a:r>
              <a:rPr lang="es-MX" sz="3200" dirty="0" smtClean="0"/>
              <a:t>, SOAP</a:t>
            </a:r>
            <a:r>
              <a:rPr lang="es-MX" dirty="0" smtClean="0"/>
              <a:t> </a:t>
            </a:r>
            <a:r>
              <a:rPr lang="es-MX" sz="3200" dirty="0"/>
              <a:t>web </a:t>
            </a:r>
            <a:r>
              <a:rPr lang="es-MX" sz="3200" dirty="0" err="1"/>
              <a:t>services</a:t>
            </a:r>
            <a:r>
              <a:rPr lang="es-MX" sz="3200" dirty="0"/>
              <a:t> </a:t>
            </a:r>
            <a:r>
              <a:rPr lang="en-US" sz="3200" dirty="0" smtClean="0"/>
              <a:t>are </a:t>
            </a:r>
            <a:r>
              <a:rPr lang="en-US" sz="3200" dirty="0"/>
              <a:t>exposed through </a:t>
            </a:r>
            <a:r>
              <a:rPr lang="es-MX" sz="3200" dirty="0" smtClean="0"/>
              <a:t>WSDL </a:t>
            </a:r>
            <a:r>
              <a:rPr lang="es-MX" sz="3200" dirty="0" err="1" smtClean="0"/>
              <a:t>documents</a:t>
            </a:r>
            <a:r>
              <a:rPr lang="es-MX" sz="3200" dirty="0" smtClean="0"/>
              <a:t>.</a:t>
            </a:r>
          </a:p>
          <a:p>
            <a:r>
              <a:rPr lang="en-US" dirty="0" smtClean="0"/>
              <a:t>But writing </a:t>
            </a:r>
            <a:r>
              <a:rPr lang="en-US" dirty="0"/>
              <a:t>WSDL manually </a:t>
            </a:r>
            <a:r>
              <a:rPr lang="en-US" dirty="0" smtClean="0"/>
              <a:t>is </a:t>
            </a:r>
            <a:r>
              <a:rPr lang="en-US" sz="2800" i="1" strike="sngStrike" dirty="0" smtClean="0"/>
              <a:t>a </a:t>
            </a:r>
            <a:r>
              <a:rPr lang="en-US" sz="2800" i="1" strike="sngStrike" dirty="0"/>
              <a:t>real </a:t>
            </a:r>
            <a:r>
              <a:rPr lang="en-US" sz="2800" i="1" strike="sngStrike" dirty="0" smtClean="0"/>
              <a:t>pain</a:t>
            </a:r>
            <a:r>
              <a:rPr lang="en-US" sz="2800" dirty="0" smtClean="0"/>
              <a:t> </a:t>
            </a:r>
            <a:r>
              <a:rPr lang="en-US" dirty="0" smtClean="0"/>
              <a:t>very error-prone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The current simplest </a:t>
            </a:r>
            <a:r>
              <a:rPr lang="en-US" sz="2800" i="1" strike="sngStrike" dirty="0" smtClean="0"/>
              <a:t>and free</a:t>
            </a:r>
            <a:r>
              <a:rPr lang="en-US" dirty="0" smtClean="0"/>
              <a:t> solution is to use the </a:t>
            </a:r>
            <a:r>
              <a:rPr lang="en-US" dirty="0" err="1" smtClean="0"/>
              <a:t>NuSOAP</a:t>
            </a:r>
            <a:r>
              <a:rPr lang="en-US" dirty="0" smtClean="0"/>
              <a:t> PHP Library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607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NuSOAP</a:t>
            </a:r>
            <a:r>
              <a:rPr lang="en-US" dirty="0" smtClean="0"/>
              <a:t> library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NuSOAP</a:t>
            </a:r>
            <a:r>
              <a:rPr lang="es-MX" dirty="0" smtClean="0"/>
              <a:t> </a:t>
            </a:r>
            <a:r>
              <a:rPr lang="es-MX" dirty="0" err="1" smtClean="0"/>
              <a:t>library</a:t>
            </a:r>
            <a:r>
              <a:rPr lang="es-MX" dirty="0" smtClean="0"/>
              <a:t> can be </a:t>
            </a:r>
            <a:r>
              <a:rPr lang="es-MX" dirty="0" err="1" smtClean="0"/>
              <a:t>downloaded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:</a:t>
            </a:r>
          </a:p>
          <a:p>
            <a:r>
              <a:rPr lang="es-MX" dirty="0">
                <a:hlinkClick r:id="rId2"/>
              </a:rPr>
              <a:t>http://sourceforge.net/projects/nusoap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 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Once </a:t>
            </a:r>
            <a:r>
              <a:rPr lang="es-MX" dirty="0" err="1" smtClean="0"/>
              <a:t>downloaded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php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can use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including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file </a:t>
            </a:r>
            <a:r>
              <a:rPr lang="es-MX" dirty="0" err="1" smtClean="0"/>
              <a:t>nusoap.php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lib</a:t>
            </a:r>
            <a:r>
              <a:rPr lang="es-MX" dirty="0" smtClean="0"/>
              <a:t> folder:</a:t>
            </a:r>
          </a:p>
          <a:p>
            <a:r>
              <a:rPr lang="es-MX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MX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MX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nusoap.php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s-MX" sz="24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WSDL and setting the SOAP Server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Before</a:t>
            </a:r>
            <a:r>
              <a:rPr lang="es-MX" dirty="0" smtClean="0"/>
              <a:t>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started</a:t>
            </a:r>
            <a:r>
              <a:rPr lang="es-MX" dirty="0" smtClean="0"/>
              <a:t>, be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PHP </a:t>
            </a:r>
            <a:r>
              <a:rPr lang="es-MX" dirty="0" err="1" smtClean="0"/>
              <a:t>soap</a:t>
            </a:r>
            <a:r>
              <a:rPr lang="es-MX" dirty="0" smtClean="0"/>
              <a:t> </a:t>
            </a:r>
            <a:r>
              <a:rPr lang="es-MX" dirty="0" err="1" smtClean="0"/>
              <a:t>extension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loaded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extension_loaded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("soap")){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dl("php_soap.dll");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MX" dirty="0" smtClean="0"/>
              <a:t>And </a:t>
            </a:r>
            <a:r>
              <a:rPr lang="es-MX" dirty="0" err="1" smtClean="0"/>
              <a:t>disable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WSDL cache </a:t>
            </a:r>
            <a:r>
              <a:rPr lang="es-MX" dirty="0" err="1" smtClean="0"/>
              <a:t>because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are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modifying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smtClean="0"/>
              <a:t>WSDL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ini_set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("soap.wsdl_cache_enabled","0");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WSDL and setting the SOAP Server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Then</a:t>
            </a:r>
            <a:r>
              <a:rPr lang="es-MX" dirty="0" smtClean="0"/>
              <a:t> set up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smtClean="0"/>
              <a:t>SOAP </a:t>
            </a:r>
            <a:r>
              <a:rPr lang="es-MX" dirty="0" smtClean="0"/>
              <a:t>Server and configure </a:t>
            </a:r>
            <a:r>
              <a:rPr lang="es-MX" dirty="0" err="1" smtClean="0"/>
              <a:t>the</a:t>
            </a:r>
            <a:r>
              <a:rPr lang="es-MX" dirty="0" smtClean="0"/>
              <a:t> WSDL: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soap_server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$server-&gt;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configureWSDL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('service',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urn:phpService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allow</a:t>
            </a:r>
            <a:r>
              <a:rPr lang="es-MX" dirty="0" smtClean="0"/>
              <a:t> HTTP POST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calls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HTTP_RAW_POST_DATA = </a:t>
            </a:r>
            <a:r>
              <a:rPr lang="es-MX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($HTTP_RAW_POST_DATA) ? $HTTP_RAW_POST_DATA : '';</a:t>
            </a:r>
          </a:p>
          <a:p>
            <a:pPr marL="0" indent="0">
              <a:buNone/>
            </a:pP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$server-&gt;</a:t>
            </a:r>
            <a:r>
              <a:rPr lang="es-MX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($HTTP_RAW_POST_DATA);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the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add</a:t>
            </a:r>
            <a:r>
              <a:rPr lang="es-MX" dirty="0" smtClean="0"/>
              <a:t> a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WS,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register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, and </a:t>
            </a:r>
            <a:r>
              <a:rPr lang="es-MX" dirty="0" err="1" smtClean="0"/>
              <a:t>specify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and data </a:t>
            </a:r>
            <a:r>
              <a:rPr lang="es-MX" dirty="0" err="1" smtClean="0"/>
              <a:t>type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parameters</a:t>
            </a:r>
            <a:r>
              <a:rPr lang="es-MX" dirty="0"/>
              <a:t> </a:t>
            </a:r>
            <a:r>
              <a:rPr lang="es-MX" dirty="0" smtClean="0"/>
              <a:t>in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,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and data </a:t>
            </a:r>
            <a:r>
              <a:rPr lang="es-MX" dirty="0" err="1" smtClean="0"/>
              <a:t>types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returned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server-&gt;register("hello",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array('symbol' =&gt;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array('return' =&gt;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the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Finally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, </a:t>
            </a:r>
            <a:r>
              <a:rPr lang="es-MX" dirty="0" err="1" smtClean="0"/>
              <a:t>e.g</a:t>
            </a:r>
            <a:r>
              <a:rPr lang="es-MX" dirty="0" smtClean="0"/>
              <a:t>.: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function hello($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yourName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return "Hello, ".$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yourName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Execute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script and look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wsdl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details</a:t>
            </a:r>
            <a:r>
              <a:rPr lang="es-MX" dirty="0" smtClean="0"/>
              <a:t> of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9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previous</a:t>
            </a:r>
            <a:r>
              <a:rPr lang="es-MX" dirty="0" smtClean="0"/>
              <a:t> </a:t>
            </a:r>
            <a:r>
              <a:rPr lang="es-MX" dirty="0" err="1" smtClean="0"/>
              <a:t>lab</a:t>
            </a:r>
            <a:r>
              <a:rPr lang="es-MX" dirty="0" smtClean="0"/>
              <a:t>, </a:t>
            </a:r>
            <a:r>
              <a:rPr lang="es-MX" dirty="0" err="1" smtClean="0"/>
              <a:t>build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HTML </a:t>
            </a:r>
            <a:r>
              <a:rPr lang="es-MX" dirty="0" err="1" smtClean="0"/>
              <a:t>form</a:t>
            </a:r>
            <a:r>
              <a:rPr lang="es-MX" dirty="0" smtClean="0"/>
              <a:t> and consume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a PHP script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build</a:t>
            </a:r>
            <a:r>
              <a:rPr lang="es-MX" dirty="0" smtClean="0"/>
              <a:t> a </a:t>
            </a:r>
            <a:r>
              <a:rPr lang="es-MX" dirty="0" err="1" smtClean="0"/>
              <a:t>form</a:t>
            </a:r>
            <a:r>
              <a:rPr lang="es-MX" dirty="0" smtClean="0"/>
              <a:t> in JSP, and consume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JSP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7924846"/>
      </p:ext>
    </p:extLst>
  </p:cSld>
  <p:clrMapOvr>
    <a:masterClrMapping/>
  </p:clrMapOvr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1230</TotalTime>
  <Words>521</Words>
  <Application>Microsoft Office PowerPoint</Application>
  <PresentationFormat>Presentación en pantalla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Píxel</vt:lpstr>
      <vt:lpstr>Presentación de PowerPoint</vt:lpstr>
      <vt:lpstr>PHP Web Services</vt:lpstr>
      <vt:lpstr>NuSOAP library</vt:lpstr>
      <vt:lpstr>Building the WSDL and setting the SOAP Server</vt:lpstr>
      <vt:lpstr>Building the WSDL and setting the SOAP Server</vt:lpstr>
      <vt:lpstr>Adding methods to the WS</vt:lpstr>
      <vt:lpstr>Adding methods to the WS</vt:lpstr>
      <vt:lpstr>Testing the WS</vt:lpstr>
      <vt:lpstr>Testing the WS</vt:lpstr>
      <vt:lpstr>Web services decentralization and availability</vt:lpstr>
      <vt:lpstr>Web services decentralization and availability</vt:lpstr>
      <vt:lpstr>Testing WS decentralization and availability</vt:lpstr>
    </vt:vector>
  </TitlesOfParts>
  <Company>ITESM 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Informática</dc:creator>
  <cp:lastModifiedBy>edwarffein</cp:lastModifiedBy>
  <cp:revision>135</cp:revision>
  <dcterms:created xsi:type="dcterms:W3CDTF">2006-08-10T23:38:12Z</dcterms:created>
  <dcterms:modified xsi:type="dcterms:W3CDTF">2012-10-30T08:37:33Z</dcterms:modified>
</cp:coreProperties>
</file>