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76B4DF4-F3C8-4232-97AA-56A0259DBFC6}" type="datetimeFigureOut">
              <a:rPr lang="es-MX" smtClean="0"/>
              <a:t>03/02/2014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E8C496D-73DF-4D82-B046-B376AD71E8AA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XML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Eduardo Juárez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684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XML consiste en una colección de tecnologías relacionadas especificadas por recomendaciones desarrolladas por la W3C</a:t>
            </a:r>
          </a:p>
          <a:p>
            <a:r>
              <a:rPr lang="es-MX" dirty="0" smtClean="0"/>
              <a:t>SGML (Standard </a:t>
            </a:r>
            <a:r>
              <a:rPr lang="es-MX" dirty="0" err="1" smtClean="0"/>
              <a:t>Generalized</a:t>
            </a:r>
            <a:r>
              <a:rPr lang="es-MX" dirty="0" smtClean="0"/>
              <a:t> </a:t>
            </a:r>
            <a:r>
              <a:rPr lang="es-MX" dirty="0" err="1" smtClean="0"/>
              <a:t>Markup</a:t>
            </a:r>
            <a:r>
              <a:rPr lang="es-MX" dirty="0" smtClean="0"/>
              <a:t> </a:t>
            </a:r>
            <a:r>
              <a:rPr lang="es-MX" dirty="0" err="1" smtClean="0"/>
              <a:t>Language</a:t>
            </a:r>
            <a:r>
              <a:rPr lang="es-MX" dirty="0" smtClean="0"/>
              <a:t>) es el predecesor de XML, y fue aprobado como estándar ISO en 1986</a:t>
            </a:r>
          </a:p>
          <a:p>
            <a:r>
              <a:rPr lang="es-MX" dirty="0" smtClean="0"/>
              <a:t>En 1990 SGML fue usado como base para desarrollar HTML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895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En 1996 la W3C comenzó a trabajar en XML</a:t>
            </a:r>
          </a:p>
          <a:p>
            <a:r>
              <a:rPr lang="es-MX" dirty="0" smtClean="0"/>
              <a:t>El estándar XML 1.0 fue publicado en febrero de 1998</a:t>
            </a:r>
          </a:p>
          <a:p>
            <a:r>
              <a:rPr lang="es-MX" dirty="0" smtClean="0"/>
              <a:t>XML 1.1 fue publicado en 2004, pero en general la comunidad ha soportado más la versión 1.0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75043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Motivación de 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La motivación de XML fueron las deficiencias de HTML</a:t>
            </a:r>
          </a:p>
          <a:p>
            <a:pPr lvl="1"/>
            <a:r>
              <a:rPr lang="es-MX" dirty="0" smtClean="0"/>
              <a:t>HTML sólo describe contenido, pero no significado</a:t>
            </a:r>
          </a:p>
          <a:p>
            <a:pPr lvl="1"/>
            <a:r>
              <a:rPr lang="es-MX" dirty="0" smtClean="0"/>
              <a:t>HTML tiene pocas restricciones en el orden de las </a:t>
            </a:r>
            <a:r>
              <a:rPr lang="es-MX" dirty="0" err="1" smtClean="0"/>
              <a:t>tags</a:t>
            </a:r>
            <a:r>
              <a:rPr lang="es-MX" dirty="0" smtClean="0"/>
              <a:t> de un documento</a:t>
            </a:r>
          </a:p>
          <a:p>
            <a:pPr lvl="2"/>
            <a:r>
              <a:rPr lang="es-MX" dirty="0" smtClean="0"/>
              <a:t>&lt;</a:t>
            </a:r>
            <a:r>
              <a:rPr lang="es-MX" dirty="0" err="1" smtClean="0"/>
              <a:t>strong</a:t>
            </a:r>
            <a:r>
              <a:rPr lang="es-MX" dirty="0" smtClean="0"/>
              <a:t>&gt; Hoy &lt;</a:t>
            </a:r>
            <a:r>
              <a:rPr lang="es-MX" dirty="0" err="1" smtClean="0"/>
              <a:t>em</a:t>
            </a:r>
            <a:r>
              <a:rPr lang="es-MX" dirty="0" smtClean="0"/>
              <a:t>&gt; es &lt;/</a:t>
            </a:r>
            <a:r>
              <a:rPr lang="es-MX" dirty="0" err="1" smtClean="0"/>
              <a:t>strong</a:t>
            </a:r>
            <a:r>
              <a:rPr lang="es-MX" dirty="0" smtClean="0"/>
              <a:t>&gt; el tiempo &lt;/</a:t>
            </a:r>
            <a:r>
              <a:rPr lang="es-MX" dirty="0" err="1" smtClean="0"/>
              <a:t>em</a:t>
            </a:r>
            <a:r>
              <a:rPr lang="es-MX" dirty="0" smtClean="0"/>
              <a:t>&gt;</a:t>
            </a:r>
          </a:p>
          <a:p>
            <a:r>
              <a:rPr lang="es-MX" dirty="0" smtClean="0"/>
              <a:t>XML fue diseñado como una versión simplificada de SGML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42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XML provee de un marco de trabajo para definir lenguajes especializados</a:t>
            </a:r>
          </a:p>
          <a:p>
            <a:r>
              <a:rPr lang="es-MX" dirty="0" smtClean="0"/>
              <a:t>XML provee de una manera simple y universal de almacenar datos textuales</a:t>
            </a:r>
          </a:p>
          <a:p>
            <a:r>
              <a:rPr lang="es-MX" dirty="0" smtClean="0"/>
              <a:t>Los datos almacenados pueden ser procesados por diferentes aplicaciones</a:t>
            </a:r>
          </a:p>
          <a:p>
            <a:r>
              <a:rPr lang="es-MX" dirty="0" smtClean="0"/>
              <a:t>XML es un lenguaje universal de intercambio de datos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755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XML no es un lenguaje de marcado, es un meta-lenguaje de marcado, que sirve para crear lenguajes de marcado.</a:t>
            </a:r>
          </a:p>
          <a:p>
            <a:r>
              <a:rPr lang="es-MX" dirty="0" smtClean="0"/>
              <a:t>XML no define ningún </a:t>
            </a:r>
            <a:r>
              <a:rPr lang="es-MX" dirty="0" err="1" smtClean="0"/>
              <a:t>tag</a:t>
            </a:r>
            <a:r>
              <a:rPr lang="es-MX" dirty="0" smtClean="0"/>
              <a:t>. El diseñador del lenguaje es quien debe crear los </a:t>
            </a:r>
            <a:r>
              <a:rPr lang="es-MX" dirty="0" err="1" smtClean="0"/>
              <a:t>tags</a:t>
            </a:r>
            <a:r>
              <a:rPr lang="es-MX" dirty="0" smtClean="0"/>
              <a:t>.</a:t>
            </a:r>
          </a:p>
          <a:p>
            <a:r>
              <a:rPr lang="es-MX" dirty="0" smtClean="0"/>
              <a:t>Los datos en un documento XML pueden ser desplegados por los navegadores con el uso de estilos a través de CSS o XSLT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440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Un procesador XML es el programa encargado de procesar el documento XML para poder acceder a los datos</a:t>
            </a:r>
          </a:p>
          <a:p>
            <a:r>
              <a:rPr lang="es-MX" dirty="0" smtClean="0"/>
              <a:t>Los documentos XML pueden ser fácilmente leídos por gente y aplicaciones (aunque puede no existir alguna razón por la que la gente requiera leerlos)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372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Los documentos empiezan con la declaración XML:</a:t>
            </a:r>
          </a:p>
          <a:p>
            <a:pPr lvl="1"/>
            <a:r>
              <a:rPr lang="es-MX" dirty="0" smtClean="0"/>
              <a:t>&lt;?</a:t>
            </a:r>
            <a:r>
              <a:rPr lang="es-MX" dirty="0" err="1" smtClean="0"/>
              <a:t>xml</a:t>
            </a:r>
            <a:r>
              <a:rPr lang="es-MX" dirty="0" smtClean="0"/>
              <a:t> </a:t>
            </a:r>
            <a:r>
              <a:rPr lang="es-MX" dirty="0" err="1" smtClean="0"/>
              <a:t>version</a:t>
            </a:r>
            <a:r>
              <a:rPr lang="es-MX" dirty="0" smtClean="0"/>
              <a:t>="1.0" </a:t>
            </a:r>
            <a:r>
              <a:rPr lang="es-MX" dirty="0" err="1" smtClean="0"/>
              <a:t>encoding</a:t>
            </a:r>
            <a:r>
              <a:rPr lang="es-MX" dirty="0" smtClean="0"/>
              <a:t>="utf-8"?&gt;</a:t>
            </a:r>
            <a:endParaRPr lang="es-MX" dirty="0"/>
          </a:p>
          <a:p>
            <a:r>
              <a:rPr lang="es-MX" dirty="0" smtClean="0"/>
              <a:t>Sólo existe un elemento raíz</a:t>
            </a:r>
          </a:p>
          <a:p>
            <a:r>
              <a:rPr lang="es-MX" dirty="0" smtClean="0"/>
              <a:t>Todas las </a:t>
            </a:r>
            <a:r>
              <a:rPr lang="es-MX" dirty="0" err="1" smtClean="0"/>
              <a:t>tags</a:t>
            </a:r>
            <a:r>
              <a:rPr lang="es-MX" dirty="0" smtClean="0"/>
              <a:t> deben tener cierre</a:t>
            </a:r>
          </a:p>
          <a:p>
            <a:r>
              <a:rPr lang="es-MX" dirty="0" smtClean="0"/>
              <a:t>Las </a:t>
            </a:r>
            <a:r>
              <a:rPr lang="es-MX" dirty="0" err="1" smtClean="0"/>
              <a:t>tags</a:t>
            </a:r>
            <a:r>
              <a:rPr lang="es-MX" dirty="0" smtClean="0"/>
              <a:t> pueden tener atributos</a:t>
            </a:r>
          </a:p>
          <a:p>
            <a:r>
              <a:rPr lang="es-MX" dirty="0" smtClean="0"/>
              <a:t>Un documento que siga estas reglas puede considerarse que está bien formado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684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Validación de documentos XML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validación de documentos XML puede hacerse de 2 maneras:</a:t>
            </a:r>
          </a:p>
          <a:p>
            <a:pPr lvl="1"/>
            <a:r>
              <a:rPr lang="es-MX" dirty="0" smtClean="0"/>
              <a:t>A través de un DTD (.</a:t>
            </a:r>
            <a:r>
              <a:rPr lang="es-MX" dirty="0" err="1" smtClean="0"/>
              <a:t>dtd</a:t>
            </a:r>
            <a:r>
              <a:rPr lang="es-MX" dirty="0" smtClean="0"/>
              <a:t>)</a:t>
            </a:r>
          </a:p>
          <a:p>
            <a:pPr lvl="1"/>
            <a:r>
              <a:rPr lang="es-MX" dirty="0" smtClean="0"/>
              <a:t>A través de un XML </a:t>
            </a:r>
            <a:r>
              <a:rPr lang="es-MX" dirty="0" err="1" smtClean="0"/>
              <a:t>Schema</a:t>
            </a:r>
            <a:r>
              <a:rPr lang="es-MX" dirty="0" smtClean="0"/>
              <a:t> (.</a:t>
            </a:r>
            <a:r>
              <a:rPr lang="es-MX" dirty="0" err="1" smtClean="0"/>
              <a:t>xsd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2875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288</TotalTime>
  <Words>375</Words>
  <Application>Microsoft Office PowerPoint</Application>
  <PresentationFormat>Presentación en pantalla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Chincheta</vt:lpstr>
      <vt:lpstr>XML</vt:lpstr>
      <vt:lpstr>Introducción</vt:lpstr>
      <vt:lpstr>Introducción</vt:lpstr>
      <vt:lpstr>Motivación de XML</vt:lpstr>
      <vt:lpstr>XML</vt:lpstr>
      <vt:lpstr>XML</vt:lpstr>
      <vt:lpstr>XML</vt:lpstr>
      <vt:lpstr>Sintaxis</vt:lpstr>
      <vt:lpstr>Validación de documentos XML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edwarffein</dc:creator>
  <cp:lastModifiedBy>edwarffein</cp:lastModifiedBy>
  <cp:revision>10</cp:revision>
  <dcterms:created xsi:type="dcterms:W3CDTF">2014-02-03T21:39:53Z</dcterms:created>
  <dcterms:modified xsi:type="dcterms:W3CDTF">2014-02-04T02:27:53Z</dcterms:modified>
</cp:coreProperties>
</file>