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463" r:id="rId2"/>
    <p:sldId id="489" r:id="rId3"/>
    <p:sldId id="509" r:id="rId4"/>
    <p:sldId id="510" r:id="rId5"/>
    <p:sldId id="490" r:id="rId6"/>
    <p:sldId id="508" r:id="rId7"/>
    <p:sldId id="506" r:id="rId8"/>
    <p:sldId id="507" r:id="rId9"/>
    <p:sldId id="503" r:id="rId10"/>
    <p:sldId id="511" r:id="rId11"/>
    <p:sldId id="505" r:id="rId12"/>
    <p:sldId id="512" r:id="rId13"/>
    <p:sldId id="513" r:id="rId14"/>
    <p:sldId id="514" r:id="rId15"/>
    <p:sldId id="515" r:id="rId16"/>
    <p:sldId id="516" r:id="rId17"/>
    <p:sldId id="502" r:id="rId18"/>
  </p:sldIdLst>
  <p:sldSz cx="9906000" cy="6858000" type="A4"/>
  <p:notesSz cx="7099300" cy="10234613"/>
  <p:defaultTextStyle>
    <a:defPPr>
      <a:defRPr lang="en-US"/>
    </a:defPPr>
    <a:lvl1pPr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1pPr>
    <a:lvl2pPr marL="4572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2pPr>
    <a:lvl3pPr marL="9144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3pPr>
    <a:lvl4pPr marL="13716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4pPr>
    <a:lvl5pPr marL="1828800" algn="ctr" rtl="0" fontAlgn="base">
      <a:spcBef>
        <a:spcPct val="50000"/>
      </a:spcBef>
      <a:spcAft>
        <a:spcPct val="0"/>
      </a:spcAft>
      <a:defRPr kern="1200">
        <a:solidFill>
          <a:srgbClr val="990000"/>
        </a:solidFill>
        <a:latin typeface="Garrison Light Sans" pitchFamily="34" charset="0"/>
        <a:ea typeface="ＭＳ Ｐゴシック" charset="-128"/>
        <a:cs typeface="+mn-cs"/>
      </a:defRPr>
    </a:lvl5pPr>
    <a:lvl6pPr marL="2286000" algn="l" defTabSz="914400" rtl="0" eaLnBrk="1" latinLnBrk="0" hangingPunct="1">
      <a:defRPr kern="1200">
        <a:solidFill>
          <a:srgbClr val="990000"/>
        </a:solidFill>
        <a:latin typeface="Garrison Light Sans" pitchFamily="34" charset="0"/>
        <a:ea typeface="ＭＳ Ｐゴシック" charset="-128"/>
        <a:cs typeface="+mn-cs"/>
      </a:defRPr>
    </a:lvl6pPr>
    <a:lvl7pPr marL="2743200" algn="l" defTabSz="914400" rtl="0" eaLnBrk="1" latinLnBrk="0" hangingPunct="1">
      <a:defRPr kern="1200">
        <a:solidFill>
          <a:srgbClr val="990000"/>
        </a:solidFill>
        <a:latin typeface="Garrison Light Sans" pitchFamily="34" charset="0"/>
        <a:ea typeface="ＭＳ Ｐゴシック" charset="-128"/>
        <a:cs typeface="+mn-cs"/>
      </a:defRPr>
    </a:lvl7pPr>
    <a:lvl8pPr marL="3200400" algn="l" defTabSz="914400" rtl="0" eaLnBrk="1" latinLnBrk="0" hangingPunct="1">
      <a:defRPr kern="1200">
        <a:solidFill>
          <a:srgbClr val="990000"/>
        </a:solidFill>
        <a:latin typeface="Garrison Light Sans" pitchFamily="34" charset="0"/>
        <a:ea typeface="ＭＳ Ｐゴシック" charset="-128"/>
        <a:cs typeface="+mn-cs"/>
      </a:defRPr>
    </a:lvl8pPr>
    <a:lvl9pPr marL="3657600" algn="l" defTabSz="914400" rtl="0" eaLnBrk="1" latinLnBrk="0" hangingPunct="1">
      <a:defRPr kern="1200">
        <a:solidFill>
          <a:srgbClr val="990000"/>
        </a:solidFill>
        <a:latin typeface="Garrison Light Sans"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3300"/>
    <a:srgbClr val="CC0000"/>
    <a:srgbClr val="006600"/>
    <a:srgbClr val="EAE8BC"/>
    <a:srgbClr val="F5D7B5"/>
    <a:srgbClr val="F3DFD9"/>
    <a:srgbClr val="DFEABC"/>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0" autoAdjust="0"/>
    <p:restoredTop sz="86218" autoAdjust="0"/>
  </p:normalViewPr>
  <p:slideViewPr>
    <p:cSldViewPr snapToGrid="0">
      <p:cViewPr varScale="1">
        <p:scale>
          <a:sx n="75" d="100"/>
          <a:sy n="75" d="100"/>
        </p:scale>
        <p:origin x="1536" y="67"/>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75" d="100"/>
          <a:sy n="75" d="100"/>
        </p:scale>
        <p:origin x="-2400" y="-7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5" name="Rectangle 5"/>
          <p:cNvSpPr>
            <a:spLocks noGrp="1" noChangeArrowheads="1"/>
          </p:cNvSpPr>
          <p:nvPr>
            <p:ph type="sldNum" sz="quarter" idx="3"/>
          </p:nvPr>
        </p:nvSpPr>
        <p:spPr bwMode="auto">
          <a:xfrm>
            <a:off x="4022725" y="9721850"/>
            <a:ext cx="3076575" cy="512763"/>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900">
                <a:solidFill>
                  <a:schemeClr val="tx1"/>
                </a:solidFill>
                <a:latin typeface="Times New Roman" charset="0"/>
              </a:defRPr>
            </a:lvl1pPr>
          </a:lstStyle>
          <a:p>
            <a:pPr>
              <a:defRPr/>
            </a:pPr>
            <a:fld id="{16734857-712F-480E-89E6-CCCC2DDCC0B4}" type="slidenum">
              <a:rPr lang="es-MX"/>
              <a:pPr>
                <a:defRPr/>
              </a:pPr>
              <a:t>‹Nº›</a:t>
            </a:fld>
            <a:endParaRPr lang="es-MX" dirty="0"/>
          </a:p>
        </p:txBody>
      </p:sp>
    </p:spTree>
    <p:extLst>
      <p:ext uri="{BB962C8B-B14F-4D97-AF65-F5344CB8AC3E}">
        <p14:creationId xmlns:p14="http://schemas.microsoft.com/office/powerpoint/2010/main" val="27329719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l" defTabSz="963613">
              <a:spcBef>
                <a:spcPct val="0"/>
              </a:spcBef>
              <a:defRPr sz="1300">
                <a:solidFill>
                  <a:schemeClr val="tx1"/>
                </a:solidFill>
                <a:latin typeface="Times New Roman" charset="0"/>
              </a:defRPr>
            </a:lvl1pPr>
          </a:lstStyle>
          <a:p>
            <a:pPr>
              <a:defRPr/>
            </a:pPr>
            <a:endParaRPr lang="es-MX"/>
          </a:p>
        </p:txBody>
      </p:sp>
      <p:sp>
        <p:nvSpPr>
          <p:cNvPr id="66563" name="Rectangle 3"/>
          <p:cNvSpPr>
            <a:spLocks noGrp="1" noChangeArrowheads="1"/>
          </p:cNvSpPr>
          <p:nvPr>
            <p:ph type="dt" idx="1"/>
          </p:nvPr>
        </p:nvSpPr>
        <p:spPr bwMode="auto">
          <a:xfrm>
            <a:off x="4021138" y="0"/>
            <a:ext cx="3076575" cy="512763"/>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lvl1pPr algn="r" defTabSz="963613">
              <a:spcBef>
                <a:spcPct val="0"/>
              </a:spcBef>
              <a:defRPr sz="1300">
                <a:solidFill>
                  <a:schemeClr val="tx1"/>
                </a:solidFill>
                <a:latin typeface="Times New Roman" charset="0"/>
              </a:defRPr>
            </a:lvl1pPr>
          </a:lstStyle>
          <a:p>
            <a:pPr>
              <a:defRPr/>
            </a:pPr>
            <a:endParaRPr lang="es-MX"/>
          </a:p>
        </p:txBody>
      </p:sp>
      <p:sp>
        <p:nvSpPr>
          <p:cNvPr id="38916" name="Rectangle 4"/>
          <p:cNvSpPr>
            <a:spLocks noGrp="1" noRot="1" noChangeAspect="1" noChangeArrowheads="1" noTextEdit="1"/>
          </p:cNvSpPr>
          <p:nvPr>
            <p:ph type="sldImg" idx="2"/>
          </p:nvPr>
        </p:nvSpPr>
        <p:spPr bwMode="auto">
          <a:xfrm>
            <a:off x="777875" y="766763"/>
            <a:ext cx="5543550" cy="3838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5" name="Rectangle 5"/>
          <p:cNvSpPr>
            <a:spLocks noGrp="1" noChangeArrowheads="1"/>
          </p:cNvSpPr>
          <p:nvPr>
            <p:ph type="body" sz="quarter" idx="3"/>
          </p:nvPr>
        </p:nvSpPr>
        <p:spPr bwMode="auto">
          <a:xfrm>
            <a:off x="709613" y="4862513"/>
            <a:ext cx="5680075" cy="4605337"/>
          </a:xfrm>
          <a:prstGeom prst="rect">
            <a:avLst/>
          </a:prstGeom>
          <a:noFill/>
          <a:ln w="9525">
            <a:noFill/>
            <a:miter lim="800000"/>
            <a:headEnd/>
            <a:tailEnd/>
          </a:ln>
          <a:effectLst/>
        </p:spPr>
        <p:txBody>
          <a:bodyPr vert="horz" wrap="square" lIns="96451" tIns="48226" rIns="96451" bIns="4822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6566" name="Rectangle 6"/>
          <p:cNvSpPr>
            <a:spLocks noGrp="1" noChangeArrowheads="1"/>
          </p:cNvSpPr>
          <p:nvPr>
            <p:ph type="ftr" sz="quarter" idx="4"/>
          </p:nvPr>
        </p:nvSpPr>
        <p:spPr bwMode="auto">
          <a:xfrm>
            <a:off x="0"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l" defTabSz="963613">
              <a:spcBef>
                <a:spcPct val="0"/>
              </a:spcBef>
              <a:defRPr sz="1300">
                <a:solidFill>
                  <a:schemeClr val="tx1"/>
                </a:solidFill>
                <a:latin typeface="Times New Roman" charset="0"/>
              </a:defRPr>
            </a:lvl1pPr>
          </a:lstStyle>
          <a:p>
            <a:pPr>
              <a:defRPr/>
            </a:pPr>
            <a:endParaRPr lang="es-MX"/>
          </a:p>
        </p:txBody>
      </p:sp>
      <p:sp>
        <p:nvSpPr>
          <p:cNvPr id="66567" name="Rectangle 7"/>
          <p:cNvSpPr>
            <a:spLocks noGrp="1" noChangeArrowheads="1"/>
          </p:cNvSpPr>
          <p:nvPr>
            <p:ph type="sldNum" sz="quarter" idx="5"/>
          </p:nvPr>
        </p:nvSpPr>
        <p:spPr bwMode="auto">
          <a:xfrm>
            <a:off x="4021138" y="9720263"/>
            <a:ext cx="3076575" cy="512762"/>
          </a:xfrm>
          <a:prstGeom prst="rect">
            <a:avLst/>
          </a:prstGeom>
          <a:noFill/>
          <a:ln w="9525">
            <a:noFill/>
            <a:miter lim="800000"/>
            <a:headEnd/>
            <a:tailEnd/>
          </a:ln>
          <a:effectLst/>
        </p:spPr>
        <p:txBody>
          <a:bodyPr vert="horz" wrap="square" lIns="96451" tIns="48226" rIns="96451" bIns="48226" numCol="1" anchor="b" anchorCtr="0" compatLnSpc="1">
            <a:prstTxWarp prst="textNoShape">
              <a:avLst/>
            </a:prstTxWarp>
          </a:bodyPr>
          <a:lstStyle>
            <a:lvl1pPr algn="r" defTabSz="963613">
              <a:spcBef>
                <a:spcPct val="0"/>
              </a:spcBef>
              <a:defRPr sz="1300">
                <a:solidFill>
                  <a:schemeClr val="tx1"/>
                </a:solidFill>
                <a:latin typeface="Times New Roman" charset="0"/>
              </a:defRPr>
            </a:lvl1pPr>
          </a:lstStyle>
          <a:p>
            <a:pPr>
              <a:defRPr/>
            </a:pPr>
            <a:fld id="{8A5DC121-3681-4FFA-82CF-FD3DAF1D1DDB}" type="slidenum">
              <a:rPr lang="en-US"/>
              <a:pPr>
                <a:defRPr/>
              </a:pPr>
              <a:t>‹Nº›</a:t>
            </a:fld>
            <a:endParaRPr lang="en-US" dirty="0"/>
          </a:p>
        </p:txBody>
      </p:sp>
    </p:spTree>
    <p:extLst>
      <p:ext uri="{BB962C8B-B14F-4D97-AF65-F5344CB8AC3E}">
        <p14:creationId xmlns:p14="http://schemas.microsoft.com/office/powerpoint/2010/main" val="20144255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ea typeface="ＭＳ Ｐゴシック" charset="-128"/>
              </a:defRPr>
            </a:lvl1pPr>
            <a:lvl2pPr marL="742950" indent="-285750" defTabSz="963613" eaLnBrk="0" hangingPunct="0">
              <a:defRPr>
                <a:solidFill>
                  <a:srgbClr val="990000"/>
                </a:solidFill>
                <a:latin typeface="Garrison Light Sans" pitchFamily="34" charset="0"/>
                <a:ea typeface="ＭＳ Ｐゴシック" charset="-128"/>
              </a:defRPr>
            </a:lvl2pPr>
            <a:lvl3pPr marL="1143000" indent="-228600" defTabSz="963613" eaLnBrk="0" hangingPunct="0">
              <a:defRPr>
                <a:solidFill>
                  <a:srgbClr val="990000"/>
                </a:solidFill>
                <a:latin typeface="Garrison Light Sans" pitchFamily="34" charset="0"/>
                <a:ea typeface="ＭＳ Ｐゴシック" charset="-128"/>
              </a:defRPr>
            </a:lvl3pPr>
            <a:lvl4pPr marL="1600200" indent="-228600" defTabSz="963613" eaLnBrk="0" hangingPunct="0">
              <a:defRPr>
                <a:solidFill>
                  <a:srgbClr val="990000"/>
                </a:solidFill>
                <a:latin typeface="Garrison Light Sans" pitchFamily="34" charset="0"/>
                <a:ea typeface="ＭＳ Ｐゴシック" charset="-128"/>
              </a:defRPr>
            </a:lvl4pPr>
            <a:lvl5pPr marL="2057400" indent="-228600" defTabSz="963613" eaLnBrk="0" hangingPunct="0">
              <a:defRPr>
                <a:solidFill>
                  <a:srgbClr val="990000"/>
                </a:solidFill>
                <a:latin typeface="Garrison Light Sans" pitchFamily="34" charset="0"/>
                <a:ea typeface="ＭＳ Ｐゴシック" charset="-128"/>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1791780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477" eaLnBrk="0" hangingPunct="0">
              <a:defRPr sz="2600">
                <a:solidFill>
                  <a:schemeClr val="tx1"/>
                </a:solidFill>
                <a:latin typeface="Arial" pitchFamily="34" charset="0"/>
                <a:ea typeface="ＭＳ Ｐゴシック" pitchFamily="34" charset="-128"/>
              </a:defRPr>
            </a:lvl1pPr>
            <a:lvl2pPr marL="789682" indent="-303724" defTabSz="990477" eaLnBrk="0" hangingPunct="0">
              <a:defRPr sz="2600">
                <a:solidFill>
                  <a:schemeClr val="tx1"/>
                </a:solidFill>
                <a:latin typeface="Arial" pitchFamily="34" charset="0"/>
                <a:ea typeface="ＭＳ Ｐゴシック" pitchFamily="34" charset="-128"/>
              </a:defRPr>
            </a:lvl2pPr>
            <a:lvl3pPr marL="1214895" indent="-242979" defTabSz="990477" eaLnBrk="0" hangingPunct="0">
              <a:defRPr sz="2600">
                <a:solidFill>
                  <a:schemeClr val="tx1"/>
                </a:solidFill>
                <a:latin typeface="Arial" pitchFamily="34" charset="0"/>
                <a:ea typeface="ＭＳ Ｐゴシック" pitchFamily="34" charset="-128"/>
              </a:defRPr>
            </a:lvl3pPr>
            <a:lvl4pPr marL="1700853" indent="-242979" defTabSz="990477" eaLnBrk="0" hangingPunct="0">
              <a:defRPr sz="2600">
                <a:solidFill>
                  <a:schemeClr val="tx1"/>
                </a:solidFill>
                <a:latin typeface="Arial" pitchFamily="34" charset="0"/>
                <a:ea typeface="ＭＳ Ｐゴシック" pitchFamily="34" charset="-128"/>
              </a:defRPr>
            </a:lvl4pPr>
            <a:lvl5pPr marL="2186810" indent="-242979" defTabSz="990477" eaLnBrk="0" hangingPunct="0">
              <a:defRPr sz="2600">
                <a:solidFill>
                  <a:schemeClr val="tx1"/>
                </a:solidFill>
                <a:latin typeface="Arial" pitchFamily="34" charset="0"/>
                <a:ea typeface="ＭＳ Ｐゴシック" pitchFamily="34" charset="-128"/>
              </a:defRPr>
            </a:lvl5pPr>
            <a:lvl6pPr marL="2672768"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6pPr>
            <a:lvl7pPr marL="3158726"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7pPr>
            <a:lvl8pPr marL="3644684"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8pPr>
            <a:lvl9pPr marL="4130642"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9pPr>
          </a:lstStyle>
          <a:p>
            <a:fld id="{3E32DAAB-4D7D-494C-B872-94545CEE58AF}" type="slidenum">
              <a:rPr lang="en-US" sz="1300">
                <a:latin typeface="TradeGothic Bold"/>
              </a:rPr>
              <a:pPr/>
              <a:t>2</a:t>
            </a:fld>
            <a:endParaRPr lang="en-US" sz="1300">
              <a:latin typeface="TradeGothic Bold"/>
            </a:endParaRPr>
          </a:p>
        </p:txBody>
      </p:sp>
      <p:sp>
        <p:nvSpPr>
          <p:cNvPr id="16387" name="Rectangle 2"/>
          <p:cNvSpPr>
            <a:spLocks noGrp="1" noRot="1" noChangeAspect="1" noChangeArrowheads="1" noTextEdit="1"/>
          </p:cNvSpPr>
          <p:nvPr>
            <p:ph type="sldImg"/>
          </p:nvPr>
        </p:nvSpPr>
        <p:spPr>
          <a:xfrm>
            <a:off x="777875" y="768350"/>
            <a:ext cx="5543550" cy="3838575"/>
          </a:xfrm>
          <a:ln/>
        </p:spPr>
      </p:sp>
      <p:sp>
        <p:nvSpPr>
          <p:cNvPr id="16388" name="Rectangle 3"/>
          <p:cNvSpPr>
            <a:spLocks noGrp="1" noChangeArrowheads="1"/>
          </p:cNvSpPr>
          <p:nvPr>
            <p:ph type="body" idx="1"/>
          </p:nvPr>
        </p:nvSpPr>
        <p:spPr>
          <a:xfrm>
            <a:off x="708967" y="4862141"/>
            <a:ext cx="5681369" cy="460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smtClean="0">
              <a:latin typeface="TradeGothic Bold"/>
              <a:ea typeface="ＭＳ Ｐゴシック" pitchFamily="34" charset="-128"/>
            </a:endParaRPr>
          </a:p>
        </p:txBody>
      </p:sp>
    </p:spTree>
    <p:extLst>
      <p:ext uri="{BB962C8B-B14F-4D97-AF65-F5344CB8AC3E}">
        <p14:creationId xmlns:p14="http://schemas.microsoft.com/office/powerpoint/2010/main" val="218023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477" eaLnBrk="0" hangingPunct="0">
              <a:defRPr sz="2600">
                <a:solidFill>
                  <a:schemeClr val="tx1"/>
                </a:solidFill>
                <a:latin typeface="Arial" pitchFamily="34" charset="0"/>
                <a:ea typeface="ＭＳ Ｐゴシック" pitchFamily="34" charset="-128"/>
              </a:defRPr>
            </a:lvl1pPr>
            <a:lvl2pPr marL="789682" indent="-303724" defTabSz="990477" eaLnBrk="0" hangingPunct="0">
              <a:defRPr sz="2600">
                <a:solidFill>
                  <a:schemeClr val="tx1"/>
                </a:solidFill>
                <a:latin typeface="Arial" pitchFamily="34" charset="0"/>
                <a:ea typeface="ＭＳ Ｐゴシック" pitchFamily="34" charset="-128"/>
              </a:defRPr>
            </a:lvl2pPr>
            <a:lvl3pPr marL="1214895" indent="-242979" defTabSz="990477" eaLnBrk="0" hangingPunct="0">
              <a:defRPr sz="2600">
                <a:solidFill>
                  <a:schemeClr val="tx1"/>
                </a:solidFill>
                <a:latin typeface="Arial" pitchFamily="34" charset="0"/>
                <a:ea typeface="ＭＳ Ｐゴシック" pitchFamily="34" charset="-128"/>
              </a:defRPr>
            </a:lvl3pPr>
            <a:lvl4pPr marL="1700853" indent="-242979" defTabSz="990477" eaLnBrk="0" hangingPunct="0">
              <a:defRPr sz="2600">
                <a:solidFill>
                  <a:schemeClr val="tx1"/>
                </a:solidFill>
                <a:latin typeface="Arial" pitchFamily="34" charset="0"/>
                <a:ea typeface="ＭＳ Ｐゴシック" pitchFamily="34" charset="-128"/>
              </a:defRPr>
            </a:lvl4pPr>
            <a:lvl5pPr marL="2186810" indent="-242979" defTabSz="990477" eaLnBrk="0" hangingPunct="0">
              <a:defRPr sz="2600">
                <a:solidFill>
                  <a:schemeClr val="tx1"/>
                </a:solidFill>
                <a:latin typeface="Arial" pitchFamily="34" charset="0"/>
                <a:ea typeface="ＭＳ Ｐゴシック" pitchFamily="34" charset="-128"/>
              </a:defRPr>
            </a:lvl5pPr>
            <a:lvl6pPr marL="2672768"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6pPr>
            <a:lvl7pPr marL="3158726"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7pPr>
            <a:lvl8pPr marL="3644684"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8pPr>
            <a:lvl9pPr marL="4130642"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9pPr>
          </a:lstStyle>
          <a:p>
            <a:fld id="{3E32DAAB-4D7D-494C-B872-94545CEE58AF}" type="slidenum">
              <a:rPr lang="en-US" sz="1300">
                <a:latin typeface="TradeGothic Bold"/>
              </a:rPr>
              <a:pPr/>
              <a:t>3</a:t>
            </a:fld>
            <a:endParaRPr lang="en-US" sz="1300">
              <a:latin typeface="TradeGothic Bold"/>
            </a:endParaRPr>
          </a:p>
        </p:txBody>
      </p:sp>
      <p:sp>
        <p:nvSpPr>
          <p:cNvPr id="16387" name="Rectangle 2"/>
          <p:cNvSpPr>
            <a:spLocks noGrp="1" noRot="1" noChangeAspect="1" noChangeArrowheads="1" noTextEdit="1"/>
          </p:cNvSpPr>
          <p:nvPr>
            <p:ph type="sldImg"/>
          </p:nvPr>
        </p:nvSpPr>
        <p:spPr>
          <a:xfrm>
            <a:off x="777875" y="768350"/>
            <a:ext cx="5543550" cy="3838575"/>
          </a:xfrm>
          <a:ln/>
        </p:spPr>
      </p:sp>
      <p:sp>
        <p:nvSpPr>
          <p:cNvPr id="16388" name="Rectangle 3"/>
          <p:cNvSpPr>
            <a:spLocks noGrp="1" noChangeArrowheads="1"/>
          </p:cNvSpPr>
          <p:nvPr>
            <p:ph type="body" idx="1"/>
          </p:nvPr>
        </p:nvSpPr>
        <p:spPr>
          <a:xfrm>
            <a:off x="708967" y="4862141"/>
            <a:ext cx="5681369" cy="460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smtClean="0">
              <a:latin typeface="TradeGothic Bold"/>
              <a:ea typeface="ＭＳ Ｐゴシック" pitchFamily="34" charset="-128"/>
            </a:endParaRPr>
          </a:p>
        </p:txBody>
      </p:sp>
    </p:spTree>
    <p:extLst>
      <p:ext uri="{BB962C8B-B14F-4D97-AF65-F5344CB8AC3E}">
        <p14:creationId xmlns:p14="http://schemas.microsoft.com/office/powerpoint/2010/main" val="2251051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477" eaLnBrk="0" hangingPunct="0">
              <a:defRPr sz="2600">
                <a:solidFill>
                  <a:schemeClr val="tx1"/>
                </a:solidFill>
                <a:latin typeface="Arial" pitchFamily="34" charset="0"/>
                <a:ea typeface="ＭＳ Ｐゴシック" pitchFamily="34" charset="-128"/>
              </a:defRPr>
            </a:lvl1pPr>
            <a:lvl2pPr marL="789682" indent="-303724" defTabSz="990477" eaLnBrk="0" hangingPunct="0">
              <a:defRPr sz="2600">
                <a:solidFill>
                  <a:schemeClr val="tx1"/>
                </a:solidFill>
                <a:latin typeface="Arial" pitchFamily="34" charset="0"/>
                <a:ea typeface="ＭＳ Ｐゴシック" pitchFamily="34" charset="-128"/>
              </a:defRPr>
            </a:lvl2pPr>
            <a:lvl3pPr marL="1214895" indent="-242979" defTabSz="990477" eaLnBrk="0" hangingPunct="0">
              <a:defRPr sz="2600">
                <a:solidFill>
                  <a:schemeClr val="tx1"/>
                </a:solidFill>
                <a:latin typeface="Arial" pitchFamily="34" charset="0"/>
                <a:ea typeface="ＭＳ Ｐゴシック" pitchFamily="34" charset="-128"/>
              </a:defRPr>
            </a:lvl3pPr>
            <a:lvl4pPr marL="1700853" indent="-242979" defTabSz="990477" eaLnBrk="0" hangingPunct="0">
              <a:defRPr sz="2600">
                <a:solidFill>
                  <a:schemeClr val="tx1"/>
                </a:solidFill>
                <a:latin typeface="Arial" pitchFamily="34" charset="0"/>
                <a:ea typeface="ＭＳ Ｐゴシック" pitchFamily="34" charset="-128"/>
              </a:defRPr>
            </a:lvl4pPr>
            <a:lvl5pPr marL="2186810" indent="-242979" defTabSz="990477" eaLnBrk="0" hangingPunct="0">
              <a:defRPr sz="2600">
                <a:solidFill>
                  <a:schemeClr val="tx1"/>
                </a:solidFill>
                <a:latin typeface="Arial" pitchFamily="34" charset="0"/>
                <a:ea typeface="ＭＳ Ｐゴシック" pitchFamily="34" charset="-128"/>
              </a:defRPr>
            </a:lvl5pPr>
            <a:lvl6pPr marL="2672768"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6pPr>
            <a:lvl7pPr marL="3158726"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7pPr>
            <a:lvl8pPr marL="3644684"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8pPr>
            <a:lvl9pPr marL="4130642"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9pPr>
          </a:lstStyle>
          <a:p>
            <a:fld id="{3E32DAAB-4D7D-494C-B872-94545CEE58AF}" type="slidenum">
              <a:rPr lang="en-US" sz="1300">
                <a:latin typeface="TradeGothic Bold"/>
              </a:rPr>
              <a:pPr/>
              <a:t>4</a:t>
            </a:fld>
            <a:endParaRPr lang="en-US" sz="1300">
              <a:latin typeface="TradeGothic Bold"/>
            </a:endParaRPr>
          </a:p>
        </p:txBody>
      </p:sp>
      <p:sp>
        <p:nvSpPr>
          <p:cNvPr id="16387" name="Rectangle 2"/>
          <p:cNvSpPr>
            <a:spLocks noGrp="1" noRot="1" noChangeAspect="1" noChangeArrowheads="1" noTextEdit="1"/>
          </p:cNvSpPr>
          <p:nvPr>
            <p:ph type="sldImg"/>
          </p:nvPr>
        </p:nvSpPr>
        <p:spPr>
          <a:xfrm>
            <a:off x="777875" y="768350"/>
            <a:ext cx="5543550" cy="3838575"/>
          </a:xfrm>
          <a:ln/>
        </p:spPr>
      </p:sp>
      <p:sp>
        <p:nvSpPr>
          <p:cNvPr id="16388" name="Rectangle 3"/>
          <p:cNvSpPr>
            <a:spLocks noGrp="1" noChangeArrowheads="1"/>
          </p:cNvSpPr>
          <p:nvPr>
            <p:ph type="body" idx="1"/>
          </p:nvPr>
        </p:nvSpPr>
        <p:spPr>
          <a:xfrm>
            <a:off x="708967" y="4862141"/>
            <a:ext cx="5681369" cy="460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smtClean="0">
              <a:latin typeface="TradeGothic Bold"/>
              <a:ea typeface="ＭＳ Ｐゴシック" pitchFamily="34" charset="-128"/>
            </a:endParaRPr>
          </a:p>
        </p:txBody>
      </p:sp>
    </p:spTree>
    <p:extLst>
      <p:ext uri="{BB962C8B-B14F-4D97-AF65-F5344CB8AC3E}">
        <p14:creationId xmlns:p14="http://schemas.microsoft.com/office/powerpoint/2010/main" val="2414821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477" eaLnBrk="0" hangingPunct="0">
              <a:defRPr sz="2600">
                <a:solidFill>
                  <a:schemeClr val="tx1"/>
                </a:solidFill>
                <a:latin typeface="Arial" pitchFamily="34" charset="0"/>
                <a:ea typeface="ＭＳ Ｐゴシック" pitchFamily="34" charset="-128"/>
              </a:defRPr>
            </a:lvl1pPr>
            <a:lvl2pPr marL="789682" indent="-303724" defTabSz="990477" eaLnBrk="0" hangingPunct="0">
              <a:defRPr sz="2600">
                <a:solidFill>
                  <a:schemeClr val="tx1"/>
                </a:solidFill>
                <a:latin typeface="Arial" pitchFamily="34" charset="0"/>
                <a:ea typeface="ＭＳ Ｐゴシック" pitchFamily="34" charset="-128"/>
              </a:defRPr>
            </a:lvl2pPr>
            <a:lvl3pPr marL="1214895" indent="-242979" defTabSz="990477" eaLnBrk="0" hangingPunct="0">
              <a:defRPr sz="2600">
                <a:solidFill>
                  <a:schemeClr val="tx1"/>
                </a:solidFill>
                <a:latin typeface="Arial" pitchFamily="34" charset="0"/>
                <a:ea typeface="ＭＳ Ｐゴシック" pitchFamily="34" charset="-128"/>
              </a:defRPr>
            </a:lvl3pPr>
            <a:lvl4pPr marL="1700853" indent="-242979" defTabSz="990477" eaLnBrk="0" hangingPunct="0">
              <a:defRPr sz="2600">
                <a:solidFill>
                  <a:schemeClr val="tx1"/>
                </a:solidFill>
                <a:latin typeface="Arial" pitchFamily="34" charset="0"/>
                <a:ea typeface="ＭＳ Ｐゴシック" pitchFamily="34" charset="-128"/>
              </a:defRPr>
            </a:lvl4pPr>
            <a:lvl5pPr marL="2186810" indent="-242979" defTabSz="990477" eaLnBrk="0" hangingPunct="0">
              <a:defRPr sz="2600">
                <a:solidFill>
                  <a:schemeClr val="tx1"/>
                </a:solidFill>
                <a:latin typeface="Arial" pitchFamily="34" charset="0"/>
                <a:ea typeface="ＭＳ Ｐゴシック" pitchFamily="34" charset="-128"/>
              </a:defRPr>
            </a:lvl5pPr>
            <a:lvl6pPr marL="2672768"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6pPr>
            <a:lvl7pPr marL="3158726"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7pPr>
            <a:lvl8pPr marL="3644684"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8pPr>
            <a:lvl9pPr marL="4130642" indent="-242979" defTabSz="990477" eaLnBrk="0" fontAlgn="base" hangingPunct="0">
              <a:spcBef>
                <a:spcPct val="0"/>
              </a:spcBef>
              <a:spcAft>
                <a:spcPct val="0"/>
              </a:spcAft>
              <a:defRPr sz="2600">
                <a:solidFill>
                  <a:schemeClr val="tx1"/>
                </a:solidFill>
                <a:latin typeface="Arial" pitchFamily="34" charset="0"/>
                <a:ea typeface="ＭＳ Ｐゴシック" pitchFamily="34" charset="-128"/>
              </a:defRPr>
            </a:lvl9pPr>
          </a:lstStyle>
          <a:p>
            <a:fld id="{3E32DAAB-4D7D-494C-B872-94545CEE58AF}" type="slidenum">
              <a:rPr lang="en-US" sz="1300">
                <a:latin typeface="TradeGothic Bold"/>
              </a:rPr>
              <a:pPr/>
              <a:t>10</a:t>
            </a:fld>
            <a:endParaRPr lang="en-US" sz="1300">
              <a:latin typeface="TradeGothic Bold"/>
            </a:endParaRPr>
          </a:p>
        </p:txBody>
      </p:sp>
      <p:sp>
        <p:nvSpPr>
          <p:cNvPr id="16387" name="Rectangle 2"/>
          <p:cNvSpPr>
            <a:spLocks noGrp="1" noRot="1" noChangeAspect="1" noChangeArrowheads="1" noTextEdit="1"/>
          </p:cNvSpPr>
          <p:nvPr>
            <p:ph type="sldImg"/>
          </p:nvPr>
        </p:nvSpPr>
        <p:spPr>
          <a:xfrm>
            <a:off x="777875" y="768350"/>
            <a:ext cx="5543550" cy="3838575"/>
          </a:xfrm>
          <a:ln/>
        </p:spPr>
      </p:sp>
      <p:sp>
        <p:nvSpPr>
          <p:cNvPr id="16388" name="Rectangle 3"/>
          <p:cNvSpPr>
            <a:spLocks noGrp="1" noChangeArrowheads="1"/>
          </p:cNvSpPr>
          <p:nvPr>
            <p:ph type="body" idx="1"/>
          </p:nvPr>
        </p:nvSpPr>
        <p:spPr>
          <a:xfrm>
            <a:off x="708967" y="4862141"/>
            <a:ext cx="5681369" cy="460347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dirty="0" smtClean="0">
              <a:latin typeface="TradeGothic Bold"/>
              <a:ea typeface="ＭＳ Ｐゴシック" pitchFamily="34" charset="-128"/>
            </a:endParaRPr>
          </a:p>
        </p:txBody>
      </p:sp>
    </p:spTree>
    <p:extLst>
      <p:ext uri="{BB962C8B-B14F-4D97-AF65-F5344CB8AC3E}">
        <p14:creationId xmlns:p14="http://schemas.microsoft.com/office/powerpoint/2010/main" val="777520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eaLnBrk="0" hangingPunct="0">
              <a:defRPr>
                <a:solidFill>
                  <a:srgbClr val="990000"/>
                </a:solidFill>
                <a:latin typeface="Garrison Light Sans" pitchFamily="34" charset="0"/>
                <a:ea typeface="ＭＳ Ｐゴシック" charset="-128"/>
              </a:defRPr>
            </a:lvl1pPr>
            <a:lvl2pPr marL="742950" indent="-285750" defTabSz="963613" eaLnBrk="0" hangingPunct="0">
              <a:defRPr>
                <a:solidFill>
                  <a:srgbClr val="990000"/>
                </a:solidFill>
                <a:latin typeface="Garrison Light Sans" pitchFamily="34" charset="0"/>
                <a:ea typeface="ＭＳ Ｐゴシック" charset="-128"/>
              </a:defRPr>
            </a:lvl2pPr>
            <a:lvl3pPr marL="1143000" indent="-228600" defTabSz="963613" eaLnBrk="0" hangingPunct="0">
              <a:defRPr>
                <a:solidFill>
                  <a:srgbClr val="990000"/>
                </a:solidFill>
                <a:latin typeface="Garrison Light Sans" pitchFamily="34" charset="0"/>
                <a:ea typeface="ＭＳ Ｐゴシック" charset="-128"/>
              </a:defRPr>
            </a:lvl3pPr>
            <a:lvl4pPr marL="1600200" indent="-228600" defTabSz="963613" eaLnBrk="0" hangingPunct="0">
              <a:defRPr>
                <a:solidFill>
                  <a:srgbClr val="990000"/>
                </a:solidFill>
                <a:latin typeface="Garrison Light Sans" pitchFamily="34" charset="0"/>
                <a:ea typeface="ＭＳ Ｐゴシック" charset="-128"/>
              </a:defRPr>
            </a:lvl4pPr>
            <a:lvl5pPr marL="2057400" indent="-228600" defTabSz="963613" eaLnBrk="0" hangingPunct="0">
              <a:defRPr>
                <a:solidFill>
                  <a:srgbClr val="990000"/>
                </a:solidFill>
                <a:latin typeface="Garrison Light Sans" pitchFamily="34" charset="0"/>
                <a:ea typeface="ＭＳ Ｐゴシック" charset="-128"/>
              </a:defRPr>
            </a:lvl5pPr>
            <a:lvl6pPr marL="25146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6pPr>
            <a:lvl7pPr marL="29718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7pPr>
            <a:lvl8pPr marL="34290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8pPr>
            <a:lvl9pPr marL="3886200" indent="-228600" algn="ctr" defTabSz="963613" eaLnBrk="0" fontAlgn="base" hangingPunct="0">
              <a:spcBef>
                <a:spcPct val="50000"/>
              </a:spcBef>
              <a:spcAft>
                <a:spcPct val="0"/>
              </a:spcAft>
              <a:defRPr>
                <a:solidFill>
                  <a:srgbClr val="990000"/>
                </a:solidFill>
                <a:latin typeface="Garrison Light Sans" pitchFamily="34" charset="0"/>
                <a:ea typeface="ＭＳ Ｐゴシック" charset="-128"/>
              </a:defRPr>
            </a:lvl9pPr>
          </a:lstStyle>
          <a:p>
            <a:pPr eaLnBrk="1" hangingPunct="1"/>
            <a:fld id="{F0EB6509-6242-442A-8A7D-2C9D6F2B4906}" type="slidenum">
              <a:rPr lang="en-US" smtClean="0">
                <a:solidFill>
                  <a:schemeClr val="tx1"/>
                </a:solidFill>
                <a:latin typeface="Times New Roman" charset="0"/>
              </a:rPr>
              <a:pPr eaLnBrk="1" hangingPunct="1"/>
              <a:t>17</a:t>
            </a:fld>
            <a:endParaRPr lang="en-US" smtClean="0">
              <a:solidFill>
                <a:schemeClr val="tx1"/>
              </a:solidFill>
              <a:latin typeface="Times New Roman"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ES" smtClean="0"/>
          </a:p>
        </p:txBody>
      </p:sp>
    </p:spTree>
    <p:extLst>
      <p:ext uri="{BB962C8B-B14F-4D97-AF65-F5344CB8AC3E}">
        <p14:creationId xmlns:p14="http://schemas.microsoft.com/office/powerpoint/2010/main" val="40549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32"/>
          <p:cNvSpPr>
            <a:spLocks noChangeShapeType="1"/>
          </p:cNvSpPr>
          <p:nvPr userDrawn="1"/>
        </p:nvSpPr>
        <p:spPr bwMode="auto">
          <a:xfrm>
            <a:off x="293688" y="1173163"/>
            <a:ext cx="0" cy="4945062"/>
          </a:xfrm>
          <a:prstGeom prst="line">
            <a:avLst/>
          </a:prstGeom>
          <a:noFill/>
          <a:ln w="9525">
            <a:solidFill>
              <a:srgbClr val="000066"/>
            </a:solidFill>
            <a:round/>
            <a:headEnd/>
            <a:tailEnd type="oval" w="med" len="med"/>
          </a:ln>
          <a:extLst>
            <a:ext uri="{909E8E84-426E-40DD-AFC4-6F175D3DCCD1}">
              <a14:hiddenFill xmlns:a14="http://schemas.microsoft.com/office/drawing/2010/main">
                <a:noFill/>
              </a14:hiddenFill>
            </a:ext>
          </a:extLst>
        </p:spPr>
        <p:txBody>
          <a:bodyPr/>
          <a:lstStyle/>
          <a:p>
            <a:endParaRPr lang="es-MX"/>
          </a:p>
        </p:txBody>
      </p:sp>
      <p:sp>
        <p:nvSpPr>
          <p:cNvPr id="5" name="Rectangle 34"/>
          <p:cNvSpPr>
            <a:spLocks noChangeArrowheads="1"/>
          </p:cNvSpPr>
          <p:nvPr userDrawn="1"/>
        </p:nvSpPr>
        <p:spPr bwMode="auto">
          <a:xfrm>
            <a:off x="7515225" y="6521450"/>
            <a:ext cx="2341563"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p>
            <a:pPr algn="l">
              <a:spcBef>
                <a:spcPct val="0"/>
              </a:spcBef>
            </a:pPr>
            <a:r>
              <a:rPr lang="es-ES" sz="800" dirty="0" smtClean="0">
                <a:solidFill>
                  <a:schemeClr val="hlink"/>
                </a:solidFill>
                <a:latin typeface="Arial" charset="0"/>
              </a:rPr>
              <a:t>Tecnológico </a:t>
            </a:r>
            <a:r>
              <a:rPr lang="es-ES" sz="800" dirty="0">
                <a:solidFill>
                  <a:schemeClr val="hlink"/>
                </a:solidFill>
                <a:latin typeface="Arial" charset="0"/>
              </a:rPr>
              <a:t>de Monterrey, México	</a:t>
            </a:r>
            <a:fld id="{8FF61031-8CB6-4679-BC77-232DFE4DD107}" type="slidenum">
              <a:rPr lang="es-ES" sz="800">
                <a:solidFill>
                  <a:schemeClr val="hlink"/>
                </a:solidFill>
                <a:latin typeface="Arial" charset="0"/>
              </a:rPr>
              <a:pPr algn="l">
                <a:spcBef>
                  <a:spcPct val="0"/>
                </a:spcBef>
              </a:pPr>
              <a:t>‹Nº›</a:t>
            </a:fld>
            <a:endParaRPr lang="es-ES" sz="800" dirty="0">
              <a:solidFill>
                <a:schemeClr val="hlink"/>
              </a:solidFill>
              <a:latin typeface="Arial" charset="0"/>
            </a:endParaRPr>
          </a:p>
        </p:txBody>
      </p:sp>
      <p:sp>
        <p:nvSpPr>
          <p:cNvPr id="6" name="Line 36"/>
          <p:cNvSpPr>
            <a:spLocks noChangeShapeType="1"/>
          </p:cNvSpPr>
          <p:nvPr userDrawn="1"/>
        </p:nvSpPr>
        <p:spPr bwMode="auto">
          <a:xfrm>
            <a:off x="990600" y="6553200"/>
            <a:ext cx="8915400" cy="0"/>
          </a:xfrm>
          <a:prstGeom prst="line">
            <a:avLst/>
          </a:prstGeom>
          <a:noFill/>
          <a:ln w="3175">
            <a:solidFill>
              <a:srgbClr val="0066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8" name="Rectangle 37"/>
          <p:cNvSpPr>
            <a:spLocks noChangeArrowheads="1"/>
          </p:cNvSpPr>
          <p:nvPr userDrawn="1"/>
        </p:nvSpPr>
        <p:spPr bwMode="auto">
          <a:xfrm>
            <a:off x="3758638" y="6553200"/>
            <a:ext cx="22172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sz="900" dirty="0" smtClean="0">
                <a:solidFill>
                  <a:srgbClr val="000066"/>
                </a:solidFill>
                <a:latin typeface="Arial" charset="0"/>
              </a:rPr>
              <a:t>Fundamentos de ingeniería de software</a:t>
            </a:r>
            <a:endParaRPr lang="es-ES" sz="900" dirty="0">
              <a:solidFill>
                <a:srgbClr val="000066"/>
              </a:solidFill>
              <a:latin typeface="Arial" charset="0"/>
            </a:endParaRPr>
          </a:p>
        </p:txBody>
      </p:sp>
      <p:sp>
        <p:nvSpPr>
          <p:cNvPr id="9218" name="Rectangle 2"/>
          <p:cNvSpPr>
            <a:spLocks noGrp="1" noChangeArrowheads="1"/>
          </p:cNvSpPr>
          <p:nvPr>
            <p:ph type="ctrTitle"/>
          </p:nvPr>
        </p:nvSpPr>
        <p:spPr>
          <a:xfrm>
            <a:off x="685800" y="914400"/>
            <a:ext cx="8686800" cy="1981200"/>
          </a:xfrm>
        </p:spPr>
        <p:txBody>
          <a:bodyPr/>
          <a:lstStyle>
            <a:lvl1pPr>
              <a:defRPr/>
            </a:lvl1pPr>
          </a:lstStyle>
          <a:p>
            <a:r>
              <a:rPr lang="es-MX"/>
              <a:t>Clic para editar título</a:t>
            </a:r>
          </a:p>
        </p:txBody>
      </p:sp>
      <p:sp>
        <p:nvSpPr>
          <p:cNvPr id="9219" name="Rectangle 3"/>
          <p:cNvSpPr>
            <a:spLocks noGrp="1" noChangeArrowheads="1"/>
          </p:cNvSpPr>
          <p:nvPr>
            <p:ph type="subTitle" idx="1"/>
          </p:nvPr>
        </p:nvSpPr>
        <p:spPr>
          <a:xfrm>
            <a:off x="685800" y="3048000"/>
            <a:ext cx="8686800" cy="3352800"/>
          </a:xfrm>
        </p:spPr>
        <p:txBody>
          <a:bodyPr/>
          <a:lstStyle>
            <a:lvl1pPr marL="0" indent="0" algn="r">
              <a:buFont typeface="Trebuchet MS" charset="0"/>
              <a:buNone/>
              <a:defRPr/>
            </a:lvl1pPr>
          </a:lstStyle>
          <a:p>
            <a:r>
              <a:rPr lang="es-MX"/>
              <a:t>Haga clic para modificar el estilo de subtítulo del patrón</a:t>
            </a:r>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453832"/>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371513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56491199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39000" y="76200"/>
            <a:ext cx="2209800" cy="6324600"/>
          </a:xfrm>
        </p:spPr>
        <p:txBody>
          <a:bodyPr vert="eaVert"/>
          <a:lstStyle/>
          <a:p>
            <a:r>
              <a:rPr lang="es-ES_tradnl" smtClean="0"/>
              <a:t>Click to edit Master title style</a:t>
            </a:r>
            <a:endParaRPr lang="en-US"/>
          </a:p>
        </p:txBody>
      </p:sp>
      <p:sp>
        <p:nvSpPr>
          <p:cNvPr id="3" name="Vertical Text Placeholder 2"/>
          <p:cNvSpPr>
            <a:spLocks noGrp="1"/>
          </p:cNvSpPr>
          <p:nvPr>
            <p:ph type="body" orient="vert" idx="1"/>
          </p:nvPr>
        </p:nvSpPr>
        <p:spPr>
          <a:xfrm>
            <a:off x="609600" y="76200"/>
            <a:ext cx="6477000" cy="6324600"/>
          </a:xfrm>
        </p:spPr>
        <p:txBody>
          <a:bodyPr vert="eaVert"/>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411543830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8839200" cy="762000"/>
          </a:xfrm>
        </p:spPr>
        <p:txBody>
          <a:bodyPr/>
          <a:lstStyle/>
          <a:p>
            <a:r>
              <a:rPr lang="es-ES_tradnl" smtClean="0"/>
              <a:t>Click to edit Master title style</a:t>
            </a:r>
            <a:endParaRPr lang="en-US"/>
          </a:p>
        </p:txBody>
      </p:sp>
      <p:sp>
        <p:nvSpPr>
          <p:cNvPr id="3" name="Text Placeholder 2"/>
          <p:cNvSpPr>
            <a:spLocks noGrp="1"/>
          </p:cNvSpPr>
          <p:nvPr>
            <p:ph type="body" sz="half" idx="1"/>
          </p:nvPr>
        </p:nvSpPr>
        <p:spPr>
          <a:xfrm>
            <a:off x="609600" y="1143000"/>
            <a:ext cx="4343400" cy="5257800"/>
          </a:xfrm>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Content Placeholder 3"/>
          <p:cNvSpPr>
            <a:spLocks noGrp="1"/>
          </p:cNvSpPr>
          <p:nvPr>
            <p:ph sz="half" idx="2"/>
          </p:nvPr>
        </p:nvSpPr>
        <p:spPr>
          <a:xfrm>
            <a:off x="5105400" y="1143000"/>
            <a:ext cx="4343400" cy="5257800"/>
          </a:xfrm>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129805506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idx="1"/>
          </p:nvPr>
        </p:nvSpPr>
        <p:spPr/>
        <p:txBody>
          <a:body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306647269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s-ES_tradnl"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_tradnl" smtClean="0"/>
              <a:t>Click to edit Master text styles</a:t>
            </a:r>
          </a:p>
        </p:txBody>
      </p:sp>
    </p:spTree>
    <p:extLst>
      <p:ext uri="{BB962C8B-B14F-4D97-AF65-F5344CB8AC3E}">
        <p14:creationId xmlns:p14="http://schemas.microsoft.com/office/powerpoint/2010/main" val="301415746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
        <p:nvSpPr>
          <p:cNvPr id="3" name="Content Placeholder 2"/>
          <p:cNvSpPr>
            <a:spLocks noGrp="1"/>
          </p:cNvSpPr>
          <p:nvPr>
            <p:ph sz="half" idx="1"/>
          </p:nvPr>
        </p:nvSpPr>
        <p:spPr>
          <a:xfrm>
            <a:off x="6096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Content Placeholder 3"/>
          <p:cNvSpPr>
            <a:spLocks noGrp="1"/>
          </p:cNvSpPr>
          <p:nvPr>
            <p:ph sz="half" idx="2"/>
          </p:nvPr>
        </p:nvSpPr>
        <p:spPr>
          <a:xfrm>
            <a:off x="5105400" y="1143000"/>
            <a:ext cx="4343400"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20986421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s-ES_tradnl"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Tree>
    <p:extLst>
      <p:ext uri="{BB962C8B-B14F-4D97-AF65-F5344CB8AC3E}">
        <p14:creationId xmlns:p14="http://schemas.microsoft.com/office/powerpoint/2010/main" val="111348077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smtClean="0"/>
              <a:t>Click to edit Master title style</a:t>
            </a:r>
            <a:endParaRPr lang="en-US"/>
          </a:p>
        </p:txBody>
      </p:sp>
    </p:spTree>
    <p:extLst>
      <p:ext uri="{BB962C8B-B14F-4D97-AF65-F5344CB8AC3E}">
        <p14:creationId xmlns:p14="http://schemas.microsoft.com/office/powerpoint/2010/main" val="224464958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124722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nchor="b"/>
          <a:lstStyle>
            <a:lvl1pPr algn="l">
              <a:defRPr sz="2000" b="1"/>
            </a:lvl1pPr>
          </a:lstStyle>
          <a:p>
            <a:r>
              <a:rPr lang="es-ES_tradnl"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smtClean="0"/>
              <a:t>Click to edit Master text styles</a:t>
            </a:r>
          </a:p>
          <a:p>
            <a:pPr lvl="1"/>
            <a:r>
              <a:rPr lang="es-ES_tradnl" smtClean="0"/>
              <a:t>Second level</a:t>
            </a:r>
          </a:p>
          <a:p>
            <a:pPr lvl="2"/>
            <a:r>
              <a:rPr lang="es-ES_tradnl" smtClean="0"/>
              <a:t>Third level</a:t>
            </a:r>
          </a:p>
          <a:p>
            <a:pPr lvl="3"/>
            <a:r>
              <a:rPr lang="es-ES_tradnl" smtClean="0"/>
              <a:t>Fourth level</a:t>
            </a:r>
          </a:p>
          <a:p>
            <a:pPr lvl="4"/>
            <a:r>
              <a:rPr lang="es-ES_tradnl"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Tree>
    <p:extLst>
      <p:ext uri="{BB962C8B-B14F-4D97-AF65-F5344CB8AC3E}">
        <p14:creationId xmlns:p14="http://schemas.microsoft.com/office/powerpoint/2010/main" val="19104162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nchor="b"/>
          <a:lstStyle>
            <a:lvl1pPr algn="l">
              <a:defRPr sz="2000" b="1"/>
            </a:lvl1pPr>
          </a:lstStyle>
          <a:p>
            <a:r>
              <a:rPr lang="es-ES_tradnl"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smtClean="0"/>
              <a:t>Click to edit Master text styles</a:t>
            </a:r>
          </a:p>
        </p:txBody>
      </p:sp>
    </p:spTree>
    <p:extLst>
      <p:ext uri="{BB962C8B-B14F-4D97-AF65-F5344CB8AC3E}">
        <p14:creationId xmlns:p14="http://schemas.microsoft.com/office/powerpoint/2010/main" val="95715999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76200"/>
            <a:ext cx="8839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es-ES" smtClean="0"/>
              <a:t>Clic para editar título</a:t>
            </a:r>
          </a:p>
        </p:txBody>
      </p:sp>
      <p:sp>
        <p:nvSpPr>
          <p:cNvPr id="1027" name="Rectangle 3"/>
          <p:cNvSpPr>
            <a:spLocks noGrp="1" noChangeArrowheads="1"/>
          </p:cNvSpPr>
          <p:nvPr>
            <p:ph type="body" idx="1"/>
          </p:nvPr>
        </p:nvSpPr>
        <p:spPr bwMode="auto">
          <a:xfrm>
            <a:off x="609600" y="1143000"/>
            <a:ext cx="8839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1028" name="Line 10"/>
          <p:cNvSpPr>
            <a:spLocks noChangeShapeType="1"/>
          </p:cNvSpPr>
          <p:nvPr/>
        </p:nvSpPr>
        <p:spPr bwMode="auto">
          <a:xfrm>
            <a:off x="560388" y="914400"/>
            <a:ext cx="8885237" cy="0"/>
          </a:xfrm>
          <a:prstGeom prst="line">
            <a:avLst/>
          </a:prstGeom>
          <a:noFill/>
          <a:ln w="6350">
            <a:solidFill>
              <a:srgbClr val="CC33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29" name="Line 23"/>
          <p:cNvSpPr>
            <a:spLocks noChangeShapeType="1"/>
          </p:cNvSpPr>
          <p:nvPr userDrawn="1"/>
        </p:nvSpPr>
        <p:spPr bwMode="auto">
          <a:xfrm>
            <a:off x="990600" y="6553200"/>
            <a:ext cx="8915400" cy="0"/>
          </a:xfrm>
          <a:prstGeom prst="line">
            <a:avLst/>
          </a:prstGeom>
          <a:noFill/>
          <a:ln w="3175">
            <a:solidFill>
              <a:srgbClr val="006600"/>
            </a:solidFill>
            <a:round/>
            <a:headEnd/>
            <a:tailEnd/>
          </a:ln>
          <a:extLst>
            <a:ext uri="{909E8E84-426E-40DD-AFC4-6F175D3DCCD1}">
              <a14:hiddenFill xmlns:a14="http://schemas.microsoft.com/office/drawing/2010/main">
                <a:noFill/>
              </a14:hiddenFill>
            </a:ext>
          </a:extLst>
        </p:spPr>
        <p:txBody>
          <a:bodyPr/>
          <a:lstStyle/>
          <a:p>
            <a:endParaRPr lang="es-MX"/>
          </a:p>
        </p:txBody>
      </p:sp>
      <p:sp>
        <p:nvSpPr>
          <p:cNvPr id="1030" name="Line 26"/>
          <p:cNvSpPr>
            <a:spLocks noChangeShapeType="1"/>
          </p:cNvSpPr>
          <p:nvPr userDrawn="1"/>
        </p:nvSpPr>
        <p:spPr bwMode="auto">
          <a:xfrm>
            <a:off x="293688" y="1173163"/>
            <a:ext cx="0" cy="4945062"/>
          </a:xfrm>
          <a:prstGeom prst="line">
            <a:avLst/>
          </a:prstGeom>
          <a:noFill/>
          <a:ln w="9525">
            <a:solidFill>
              <a:schemeClr val="hlink"/>
            </a:solidFill>
            <a:round/>
            <a:headEnd/>
            <a:tailEnd type="oval" w="med" len="med"/>
          </a:ln>
          <a:extLst>
            <a:ext uri="{909E8E84-426E-40DD-AFC4-6F175D3DCCD1}">
              <a14:hiddenFill xmlns:a14="http://schemas.microsoft.com/office/drawing/2010/main">
                <a:noFill/>
              </a14:hiddenFill>
            </a:ext>
          </a:extLst>
        </p:spPr>
        <p:txBody>
          <a:bodyPr/>
          <a:lstStyle/>
          <a:p>
            <a:endParaRPr lang="es-MX"/>
          </a:p>
        </p:txBody>
      </p:sp>
      <p:sp>
        <p:nvSpPr>
          <p:cNvPr id="1032" name="Rectangle 34"/>
          <p:cNvSpPr>
            <a:spLocks noChangeArrowheads="1"/>
          </p:cNvSpPr>
          <p:nvPr userDrawn="1"/>
        </p:nvSpPr>
        <p:spPr bwMode="auto">
          <a:xfrm>
            <a:off x="7515225" y="6521450"/>
            <a:ext cx="2341563" cy="215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9" tIns="45715" rIns="91429" bIns="45715">
            <a:spAutoFit/>
          </a:bodyPr>
          <a:lstStyle/>
          <a:p>
            <a:pPr algn="l">
              <a:spcBef>
                <a:spcPct val="0"/>
              </a:spcBef>
            </a:pPr>
            <a:r>
              <a:rPr lang="es-ES" sz="800" dirty="0" smtClean="0">
                <a:solidFill>
                  <a:schemeClr val="hlink"/>
                </a:solidFill>
                <a:latin typeface="Arial" charset="0"/>
              </a:rPr>
              <a:t>Tecnológico </a:t>
            </a:r>
            <a:r>
              <a:rPr lang="es-ES" sz="800" dirty="0">
                <a:solidFill>
                  <a:schemeClr val="hlink"/>
                </a:solidFill>
                <a:latin typeface="Arial" charset="0"/>
              </a:rPr>
              <a:t>de Monterrey, México	</a:t>
            </a:r>
            <a:fld id="{8747394A-1AB2-40A1-A98A-75B87BE20D31}" type="slidenum">
              <a:rPr lang="es-ES" sz="800">
                <a:solidFill>
                  <a:schemeClr val="hlink"/>
                </a:solidFill>
                <a:latin typeface="Arial" charset="0"/>
              </a:rPr>
              <a:pPr algn="l">
                <a:spcBef>
                  <a:spcPct val="0"/>
                </a:spcBef>
              </a:pPr>
              <a:t>‹Nº›</a:t>
            </a:fld>
            <a:endParaRPr lang="es-ES" sz="800" dirty="0">
              <a:solidFill>
                <a:schemeClr val="hlink"/>
              </a:solidFill>
              <a:latin typeface="Arial" charset="0"/>
            </a:endParaRPr>
          </a:p>
        </p:txBody>
      </p:sp>
      <p:sp>
        <p:nvSpPr>
          <p:cNvPr id="1033" name="Rectangle 36"/>
          <p:cNvSpPr>
            <a:spLocks noChangeArrowheads="1"/>
          </p:cNvSpPr>
          <p:nvPr userDrawn="1"/>
        </p:nvSpPr>
        <p:spPr bwMode="auto">
          <a:xfrm>
            <a:off x="3758638" y="6553200"/>
            <a:ext cx="221727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s-ES" sz="900" dirty="0" smtClean="0">
                <a:solidFill>
                  <a:srgbClr val="000066"/>
                </a:solidFill>
                <a:latin typeface="Arial" charset="0"/>
              </a:rPr>
              <a:t>Fundamentos de ingeniería de software</a:t>
            </a:r>
            <a:endParaRPr lang="es-ES" sz="900" dirty="0">
              <a:solidFill>
                <a:srgbClr val="000066"/>
              </a:solidFill>
              <a:latin typeface="Arial" charset="0"/>
            </a:endParaRPr>
          </a:p>
        </p:txBody>
      </p:sp>
      <p:pic>
        <p:nvPicPr>
          <p:cNvPr id="2050" name="Picture 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6477000"/>
            <a:ext cx="1276350" cy="38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transition/>
  <p:timing>
    <p:tnLst>
      <p:par>
        <p:cTn id="1" dur="indefinite" restart="never" nodeType="tmRoot"/>
      </p:par>
    </p:tnLst>
  </p:timing>
  <p:txStyles>
    <p:titleStyle>
      <a:lvl1pPr algn="r" rtl="0" eaLnBrk="0" fontAlgn="base" hangingPunct="0">
        <a:spcBef>
          <a:spcPct val="0"/>
        </a:spcBef>
        <a:spcAft>
          <a:spcPct val="0"/>
        </a:spcAft>
        <a:defRPr sz="2800">
          <a:solidFill>
            <a:srgbClr val="006600"/>
          </a:solidFill>
          <a:latin typeface="+mj-lt"/>
          <a:ea typeface="ＭＳ Ｐゴシック" charset="-128"/>
          <a:cs typeface="+mj-cs"/>
        </a:defRPr>
      </a:lvl1pPr>
      <a:lvl2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2pPr>
      <a:lvl3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3pPr>
      <a:lvl4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4pPr>
      <a:lvl5pPr algn="r" rtl="0" eaLnBrk="0" fontAlgn="base" hangingPunct="0">
        <a:spcBef>
          <a:spcPct val="0"/>
        </a:spcBef>
        <a:spcAft>
          <a:spcPct val="0"/>
        </a:spcAft>
        <a:defRPr sz="2800">
          <a:solidFill>
            <a:srgbClr val="006600"/>
          </a:solidFill>
          <a:latin typeface="Garrison Light Sans" pitchFamily="34" charset="0"/>
          <a:ea typeface="ＭＳ Ｐゴシック" charset="-128"/>
        </a:defRPr>
      </a:lvl5pPr>
      <a:lvl6pPr marL="457200" algn="r" rtl="0" fontAlgn="base">
        <a:spcBef>
          <a:spcPct val="0"/>
        </a:spcBef>
        <a:spcAft>
          <a:spcPct val="0"/>
        </a:spcAft>
        <a:defRPr sz="2800">
          <a:solidFill>
            <a:srgbClr val="006600"/>
          </a:solidFill>
          <a:latin typeface="Garrison Light Sans" pitchFamily="34" charset="0"/>
        </a:defRPr>
      </a:lvl6pPr>
      <a:lvl7pPr marL="914400" algn="r" rtl="0" fontAlgn="base">
        <a:spcBef>
          <a:spcPct val="0"/>
        </a:spcBef>
        <a:spcAft>
          <a:spcPct val="0"/>
        </a:spcAft>
        <a:defRPr sz="2800">
          <a:solidFill>
            <a:srgbClr val="006600"/>
          </a:solidFill>
          <a:latin typeface="Garrison Light Sans" pitchFamily="34" charset="0"/>
        </a:defRPr>
      </a:lvl7pPr>
      <a:lvl8pPr marL="1371600" algn="r" rtl="0" fontAlgn="base">
        <a:spcBef>
          <a:spcPct val="0"/>
        </a:spcBef>
        <a:spcAft>
          <a:spcPct val="0"/>
        </a:spcAft>
        <a:defRPr sz="2800">
          <a:solidFill>
            <a:srgbClr val="006600"/>
          </a:solidFill>
          <a:latin typeface="Garrison Light Sans" pitchFamily="34" charset="0"/>
        </a:defRPr>
      </a:lvl8pPr>
      <a:lvl9pPr marL="1828800" algn="r" rtl="0" fontAlgn="base">
        <a:spcBef>
          <a:spcPct val="0"/>
        </a:spcBef>
        <a:spcAft>
          <a:spcPct val="0"/>
        </a:spcAft>
        <a:defRPr sz="2800">
          <a:solidFill>
            <a:srgbClr val="006600"/>
          </a:solidFill>
          <a:latin typeface="Garrison Light Sans" pitchFamily="34" charset="0"/>
        </a:defRPr>
      </a:lvl9pPr>
    </p:titleStyle>
    <p:bodyStyle>
      <a:lvl1pPr marL="342900" indent="-342900" algn="just" rtl="0" eaLnBrk="0" fontAlgn="base" hangingPunct="0">
        <a:spcBef>
          <a:spcPct val="20000"/>
        </a:spcBef>
        <a:spcAft>
          <a:spcPct val="0"/>
        </a:spcAft>
        <a:buClr>
          <a:srgbClr val="CC0000"/>
        </a:buClr>
        <a:buFont typeface="Trebuchet MS" charset="0"/>
        <a:buChar char="&gt;"/>
        <a:defRPr sz="2400">
          <a:solidFill>
            <a:srgbClr val="000066"/>
          </a:solidFill>
          <a:latin typeface="+mn-lt"/>
          <a:ea typeface="ＭＳ Ｐゴシック" charset="-128"/>
          <a:cs typeface="+mn-cs"/>
        </a:defRPr>
      </a:lvl1pPr>
      <a:lvl2pPr marL="742950" indent="-285750" algn="just" rtl="0" eaLnBrk="0" fontAlgn="base" hangingPunct="0">
        <a:spcBef>
          <a:spcPct val="20000"/>
        </a:spcBef>
        <a:spcAft>
          <a:spcPct val="0"/>
        </a:spcAft>
        <a:buClr>
          <a:srgbClr val="CC3300"/>
        </a:buClr>
        <a:buFont typeface="Times New Roman" charset="0"/>
        <a:buChar char="–"/>
        <a:defRPr sz="2000">
          <a:solidFill>
            <a:srgbClr val="000066"/>
          </a:solidFill>
          <a:latin typeface="+mn-lt"/>
          <a:ea typeface="ＭＳ Ｐゴシック" charset="-128"/>
        </a:defRPr>
      </a:lvl2pPr>
      <a:lvl3pPr marL="1143000" indent="-228600" algn="just" rtl="0" eaLnBrk="0" fontAlgn="base" hangingPunct="0">
        <a:spcBef>
          <a:spcPct val="20000"/>
        </a:spcBef>
        <a:spcAft>
          <a:spcPct val="0"/>
        </a:spcAft>
        <a:buClr>
          <a:srgbClr val="CC3300"/>
        </a:buClr>
        <a:buChar char="•"/>
        <a:defRPr>
          <a:solidFill>
            <a:srgbClr val="000066"/>
          </a:solidFill>
          <a:latin typeface="+mn-lt"/>
          <a:ea typeface="ＭＳ Ｐゴシック" charset="-128"/>
        </a:defRPr>
      </a:lvl3pPr>
      <a:lvl4pPr marL="1600200" indent="-228600" algn="just" rtl="0" eaLnBrk="0" fontAlgn="base" hangingPunct="0">
        <a:spcBef>
          <a:spcPct val="20000"/>
        </a:spcBef>
        <a:spcAft>
          <a:spcPct val="0"/>
        </a:spcAft>
        <a:buClr>
          <a:srgbClr val="CC3300"/>
        </a:buClr>
        <a:buFont typeface="Times New Roman" charset="0"/>
        <a:buChar char="–"/>
        <a:defRPr sz="1600">
          <a:solidFill>
            <a:srgbClr val="000066"/>
          </a:solidFill>
          <a:latin typeface="+mn-lt"/>
          <a:ea typeface="ＭＳ Ｐゴシック" charset="-128"/>
        </a:defRPr>
      </a:lvl4pPr>
      <a:lvl5pPr marL="2057400" indent="-228600" algn="just" rtl="0" eaLnBrk="0" fontAlgn="base" hangingPunct="0">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5pPr>
      <a:lvl6pPr marL="25146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6pPr>
      <a:lvl7pPr marL="29718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7pPr>
      <a:lvl8pPr marL="34290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8pPr>
      <a:lvl9pPr marL="38862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5"/>
          <p:cNvSpPr>
            <a:spLocks noGrp="1" noChangeArrowheads="1"/>
          </p:cNvSpPr>
          <p:nvPr>
            <p:ph type="subTitle" idx="1"/>
          </p:nvPr>
        </p:nvSpPr>
        <p:spPr>
          <a:xfrm>
            <a:off x="332509" y="2286000"/>
            <a:ext cx="9421091" cy="4114800"/>
          </a:xfrm>
        </p:spPr>
        <p:txBody>
          <a:bodyPr/>
          <a:lstStyle/>
          <a:p>
            <a:pPr eaLnBrk="1" hangingPunct="1"/>
            <a:endParaRPr lang="es-ES" sz="3200" dirty="0"/>
          </a:p>
          <a:p>
            <a:pPr eaLnBrk="1" hangingPunct="1"/>
            <a:r>
              <a:rPr lang="es-ES" sz="2800" dirty="0" smtClean="0">
                <a:sym typeface="Wingdings" charset="2"/>
              </a:rPr>
              <a:t>Diagrama de Estados</a:t>
            </a:r>
            <a:r>
              <a:rPr lang="es-ES" sz="2800" dirty="0" smtClean="0">
                <a:solidFill>
                  <a:srgbClr val="006600"/>
                </a:solidFill>
              </a:rPr>
              <a:t> </a:t>
            </a:r>
            <a:endParaRPr lang="es-ES" sz="2800" dirty="0" smtClean="0">
              <a:solidFill>
                <a:srgbClr val="006600"/>
              </a:solidFill>
            </a:endParaRPr>
          </a:p>
          <a:p>
            <a:pPr eaLnBrk="1" hangingPunct="1"/>
            <a:r>
              <a:rPr lang="es-ES" dirty="0" smtClean="0">
                <a:solidFill>
                  <a:srgbClr val="CC0000"/>
                </a:solidFill>
              </a:rPr>
              <a:t>Diagramas de estado con UML</a:t>
            </a:r>
          </a:p>
          <a:p>
            <a:pPr eaLnBrk="1" hangingPunct="1"/>
            <a:endParaRPr lang="es-ES" sz="3200" dirty="0" smtClean="0">
              <a:solidFill>
                <a:srgbClr val="006600"/>
              </a:solidFill>
            </a:endParaRPr>
          </a:p>
          <a:p>
            <a:pPr eaLnBrk="1" hangingPunct="1"/>
            <a:r>
              <a:rPr lang="es-ES" dirty="0" smtClean="0"/>
              <a:t> </a:t>
            </a:r>
          </a:p>
          <a:p>
            <a:pPr eaLnBrk="1" hangingPunct="1"/>
            <a:endParaRPr lang="es-ES" b="1" dirty="0" smtClean="0">
              <a:solidFill>
                <a:srgbClr val="CC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 dirty="0" smtClean="0"/>
              <a:t>Ejemplo - continuación</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756" y="868680"/>
            <a:ext cx="8773244" cy="5646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477928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2"/>
          <p:cNvSpPr>
            <a:spLocks noGrp="1" noChangeArrowheads="1"/>
          </p:cNvSpPr>
          <p:nvPr>
            <p:ph type="title"/>
          </p:nvPr>
        </p:nvSpPr>
        <p:spPr>
          <a:xfrm>
            <a:off x="609600" y="76200"/>
            <a:ext cx="8839200" cy="762000"/>
          </a:xfrm>
        </p:spPr>
        <p:txBody>
          <a:bodyPr/>
          <a:lstStyle/>
          <a:p>
            <a:r>
              <a:rPr lang="es-ES" dirty="0" smtClean="0"/>
              <a:t>Ejercicio de clase:</a:t>
            </a:r>
          </a:p>
        </p:txBody>
      </p:sp>
      <p:sp>
        <p:nvSpPr>
          <p:cNvPr id="23" name="Rectangle 3"/>
          <p:cNvSpPr txBox="1">
            <a:spLocks noChangeArrowheads="1"/>
          </p:cNvSpPr>
          <p:nvPr/>
        </p:nvSpPr>
        <p:spPr bwMode="auto">
          <a:xfrm>
            <a:off x="609600" y="1143000"/>
            <a:ext cx="8839200" cy="4602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lvl1pPr marL="342900" indent="-342900" algn="just" rtl="0" eaLnBrk="0" fontAlgn="base" hangingPunct="0">
              <a:spcBef>
                <a:spcPct val="20000"/>
              </a:spcBef>
              <a:spcAft>
                <a:spcPct val="0"/>
              </a:spcAft>
              <a:buClr>
                <a:srgbClr val="CC0000"/>
              </a:buClr>
              <a:buFont typeface="Trebuchet MS" charset="0"/>
              <a:buChar char="&gt;"/>
              <a:defRPr sz="2400">
                <a:solidFill>
                  <a:srgbClr val="000066"/>
                </a:solidFill>
                <a:latin typeface="+mn-lt"/>
                <a:ea typeface="ＭＳ Ｐゴシック" charset="-128"/>
                <a:cs typeface="+mn-cs"/>
              </a:defRPr>
            </a:lvl1pPr>
            <a:lvl2pPr marL="742950" indent="-285750" algn="just" rtl="0" eaLnBrk="0" fontAlgn="base" hangingPunct="0">
              <a:spcBef>
                <a:spcPct val="20000"/>
              </a:spcBef>
              <a:spcAft>
                <a:spcPct val="0"/>
              </a:spcAft>
              <a:buClr>
                <a:srgbClr val="CC3300"/>
              </a:buClr>
              <a:buFont typeface="Times New Roman" charset="0"/>
              <a:buChar char="–"/>
              <a:defRPr sz="2000">
                <a:solidFill>
                  <a:srgbClr val="000066"/>
                </a:solidFill>
                <a:latin typeface="+mn-lt"/>
                <a:ea typeface="ＭＳ Ｐゴシック" charset="-128"/>
              </a:defRPr>
            </a:lvl2pPr>
            <a:lvl3pPr marL="1143000" indent="-228600" algn="just" rtl="0" eaLnBrk="0" fontAlgn="base" hangingPunct="0">
              <a:spcBef>
                <a:spcPct val="20000"/>
              </a:spcBef>
              <a:spcAft>
                <a:spcPct val="0"/>
              </a:spcAft>
              <a:buClr>
                <a:srgbClr val="CC3300"/>
              </a:buClr>
              <a:buChar char="•"/>
              <a:defRPr>
                <a:solidFill>
                  <a:srgbClr val="000066"/>
                </a:solidFill>
                <a:latin typeface="+mn-lt"/>
                <a:ea typeface="ＭＳ Ｐゴシック" charset="-128"/>
              </a:defRPr>
            </a:lvl3pPr>
            <a:lvl4pPr marL="1600200" indent="-228600" algn="just" rtl="0" eaLnBrk="0" fontAlgn="base" hangingPunct="0">
              <a:spcBef>
                <a:spcPct val="20000"/>
              </a:spcBef>
              <a:spcAft>
                <a:spcPct val="0"/>
              </a:spcAft>
              <a:buClr>
                <a:srgbClr val="CC3300"/>
              </a:buClr>
              <a:buFont typeface="Times New Roman" charset="0"/>
              <a:buChar char="–"/>
              <a:defRPr sz="1600">
                <a:solidFill>
                  <a:srgbClr val="000066"/>
                </a:solidFill>
                <a:latin typeface="+mn-lt"/>
                <a:ea typeface="ＭＳ Ｐゴシック" charset="-128"/>
              </a:defRPr>
            </a:lvl4pPr>
            <a:lvl5pPr marL="2057400" indent="-228600" algn="just" rtl="0" eaLnBrk="0" fontAlgn="base" hangingPunct="0">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5pPr>
            <a:lvl6pPr marL="25146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6pPr>
            <a:lvl7pPr marL="29718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7pPr>
            <a:lvl8pPr marL="34290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8pPr>
            <a:lvl9pPr marL="38862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9pPr>
          </a:lstStyle>
          <a:p>
            <a:r>
              <a:rPr lang="es-MX" dirty="0" smtClean="0"/>
              <a:t>Utilizando una hoja de </a:t>
            </a:r>
            <a:r>
              <a:rPr lang="es-MX" dirty="0" smtClean="0"/>
              <a:t>papel (o un diagramador) , </a:t>
            </a:r>
            <a:r>
              <a:rPr lang="es-MX" dirty="0" smtClean="0"/>
              <a:t>elabora un diagrama de estados para representar los estados que puede tener la puerta para entrar a tu casa.</a:t>
            </a:r>
          </a:p>
          <a:p>
            <a:endParaRPr lang="es-MX" dirty="0"/>
          </a:p>
          <a:p>
            <a:r>
              <a:rPr lang="es-MX" dirty="0" smtClean="0"/>
              <a:t>Una vez terminado al azar pasará un equipo a explicar si diagrama ante el grupo.</a:t>
            </a:r>
          </a:p>
          <a:p>
            <a:endParaRPr lang="es-MX" dirty="0" smtClean="0"/>
          </a:p>
        </p:txBody>
      </p:sp>
    </p:spTree>
    <p:extLst>
      <p:ext uri="{BB962C8B-B14F-4D97-AF65-F5344CB8AC3E}">
        <p14:creationId xmlns:p14="http://schemas.microsoft.com/office/powerpoint/2010/main" val="277443101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Elipse"/>
          <p:cNvSpPr/>
          <p:nvPr/>
        </p:nvSpPr>
        <p:spPr bwMode="auto">
          <a:xfrm>
            <a:off x="4511040" y="1234440"/>
            <a:ext cx="335280" cy="36576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s-MX" sz="1800" b="0" i="0" u="none" strike="noStrike" cap="none" normalizeH="0" baseline="0">
              <a:ln>
                <a:noFill/>
              </a:ln>
              <a:solidFill>
                <a:srgbClr val="990000"/>
              </a:solidFill>
              <a:effectLst/>
              <a:latin typeface="Garrison Light Sans" pitchFamily="34" charset="0"/>
            </a:endParaRPr>
          </a:p>
        </p:txBody>
      </p:sp>
      <p:sp>
        <p:nvSpPr>
          <p:cNvPr id="22" name="21 Rectángulo redondeado"/>
          <p:cNvSpPr/>
          <p:nvPr/>
        </p:nvSpPr>
        <p:spPr bwMode="auto">
          <a:xfrm>
            <a:off x="3901440" y="4846320"/>
            <a:ext cx="1554480" cy="41148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s-MX" sz="1100" dirty="0" smtClean="0">
                <a:solidFill>
                  <a:schemeClr val="tx1"/>
                </a:solidFill>
              </a:rPr>
              <a:t>nombreEstado4</a:t>
            </a:r>
            <a:endParaRPr kumimoji="0" lang="es-MX" sz="1400" b="0" i="0" u="none" strike="noStrike" cap="none" normalizeH="0" baseline="0" dirty="0">
              <a:ln>
                <a:noFill/>
              </a:ln>
              <a:solidFill>
                <a:schemeClr val="tx1"/>
              </a:solidFill>
              <a:effectLst/>
              <a:latin typeface="Garrison Light Sans" pitchFamily="34" charset="0"/>
            </a:endParaRPr>
          </a:p>
        </p:txBody>
      </p:sp>
      <p:cxnSp>
        <p:nvCxnSpPr>
          <p:cNvPr id="9" name="8 Conector recto de flecha"/>
          <p:cNvCxnSpPr>
            <a:stCxn id="4" idx="4"/>
            <a:endCxn id="7" idx="0"/>
          </p:cNvCxnSpPr>
          <p:nvPr/>
        </p:nvCxnSpPr>
        <p:spPr bwMode="auto">
          <a:xfrm>
            <a:off x="4678680" y="1600200"/>
            <a:ext cx="0" cy="70104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27" name="26 Conector angular"/>
          <p:cNvCxnSpPr>
            <a:stCxn id="7" idx="3"/>
            <a:endCxn id="52" idx="0"/>
          </p:cNvCxnSpPr>
          <p:nvPr/>
        </p:nvCxnSpPr>
        <p:spPr bwMode="auto">
          <a:xfrm>
            <a:off x="5455920" y="2575560"/>
            <a:ext cx="1310640" cy="754380"/>
          </a:xfrm>
          <a:prstGeom prst="bentConnector2">
            <a:avLst/>
          </a:prstGeom>
          <a:solidFill>
            <a:schemeClr val="accent1"/>
          </a:solidFill>
          <a:ln w="9525" cap="flat" cmpd="sng" algn="ctr">
            <a:solidFill>
              <a:schemeClr val="tx1"/>
            </a:solidFill>
            <a:prstDash val="solid"/>
            <a:round/>
            <a:headEnd type="none" w="med" len="med"/>
            <a:tailEnd type="arrow"/>
          </a:ln>
          <a:effectLst/>
        </p:spPr>
      </p:cxnSp>
      <p:cxnSp>
        <p:nvCxnSpPr>
          <p:cNvPr id="29" name="28 Conector recto de flecha"/>
          <p:cNvCxnSpPr>
            <a:stCxn id="7" idx="2"/>
            <a:endCxn id="49" idx="0"/>
          </p:cNvCxnSpPr>
          <p:nvPr/>
        </p:nvCxnSpPr>
        <p:spPr bwMode="auto">
          <a:xfrm flipH="1">
            <a:off x="2590800" y="2849880"/>
            <a:ext cx="2087880" cy="5791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31" name="30 Conector recto de flecha"/>
          <p:cNvCxnSpPr>
            <a:endCxn id="22" idx="0"/>
          </p:cNvCxnSpPr>
          <p:nvPr/>
        </p:nvCxnSpPr>
        <p:spPr bwMode="auto">
          <a:xfrm flipH="1">
            <a:off x="4678680" y="3810000"/>
            <a:ext cx="2164080" cy="103632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14337" name="14336 Conector recto de flecha"/>
          <p:cNvCxnSpPr/>
          <p:nvPr/>
        </p:nvCxnSpPr>
        <p:spPr bwMode="auto">
          <a:xfrm>
            <a:off x="3368040" y="3695700"/>
            <a:ext cx="2621280" cy="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grpSp>
        <p:nvGrpSpPr>
          <p:cNvPr id="14341" name="14340 Grupo"/>
          <p:cNvGrpSpPr/>
          <p:nvPr/>
        </p:nvGrpSpPr>
        <p:grpSpPr>
          <a:xfrm>
            <a:off x="3901440" y="2301240"/>
            <a:ext cx="1554480" cy="548640"/>
            <a:chOff x="3901440" y="2301240"/>
            <a:chExt cx="1554480" cy="548640"/>
          </a:xfrm>
        </p:grpSpPr>
        <p:sp>
          <p:nvSpPr>
            <p:cNvPr id="7" name="6 Rectángulo redondeado"/>
            <p:cNvSpPr/>
            <p:nvPr/>
          </p:nvSpPr>
          <p:spPr bwMode="auto">
            <a:xfrm>
              <a:off x="3901440" y="2301240"/>
              <a:ext cx="1554480" cy="54864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s-MX" sz="1100" dirty="0" smtClean="0">
                  <a:solidFill>
                    <a:schemeClr val="tx1"/>
                  </a:solidFill>
                </a:rPr>
                <a:t>nombreEstado1</a:t>
              </a:r>
            </a:p>
            <a:p>
              <a:pPr marL="0" marR="0" indent="0" algn="ctr" defTabSz="914400" rtl="0" eaLnBrk="1" fontAlgn="base" latinLnBrk="0" hangingPunct="1">
                <a:lnSpc>
                  <a:spcPct val="100000"/>
                </a:lnSpc>
                <a:spcBef>
                  <a:spcPct val="50000"/>
                </a:spcBef>
                <a:spcAft>
                  <a:spcPct val="0"/>
                </a:spcAft>
                <a:buClrTx/>
                <a:buSzTx/>
                <a:buFontTx/>
                <a:buNone/>
                <a:tabLst/>
              </a:pPr>
              <a:r>
                <a:rPr kumimoji="0" lang="es-MX" sz="1100" b="0" i="0" u="none" strike="noStrike" cap="none" normalizeH="0" baseline="0" dirty="0" smtClean="0">
                  <a:ln>
                    <a:noFill/>
                  </a:ln>
                  <a:solidFill>
                    <a:schemeClr val="tx1"/>
                  </a:solidFill>
                  <a:effectLst/>
                  <a:latin typeface="Garrison Light Sans" pitchFamily="34" charset="0"/>
                </a:rPr>
                <a:t>actividad</a:t>
              </a:r>
              <a:endParaRPr kumimoji="0" lang="es-MX" sz="1400" b="0" i="0" u="none" strike="noStrike" cap="none" normalizeH="0" baseline="0" dirty="0">
                <a:ln>
                  <a:noFill/>
                </a:ln>
                <a:solidFill>
                  <a:schemeClr val="tx1"/>
                </a:solidFill>
                <a:effectLst/>
                <a:latin typeface="Garrison Light Sans" pitchFamily="34" charset="0"/>
              </a:endParaRPr>
            </a:p>
          </p:txBody>
        </p:sp>
        <p:cxnSp>
          <p:nvCxnSpPr>
            <p:cNvPr id="11" name="10 Conector angular"/>
            <p:cNvCxnSpPr/>
            <p:nvPr/>
          </p:nvCxnSpPr>
          <p:spPr bwMode="auto">
            <a:xfrm rot="10800000">
              <a:off x="3901440" y="2438400"/>
              <a:ext cx="609600" cy="411480"/>
            </a:xfrm>
            <a:prstGeom prst="bentConnector3">
              <a:avLst>
                <a:gd name="adj1" fmla="val 232500"/>
              </a:avLst>
            </a:prstGeom>
            <a:solidFill>
              <a:schemeClr val="accent1"/>
            </a:solidFill>
            <a:ln w="9525" cap="flat" cmpd="sng" algn="ctr">
              <a:solidFill>
                <a:schemeClr val="tx1"/>
              </a:solidFill>
              <a:prstDash val="solid"/>
              <a:round/>
              <a:headEnd type="none" w="med" len="med"/>
              <a:tailEnd type="arrow"/>
            </a:ln>
            <a:effectLst/>
          </p:spPr>
        </p:cxnSp>
        <p:cxnSp>
          <p:nvCxnSpPr>
            <p:cNvPr id="14340" name="14339 Conector recto"/>
            <p:cNvCxnSpPr>
              <a:stCxn id="7" idx="1"/>
              <a:endCxn id="7" idx="3"/>
            </p:cNvCxnSpPr>
            <p:nvPr/>
          </p:nvCxnSpPr>
          <p:spPr bwMode="auto">
            <a:xfrm>
              <a:off x="3901440" y="2575560"/>
              <a:ext cx="15544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49" name="48 Rectángulo redondeado"/>
          <p:cNvSpPr/>
          <p:nvPr/>
        </p:nvSpPr>
        <p:spPr bwMode="auto">
          <a:xfrm>
            <a:off x="1813560" y="3429000"/>
            <a:ext cx="1554480" cy="54864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s-MX" sz="1100" dirty="0" smtClean="0">
                <a:solidFill>
                  <a:schemeClr val="tx1"/>
                </a:solidFill>
              </a:rPr>
              <a:t>nombreEstado2</a:t>
            </a:r>
          </a:p>
          <a:p>
            <a:pPr marL="0" marR="0" indent="0" algn="ctr" defTabSz="914400" rtl="0" eaLnBrk="1" fontAlgn="base" latinLnBrk="0" hangingPunct="1">
              <a:lnSpc>
                <a:spcPct val="100000"/>
              </a:lnSpc>
              <a:spcBef>
                <a:spcPct val="50000"/>
              </a:spcBef>
              <a:spcAft>
                <a:spcPct val="0"/>
              </a:spcAft>
              <a:buClrTx/>
              <a:buSzTx/>
              <a:buFontTx/>
              <a:buNone/>
              <a:tabLst/>
            </a:pPr>
            <a:r>
              <a:rPr kumimoji="0" lang="es-MX" sz="1100" b="0" i="0" u="none" strike="noStrike" cap="none" normalizeH="0" baseline="0" dirty="0" smtClean="0">
                <a:ln>
                  <a:noFill/>
                </a:ln>
                <a:solidFill>
                  <a:schemeClr val="tx1"/>
                </a:solidFill>
                <a:effectLst/>
                <a:latin typeface="Garrison Light Sans" pitchFamily="34" charset="0"/>
              </a:rPr>
              <a:t>actividad</a:t>
            </a:r>
            <a:endParaRPr kumimoji="0" lang="es-MX" sz="1400" b="0" i="0" u="none" strike="noStrike" cap="none" normalizeH="0" baseline="0" dirty="0">
              <a:ln>
                <a:noFill/>
              </a:ln>
              <a:solidFill>
                <a:schemeClr val="tx1"/>
              </a:solidFill>
              <a:effectLst/>
              <a:latin typeface="Garrison Light Sans" pitchFamily="34" charset="0"/>
            </a:endParaRPr>
          </a:p>
        </p:txBody>
      </p:sp>
      <p:cxnSp>
        <p:nvCxnSpPr>
          <p:cNvPr id="50" name="49 Conector angular"/>
          <p:cNvCxnSpPr/>
          <p:nvPr/>
        </p:nvCxnSpPr>
        <p:spPr bwMode="auto">
          <a:xfrm rot="10800000">
            <a:off x="1813560" y="3566160"/>
            <a:ext cx="609600" cy="411480"/>
          </a:xfrm>
          <a:prstGeom prst="bentConnector3">
            <a:avLst>
              <a:gd name="adj1" fmla="val 232500"/>
            </a:avLst>
          </a:prstGeom>
          <a:solidFill>
            <a:schemeClr val="accent1"/>
          </a:solidFill>
          <a:ln w="9525" cap="flat" cmpd="sng" algn="ctr">
            <a:solidFill>
              <a:schemeClr val="tx1"/>
            </a:solidFill>
            <a:prstDash val="solid"/>
            <a:round/>
            <a:headEnd type="none" w="med" len="med"/>
            <a:tailEnd type="arrow"/>
          </a:ln>
          <a:effectLst/>
        </p:spPr>
      </p:cxnSp>
      <p:cxnSp>
        <p:nvCxnSpPr>
          <p:cNvPr id="51" name="50 Conector recto"/>
          <p:cNvCxnSpPr>
            <a:stCxn id="49" idx="1"/>
            <a:endCxn id="49" idx="3"/>
          </p:cNvCxnSpPr>
          <p:nvPr/>
        </p:nvCxnSpPr>
        <p:spPr bwMode="auto">
          <a:xfrm>
            <a:off x="1813560" y="3703320"/>
            <a:ext cx="15544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2" name="51 Rectángulo redondeado"/>
          <p:cNvSpPr/>
          <p:nvPr/>
        </p:nvSpPr>
        <p:spPr bwMode="auto">
          <a:xfrm>
            <a:off x="5989320" y="3329940"/>
            <a:ext cx="1554480" cy="548640"/>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s-MX" sz="1100" dirty="0" smtClean="0">
                <a:solidFill>
                  <a:schemeClr val="tx1"/>
                </a:solidFill>
              </a:rPr>
              <a:t>nombreEstado3</a:t>
            </a:r>
          </a:p>
          <a:p>
            <a:pPr marL="0" marR="0" indent="0" algn="ctr" defTabSz="914400" rtl="0" eaLnBrk="1" fontAlgn="base" latinLnBrk="0" hangingPunct="1">
              <a:lnSpc>
                <a:spcPct val="100000"/>
              </a:lnSpc>
              <a:spcBef>
                <a:spcPct val="50000"/>
              </a:spcBef>
              <a:spcAft>
                <a:spcPct val="0"/>
              </a:spcAft>
              <a:buClrTx/>
              <a:buSzTx/>
              <a:buFontTx/>
              <a:buNone/>
              <a:tabLst/>
            </a:pPr>
            <a:r>
              <a:rPr kumimoji="0" lang="es-MX" sz="1100" b="0" i="0" u="none" strike="noStrike" cap="none" normalizeH="0" baseline="0" dirty="0" smtClean="0">
                <a:ln>
                  <a:noFill/>
                </a:ln>
                <a:solidFill>
                  <a:schemeClr val="tx1"/>
                </a:solidFill>
                <a:effectLst/>
                <a:latin typeface="Garrison Light Sans" pitchFamily="34" charset="0"/>
              </a:rPr>
              <a:t>actividad</a:t>
            </a:r>
            <a:endParaRPr kumimoji="0" lang="es-MX" sz="1400" b="0" i="0" u="none" strike="noStrike" cap="none" normalizeH="0" baseline="0" dirty="0">
              <a:ln>
                <a:noFill/>
              </a:ln>
              <a:solidFill>
                <a:schemeClr val="tx1"/>
              </a:solidFill>
              <a:effectLst/>
              <a:latin typeface="Garrison Light Sans" pitchFamily="34" charset="0"/>
            </a:endParaRPr>
          </a:p>
        </p:txBody>
      </p:sp>
      <p:cxnSp>
        <p:nvCxnSpPr>
          <p:cNvPr id="54" name="53 Conector recto"/>
          <p:cNvCxnSpPr>
            <a:stCxn id="52" idx="1"/>
            <a:endCxn id="52" idx="3"/>
          </p:cNvCxnSpPr>
          <p:nvPr/>
        </p:nvCxnSpPr>
        <p:spPr bwMode="auto">
          <a:xfrm>
            <a:off x="5989320" y="3604260"/>
            <a:ext cx="155448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346" name="14345 CuadroTexto"/>
          <p:cNvSpPr txBox="1"/>
          <p:nvPr/>
        </p:nvSpPr>
        <p:spPr>
          <a:xfrm>
            <a:off x="4689903" y="1764268"/>
            <a:ext cx="1798890" cy="261610"/>
          </a:xfrm>
          <a:prstGeom prst="rect">
            <a:avLst/>
          </a:prstGeom>
          <a:noFill/>
        </p:spPr>
        <p:txBody>
          <a:bodyPr wrap="none" rtlCol="0">
            <a:spAutoFit/>
          </a:bodyPr>
          <a:lstStyle/>
          <a:p>
            <a:r>
              <a:rPr lang="es-MX" sz="1100" dirty="0" smtClean="0">
                <a:solidFill>
                  <a:schemeClr val="tx1"/>
                </a:solidFill>
              </a:rPr>
              <a:t>nombreAccion1 / guarda1</a:t>
            </a:r>
            <a:endParaRPr lang="es-MX" sz="1100" dirty="0"/>
          </a:p>
        </p:txBody>
      </p:sp>
      <p:sp>
        <p:nvSpPr>
          <p:cNvPr id="62" name="61 CuadroTexto"/>
          <p:cNvSpPr txBox="1"/>
          <p:nvPr/>
        </p:nvSpPr>
        <p:spPr>
          <a:xfrm>
            <a:off x="1569150" y="2952750"/>
            <a:ext cx="1798890" cy="261610"/>
          </a:xfrm>
          <a:prstGeom prst="rect">
            <a:avLst/>
          </a:prstGeom>
          <a:noFill/>
        </p:spPr>
        <p:txBody>
          <a:bodyPr wrap="none" rtlCol="0">
            <a:spAutoFit/>
          </a:bodyPr>
          <a:lstStyle/>
          <a:p>
            <a:r>
              <a:rPr lang="es-MX" sz="1100" dirty="0" smtClean="0">
                <a:solidFill>
                  <a:schemeClr val="tx1"/>
                </a:solidFill>
              </a:rPr>
              <a:t>nombreAccion2 / guarda2</a:t>
            </a:r>
            <a:endParaRPr lang="es-MX" sz="1100" dirty="0"/>
          </a:p>
        </p:txBody>
      </p:sp>
      <p:sp>
        <p:nvSpPr>
          <p:cNvPr id="63" name="62 CuadroTexto"/>
          <p:cNvSpPr txBox="1"/>
          <p:nvPr/>
        </p:nvSpPr>
        <p:spPr>
          <a:xfrm>
            <a:off x="6488793" y="2301240"/>
            <a:ext cx="1798890" cy="261610"/>
          </a:xfrm>
          <a:prstGeom prst="rect">
            <a:avLst/>
          </a:prstGeom>
          <a:noFill/>
        </p:spPr>
        <p:txBody>
          <a:bodyPr wrap="none" rtlCol="0">
            <a:spAutoFit/>
          </a:bodyPr>
          <a:lstStyle/>
          <a:p>
            <a:r>
              <a:rPr lang="es-MX" sz="1100" dirty="0" smtClean="0">
                <a:solidFill>
                  <a:schemeClr val="tx1"/>
                </a:solidFill>
              </a:rPr>
              <a:t>nombreAccion3 / guarda3</a:t>
            </a:r>
            <a:endParaRPr lang="es-MX" sz="1100" dirty="0"/>
          </a:p>
        </p:txBody>
      </p:sp>
      <p:sp>
        <p:nvSpPr>
          <p:cNvPr id="64" name="63 CuadroTexto"/>
          <p:cNvSpPr txBox="1"/>
          <p:nvPr/>
        </p:nvSpPr>
        <p:spPr>
          <a:xfrm>
            <a:off x="5799831" y="4328160"/>
            <a:ext cx="1798890" cy="261610"/>
          </a:xfrm>
          <a:prstGeom prst="rect">
            <a:avLst/>
          </a:prstGeom>
          <a:noFill/>
        </p:spPr>
        <p:txBody>
          <a:bodyPr wrap="none" rtlCol="0">
            <a:spAutoFit/>
          </a:bodyPr>
          <a:lstStyle/>
          <a:p>
            <a:r>
              <a:rPr lang="es-MX" sz="1100" dirty="0" smtClean="0">
                <a:solidFill>
                  <a:schemeClr val="tx1"/>
                </a:solidFill>
              </a:rPr>
              <a:t>nombreAccion4 / guarda4</a:t>
            </a:r>
            <a:endParaRPr lang="es-MX" sz="1100" dirty="0"/>
          </a:p>
        </p:txBody>
      </p:sp>
      <p:sp>
        <p:nvSpPr>
          <p:cNvPr id="65" name="Rectangle 2"/>
          <p:cNvSpPr>
            <a:spLocks noGrp="1" noChangeArrowheads="1"/>
          </p:cNvSpPr>
          <p:nvPr>
            <p:ph type="title"/>
          </p:nvPr>
        </p:nvSpPr>
        <p:spPr>
          <a:xfrm>
            <a:off x="609600" y="76200"/>
            <a:ext cx="8839200" cy="762000"/>
          </a:xfrm>
        </p:spPr>
        <p:txBody>
          <a:bodyPr/>
          <a:lstStyle/>
          <a:p>
            <a:r>
              <a:rPr lang="es-ES" dirty="0" smtClean="0"/>
              <a:t>Notación</a:t>
            </a:r>
          </a:p>
        </p:txBody>
      </p:sp>
    </p:spTree>
    <p:extLst>
      <p:ext uri="{BB962C8B-B14F-4D97-AF65-F5344CB8AC3E}">
        <p14:creationId xmlns:p14="http://schemas.microsoft.com/office/powerpoint/2010/main" val="2943629694"/>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2"/>
          <p:cNvSpPr>
            <a:spLocks noGrp="1" noChangeArrowheads="1"/>
          </p:cNvSpPr>
          <p:nvPr>
            <p:ph type="title"/>
          </p:nvPr>
        </p:nvSpPr>
        <p:spPr>
          <a:xfrm>
            <a:off x="609600" y="76200"/>
            <a:ext cx="8839200" cy="762000"/>
          </a:xfrm>
        </p:spPr>
        <p:txBody>
          <a:bodyPr/>
          <a:lstStyle/>
          <a:p>
            <a:r>
              <a:rPr lang="es-ES" dirty="0" smtClean="0"/>
              <a:t>Diagramas de estado vs diagramas de actividades</a:t>
            </a:r>
          </a:p>
        </p:txBody>
      </p:sp>
      <p:sp>
        <p:nvSpPr>
          <p:cNvPr id="23" name="Rectangle 3"/>
          <p:cNvSpPr txBox="1">
            <a:spLocks noChangeArrowheads="1"/>
          </p:cNvSpPr>
          <p:nvPr/>
        </p:nvSpPr>
        <p:spPr bwMode="auto">
          <a:xfrm>
            <a:off x="609600" y="1143000"/>
            <a:ext cx="8839200" cy="367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lvl1pPr marL="342900" indent="-342900" algn="just" rtl="0" eaLnBrk="0" fontAlgn="base" hangingPunct="0">
              <a:spcBef>
                <a:spcPct val="20000"/>
              </a:spcBef>
              <a:spcAft>
                <a:spcPct val="0"/>
              </a:spcAft>
              <a:buClr>
                <a:srgbClr val="CC0000"/>
              </a:buClr>
              <a:buFont typeface="Trebuchet MS" charset="0"/>
              <a:buChar char="&gt;"/>
              <a:defRPr sz="2400">
                <a:solidFill>
                  <a:srgbClr val="000066"/>
                </a:solidFill>
                <a:latin typeface="+mn-lt"/>
                <a:ea typeface="ＭＳ Ｐゴシック" charset="-128"/>
                <a:cs typeface="+mn-cs"/>
              </a:defRPr>
            </a:lvl1pPr>
            <a:lvl2pPr marL="742950" indent="-285750" algn="just" rtl="0" eaLnBrk="0" fontAlgn="base" hangingPunct="0">
              <a:spcBef>
                <a:spcPct val="20000"/>
              </a:spcBef>
              <a:spcAft>
                <a:spcPct val="0"/>
              </a:spcAft>
              <a:buClr>
                <a:srgbClr val="CC3300"/>
              </a:buClr>
              <a:buFont typeface="Times New Roman" charset="0"/>
              <a:buChar char="–"/>
              <a:defRPr sz="2000">
                <a:solidFill>
                  <a:srgbClr val="000066"/>
                </a:solidFill>
                <a:latin typeface="+mn-lt"/>
                <a:ea typeface="ＭＳ Ｐゴシック" charset="-128"/>
              </a:defRPr>
            </a:lvl2pPr>
            <a:lvl3pPr marL="1143000" indent="-228600" algn="just" rtl="0" eaLnBrk="0" fontAlgn="base" hangingPunct="0">
              <a:spcBef>
                <a:spcPct val="20000"/>
              </a:spcBef>
              <a:spcAft>
                <a:spcPct val="0"/>
              </a:spcAft>
              <a:buClr>
                <a:srgbClr val="CC3300"/>
              </a:buClr>
              <a:buChar char="•"/>
              <a:defRPr>
                <a:solidFill>
                  <a:srgbClr val="000066"/>
                </a:solidFill>
                <a:latin typeface="+mn-lt"/>
                <a:ea typeface="ＭＳ Ｐゴシック" charset="-128"/>
              </a:defRPr>
            </a:lvl3pPr>
            <a:lvl4pPr marL="1600200" indent="-228600" algn="just" rtl="0" eaLnBrk="0" fontAlgn="base" hangingPunct="0">
              <a:spcBef>
                <a:spcPct val="20000"/>
              </a:spcBef>
              <a:spcAft>
                <a:spcPct val="0"/>
              </a:spcAft>
              <a:buClr>
                <a:srgbClr val="CC3300"/>
              </a:buClr>
              <a:buFont typeface="Times New Roman" charset="0"/>
              <a:buChar char="–"/>
              <a:defRPr sz="1600">
                <a:solidFill>
                  <a:srgbClr val="000066"/>
                </a:solidFill>
                <a:latin typeface="+mn-lt"/>
                <a:ea typeface="ＭＳ Ｐゴシック" charset="-128"/>
              </a:defRPr>
            </a:lvl4pPr>
            <a:lvl5pPr marL="2057400" indent="-228600" algn="just" rtl="0" eaLnBrk="0" fontAlgn="base" hangingPunct="0">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5pPr>
            <a:lvl6pPr marL="25146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6pPr>
            <a:lvl7pPr marL="29718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7pPr>
            <a:lvl8pPr marL="34290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8pPr>
            <a:lvl9pPr marL="38862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9pPr>
          </a:lstStyle>
          <a:p>
            <a:r>
              <a:rPr lang="es-MX" dirty="0" smtClean="0"/>
              <a:t>Un </a:t>
            </a:r>
            <a:r>
              <a:rPr lang="es-MX" dirty="0"/>
              <a:t>Diagrama de Actividades no es más que un </a:t>
            </a:r>
            <a:r>
              <a:rPr lang="es-MX" b="1" i="1" dirty="0" smtClean="0"/>
              <a:t>caso especial </a:t>
            </a:r>
            <a:r>
              <a:rPr lang="es-MX" dirty="0"/>
              <a:t>de un diagrama de estados, en el que </a:t>
            </a:r>
            <a:r>
              <a:rPr lang="es-MX" dirty="0" smtClean="0"/>
              <a:t>todos los </a:t>
            </a:r>
            <a:r>
              <a:rPr lang="es-MX" b="1" i="1" dirty="0"/>
              <a:t>estados </a:t>
            </a:r>
            <a:r>
              <a:rPr lang="es-MX" dirty="0"/>
              <a:t>(o la gran mayoría) son </a:t>
            </a:r>
            <a:r>
              <a:rPr lang="es-MX" b="1" i="1" dirty="0" smtClean="0"/>
              <a:t>actividades.</a:t>
            </a:r>
          </a:p>
          <a:p>
            <a:endParaRPr lang="es-MX" dirty="0" smtClean="0"/>
          </a:p>
        </p:txBody>
      </p:sp>
    </p:spTree>
    <p:extLst>
      <p:ext uri="{BB962C8B-B14F-4D97-AF65-F5344CB8AC3E}">
        <p14:creationId xmlns:p14="http://schemas.microsoft.com/office/powerpoint/2010/main" val="238734508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2"/>
          <p:cNvSpPr>
            <a:spLocks noGrp="1" noChangeArrowheads="1"/>
          </p:cNvSpPr>
          <p:nvPr>
            <p:ph type="title"/>
          </p:nvPr>
        </p:nvSpPr>
        <p:spPr>
          <a:xfrm>
            <a:off x="0" y="76200"/>
            <a:ext cx="9906000" cy="1356360"/>
          </a:xfrm>
        </p:spPr>
        <p:txBody>
          <a:bodyPr/>
          <a:lstStyle/>
          <a:p>
            <a:r>
              <a:rPr lang="es-MX" dirty="0"/>
              <a:t>¿Qué es una actividad y cual es la diferencia con un estado?</a:t>
            </a:r>
            <a:br>
              <a:rPr lang="es-MX" dirty="0"/>
            </a:br>
            <a:endParaRPr lang="es-ES" dirty="0" smtClean="0"/>
          </a:p>
        </p:txBody>
      </p:sp>
      <p:sp>
        <p:nvSpPr>
          <p:cNvPr id="23" name="Rectangle 3"/>
          <p:cNvSpPr txBox="1">
            <a:spLocks noChangeArrowheads="1"/>
          </p:cNvSpPr>
          <p:nvPr/>
        </p:nvSpPr>
        <p:spPr bwMode="auto">
          <a:xfrm>
            <a:off x="563880" y="1203960"/>
            <a:ext cx="8839200" cy="367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lvl1pPr marL="342900" indent="-342900" algn="just" rtl="0" eaLnBrk="0" fontAlgn="base" hangingPunct="0">
              <a:spcBef>
                <a:spcPct val="20000"/>
              </a:spcBef>
              <a:spcAft>
                <a:spcPct val="0"/>
              </a:spcAft>
              <a:buClr>
                <a:srgbClr val="CC0000"/>
              </a:buClr>
              <a:buFont typeface="Trebuchet MS" charset="0"/>
              <a:buChar char="&gt;"/>
              <a:defRPr sz="2400">
                <a:solidFill>
                  <a:srgbClr val="000066"/>
                </a:solidFill>
                <a:latin typeface="+mn-lt"/>
                <a:ea typeface="ＭＳ Ｐゴシック" charset="-128"/>
                <a:cs typeface="+mn-cs"/>
              </a:defRPr>
            </a:lvl1pPr>
            <a:lvl2pPr marL="742950" indent="-285750" algn="just" rtl="0" eaLnBrk="0" fontAlgn="base" hangingPunct="0">
              <a:spcBef>
                <a:spcPct val="20000"/>
              </a:spcBef>
              <a:spcAft>
                <a:spcPct val="0"/>
              </a:spcAft>
              <a:buClr>
                <a:srgbClr val="CC3300"/>
              </a:buClr>
              <a:buFont typeface="Times New Roman" charset="0"/>
              <a:buChar char="–"/>
              <a:defRPr sz="2000">
                <a:solidFill>
                  <a:srgbClr val="000066"/>
                </a:solidFill>
                <a:latin typeface="+mn-lt"/>
                <a:ea typeface="ＭＳ Ｐゴシック" charset="-128"/>
              </a:defRPr>
            </a:lvl2pPr>
            <a:lvl3pPr marL="1143000" indent="-228600" algn="just" rtl="0" eaLnBrk="0" fontAlgn="base" hangingPunct="0">
              <a:spcBef>
                <a:spcPct val="20000"/>
              </a:spcBef>
              <a:spcAft>
                <a:spcPct val="0"/>
              </a:spcAft>
              <a:buClr>
                <a:srgbClr val="CC3300"/>
              </a:buClr>
              <a:buChar char="•"/>
              <a:defRPr>
                <a:solidFill>
                  <a:srgbClr val="000066"/>
                </a:solidFill>
                <a:latin typeface="+mn-lt"/>
                <a:ea typeface="ＭＳ Ｐゴシック" charset="-128"/>
              </a:defRPr>
            </a:lvl3pPr>
            <a:lvl4pPr marL="1600200" indent="-228600" algn="just" rtl="0" eaLnBrk="0" fontAlgn="base" hangingPunct="0">
              <a:spcBef>
                <a:spcPct val="20000"/>
              </a:spcBef>
              <a:spcAft>
                <a:spcPct val="0"/>
              </a:spcAft>
              <a:buClr>
                <a:srgbClr val="CC3300"/>
              </a:buClr>
              <a:buFont typeface="Times New Roman" charset="0"/>
              <a:buChar char="–"/>
              <a:defRPr sz="1600">
                <a:solidFill>
                  <a:srgbClr val="000066"/>
                </a:solidFill>
                <a:latin typeface="+mn-lt"/>
                <a:ea typeface="ＭＳ Ｐゴシック" charset="-128"/>
              </a:defRPr>
            </a:lvl4pPr>
            <a:lvl5pPr marL="2057400" indent="-228600" algn="just" rtl="0" eaLnBrk="0" fontAlgn="base" hangingPunct="0">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5pPr>
            <a:lvl6pPr marL="25146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6pPr>
            <a:lvl7pPr marL="29718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7pPr>
            <a:lvl8pPr marL="34290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8pPr>
            <a:lvl9pPr marL="3886200" indent="-228600" algn="just" rtl="0" fontAlgn="base">
              <a:spcBef>
                <a:spcPct val="20000"/>
              </a:spcBef>
              <a:spcAft>
                <a:spcPct val="0"/>
              </a:spcAft>
              <a:buClr>
                <a:srgbClr val="CC3300"/>
              </a:buClr>
              <a:buFont typeface="Trebuchet MS" charset="0"/>
              <a:buChar char="&gt;"/>
              <a:defRPr sz="1600">
                <a:solidFill>
                  <a:srgbClr val="000066"/>
                </a:solidFill>
                <a:latin typeface="+mn-lt"/>
                <a:ea typeface="ＭＳ Ｐゴシック" charset="-128"/>
              </a:defRPr>
            </a:lvl9pPr>
          </a:lstStyle>
          <a:p>
            <a:r>
              <a:rPr lang="es-MX" dirty="0"/>
              <a:t>¿Si estoy contento, eso es </a:t>
            </a:r>
            <a:r>
              <a:rPr lang="es-MX" dirty="0" smtClean="0"/>
              <a:t>un estado </a:t>
            </a:r>
            <a:r>
              <a:rPr lang="es-MX" dirty="0"/>
              <a:t>o una actividad?</a:t>
            </a:r>
          </a:p>
          <a:p>
            <a:r>
              <a:rPr lang="es-MX" dirty="0"/>
              <a:t>¿Cuál es la diferencia entre </a:t>
            </a:r>
            <a:r>
              <a:rPr lang="es-MX" dirty="0" smtClean="0"/>
              <a:t>estar contento </a:t>
            </a:r>
            <a:r>
              <a:rPr lang="es-MX" dirty="0"/>
              <a:t>o preparar una torta?</a:t>
            </a:r>
          </a:p>
          <a:p>
            <a:r>
              <a:rPr lang="es-MX" dirty="0"/>
              <a:t>¿Cómo paso de contento </a:t>
            </a:r>
            <a:r>
              <a:rPr lang="es-MX" dirty="0" smtClean="0"/>
              <a:t>a triste</a:t>
            </a:r>
            <a:r>
              <a:rPr lang="es-MX" dirty="0"/>
              <a:t>?</a:t>
            </a:r>
          </a:p>
          <a:p>
            <a:r>
              <a:rPr lang="es-MX" dirty="0"/>
              <a:t>¿Qué sucede después de </a:t>
            </a:r>
            <a:r>
              <a:rPr lang="es-MX" dirty="0" smtClean="0"/>
              <a:t>que termino </a:t>
            </a:r>
            <a:r>
              <a:rPr lang="es-MX" dirty="0"/>
              <a:t>de preparar la torta</a:t>
            </a:r>
            <a:r>
              <a:rPr lang="es-MX" dirty="0" smtClean="0"/>
              <a:t>?</a:t>
            </a:r>
          </a:p>
          <a:p>
            <a:endParaRPr lang="es-MX" dirty="0" smtClean="0"/>
          </a:p>
        </p:txBody>
      </p:sp>
    </p:spTree>
    <p:extLst>
      <p:ext uri="{BB962C8B-B14F-4D97-AF65-F5344CB8AC3E}">
        <p14:creationId xmlns:p14="http://schemas.microsoft.com/office/powerpoint/2010/main" val="195746251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2"/>
          <p:cNvSpPr>
            <a:spLocks noGrp="1" noChangeArrowheads="1"/>
          </p:cNvSpPr>
          <p:nvPr>
            <p:ph type="title"/>
          </p:nvPr>
        </p:nvSpPr>
        <p:spPr>
          <a:xfrm>
            <a:off x="-228600" y="76200"/>
            <a:ext cx="10134600" cy="1356360"/>
          </a:xfrm>
        </p:spPr>
        <p:txBody>
          <a:bodyPr/>
          <a:lstStyle/>
          <a:p>
            <a:r>
              <a:rPr lang="es-MX" dirty="0"/>
              <a:t>¿Qué es una actividad y cual es la diferencia con un estado?</a:t>
            </a:r>
            <a:br>
              <a:rPr lang="es-MX" dirty="0"/>
            </a:br>
            <a:endParaRPr lang="es-ES" dirty="0" smtClean="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507" y="1154430"/>
            <a:ext cx="8221311" cy="48348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0623702"/>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2"/>
          <p:cNvSpPr>
            <a:spLocks noGrp="1" noChangeArrowheads="1"/>
          </p:cNvSpPr>
          <p:nvPr>
            <p:ph type="title"/>
          </p:nvPr>
        </p:nvSpPr>
        <p:spPr>
          <a:xfrm>
            <a:off x="-228600" y="76200"/>
            <a:ext cx="10134600" cy="990600"/>
          </a:xfrm>
        </p:spPr>
        <p:txBody>
          <a:bodyPr/>
          <a:lstStyle/>
          <a:p>
            <a:r>
              <a:rPr lang="es-MX" dirty="0" smtClean="0"/>
              <a:t>Diagramas de actividad:</a:t>
            </a:r>
            <a:endParaRPr lang="es-ES"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1219200"/>
            <a:ext cx="767715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641567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55"/>
          <p:cNvSpPr>
            <a:spLocks noGrp="1" noChangeArrowheads="1"/>
          </p:cNvSpPr>
          <p:nvPr>
            <p:ph type="subTitle" idx="1"/>
          </p:nvPr>
        </p:nvSpPr>
        <p:spPr>
          <a:xfrm>
            <a:off x="332509" y="2286000"/>
            <a:ext cx="9421091" cy="4114800"/>
          </a:xfrm>
        </p:spPr>
        <p:txBody>
          <a:bodyPr/>
          <a:lstStyle/>
          <a:p>
            <a:pPr eaLnBrk="1" hangingPunct="1"/>
            <a:endParaRPr lang="es-ES" sz="3200" dirty="0"/>
          </a:p>
          <a:p>
            <a:pPr eaLnBrk="1" hangingPunct="1"/>
            <a:r>
              <a:rPr lang="es-ES" sz="3200" dirty="0" smtClean="0">
                <a:solidFill>
                  <a:srgbClr val="006600"/>
                </a:solidFill>
              </a:rPr>
              <a:t>Tema 6:</a:t>
            </a:r>
            <a:r>
              <a:rPr lang="es-ES" sz="2800" dirty="0" smtClean="0">
                <a:solidFill>
                  <a:srgbClr val="006600"/>
                </a:solidFill>
              </a:rPr>
              <a:t> </a:t>
            </a:r>
            <a:r>
              <a:rPr lang="es-ES" sz="2800" b="1" dirty="0" smtClean="0">
                <a:solidFill>
                  <a:srgbClr val="006600"/>
                </a:solidFill>
              </a:rPr>
              <a:t>[</a:t>
            </a:r>
            <a:r>
              <a:rPr lang="es-ES" sz="2800" dirty="0" smtClean="0"/>
              <a:t>Requisitos de Software </a:t>
            </a:r>
            <a:r>
              <a:rPr lang="es-ES" sz="2800" dirty="0" smtClean="0">
                <a:sym typeface="Wingdings" charset="2"/>
              </a:rPr>
              <a:t> Detallando Casos de Uso</a:t>
            </a:r>
            <a:r>
              <a:rPr lang="es-ES" sz="2800" b="1" dirty="0" smtClean="0">
                <a:solidFill>
                  <a:srgbClr val="006600"/>
                </a:solidFill>
              </a:rPr>
              <a:t>]</a:t>
            </a:r>
            <a:r>
              <a:rPr lang="es-ES" sz="2800" dirty="0" smtClean="0">
                <a:solidFill>
                  <a:srgbClr val="006600"/>
                </a:solidFill>
              </a:rPr>
              <a:t> </a:t>
            </a:r>
          </a:p>
          <a:p>
            <a:pPr eaLnBrk="1" hangingPunct="1"/>
            <a:r>
              <a:rPr lang="es-ES" dirty="0" smtClean="0">
                <a:solidFill>
                  <a:srgbClr val="CC0000"/>
                </a:solidFill>
              </a:rPr>
              <a:t>Diagramas de estado con UML</a:t>
            </a:r>
          </a:p>
          <a:p>
            <a:pPr eaLnBrk="1" hangingPunct="1"/>
            <a:endParaRPr lang="es-ES" sz="3200" dirty="0" smtClean="0">
              <a:solidFill>
                <a:srgbClr val="006600"/>
              </a:solidFill>
            </a:endParaRPr>
          </a:p>
          <a:p>
            <a:pPr eaLnBrk="1" hangingPunct="1"/>
            <a:r>
              <a:rPr lang="es-ES" dirty="0" smtClean="0"/>
              <a:t> </a:t>
            </a:r>
          </a:p>
          <a:p>
            <a:pPr eaLnBrk="1" hangingPunct="1"/>
            <a:endParaRPr lang="es-ES" b="1" dirty="0" smtClean="0">
              <a:solidFill>
                <a:srgbClr val="CC0000"/>
              </a:solidFill>
            </a:endParaRPr>
          </a:p>
        </p:txBody>
      </p:sp>
    </p:spTree>
    <p:extLst>
      <p:ext uri="{BB962C8B-B14F-4D97-AF65-F5344CB8AC3E}">
        <p14:creationId xmlns:p14="http://schemas.microsoft.com/office/powerpoint/2010/main" val="4069889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 dirty="0" smtClean="0"/>
              <a:t>Introducción diagramas de estado</a:t>
            </a:r>
          </a:p>
        </p:txBody>
      </p:sp>
      <p:sp>
        <p:nvSpPr>
          <p:cNvPr id="12291" name="Rectangle 3"/>
          <p:cNvSpPr>
            <a:spLocks noGrp="1" noChangeArrowheads="1"/>
          </p:cNvSpPr>
          <p:nvPr>
            <p:ph type="body" idx="1"/>
          </p:nvPr>
        </p:nvSpPr>
        <p:spPr/>
        <p:txBody>
          <a:bodyPr/>
          <a:lstStyle/>
          <a:p>
            <a:r>
              <a:rPr lang="es-MX" dirty="0"/>
              <a:t>Los diagramas de estados son una técnica conocida para describir el comportamiento de un </a:t>
            </a:r>
            <a:r>
              <a:rPr lang="es-MX" dirty="0" smtClean="0"/>
              <a:t>sistema. En situaciones particulares nos ayudan a clarificar casos de uso.</a:t>
            </a:r>
          </a:p>
          <a:p>
            <a:endParaRPr lang="es-MX" dirty="0" smtClean="0"/>
          </a:p>
          <a:p>
            <a:r>
              <a:rPr lang="es-MX" dirty="0"/>
              <a:t>Describen todos los estados posibles en los que puede entrar </a:t>
            </a:r>
            <a:r>
              <a:rPr lang="es-MX" u="sng" dirty="0"/>
              <a:t>un objeto particular</a:t>
            </a:r>
            <a:r>
              <a:rPr lang="es-MX" dirty="0"/>
              <a:t> y la manera en que cambia el estado del objeto, como resultado de los eventos que llegan a él</a:t>
            </a:r>
            <a:r>
              <a:rPr lang="es-MX" dirty="0" smtClean="0"/>
              <a:t>.</a:t>
            </a:r>
          </a:p>
          <a:p>
            <a:endParaRPr lang="es-ES" dirty="0" smtClean="0"/>
          </a:p>
          <a:p>
            <a:r>
              <a:rPr lang="es-MX" dirty="0" smtClean="0"/>
              <a:t>Generalmente se </a:t>
            </a:r>
            <a:r>
              <a:rPr lang="es-MX" dirty="0"/>
              <a:t>dibujan para </a:t>
            </a:r>
            <a:r>
              <a:rPr lang="es-MX" dirty="0" smtClean="0"/>
              <a:t>“una </a:t>
            </a:r>
            <a:r>
              <a:rPr lang="es-MX" dirty="0"/>
              <a:t>sola </a:t>
            </a:r>
            <a:r>
              <a:rPr lang="es-MX" dirty="0" smtClean="0"/>
              <a:t>clase”, </a:t>
            </a:r>
            <a:r>
              <a:rPr lang="es-MX" dirty="0"/>
              <a:t>mostrando el comportamiento de </a:t>
            </a:r>
            <a:r>
              <a:rPr lang="es-MX" u="sng" dirty="0"/>
              <a:t>un solo objeto</a:t>
            </a:r>
            <a:r>
              <a:rPr lang="es-MX" dirty="0"/>
              <a:t> durante todo su ciclo de </a:t>
            </a:r>
            <a:r>
              <a:rPr lang="es-MX" dirty="0" smtClean="0"/>
              <a:t>vida</a:t>
            </a:r>
            <a:r>
              <a:rPr lang="es-ES" dirty="0" smtClean="0"/>
              <a:t>.</a:t>
            </a:r>
          </a:p>
          <a:p>
            <a:endParaRPr lang="en-US" dirty="0" smtClean="0"/>
          </a:p>
          <a:p>
            <a:endParaRPr lang="en-US" dirty="0" smtClean="0"/>
          </a:p>
        </p:txBody>
      </p:sp>
    </p:spTree>
    <p:extLst>
      <p:ext uri="{BB962C8B-B14F-4D97-AF65-F5344CB8AC3E}">
        <p14:creationId xmlns:p14="http://schemas.microsoft.com/office/powerpoint/2010/main" val="145051183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 dirty="0" smtClean="0"/>
              <a:t>Definición: Maquina de estados</a:t>
            </a:r>
          </a:p>
        </p:txBody>
      </p:sp>
      <p:sp>
        <p:nvSpPr>
          <p:cNvPr id="12291" name="Rectangle 3"/>
          <p:cNvSpPr>
            <a:spLocks noGrp="1" noChangeArrowheads="1"/>
          </p:cNvSpPr>
          <p:nvPr>
            <p:ph type="body" idx="1"/>
          </p:nvPr>
        </p:nvSpPr>
        <p:spPr/>
        <p:txBody>
          <a:bodyPr/>
          <a:lstStyle/>
          <a:p>
            <a:r>
              <a:rPr lang="es-MX" dirty="0"/>
              <a:t>Una máquina de estados es un comportamiento </a:t>
            </a:r>
            <a:r>
              <a:rPr lang="es-MX" dirty="0" smtClean="0"/>
              <a:t>que especifica </a:t>
            </a:r>
            <a:r>
              <a:rPr lang="es-MX" dirty="0"/>
              <a:t>las secuencias de estados por las que </a:t>
            </a:r>
            <a:r>
              <a:rPr lang="es-MX" dirty="0" smtClean="0"/>
              <a:t>pasa un </a:t>
            </a:r>
            <a:r>
              <a:rPr lang="es-MX" dirty="0"/>
              <a:t>objeto a lo largo de su vida en respuesta a </a:t>
            </a:r>
            <a:r>
              <a:rPr lang="es-MX" dirty="0" smtClean="0"/>
              <a:t>eventos, junto </a:t>
            </a:r>
            <a:r>
              <a:rPr lang="es-MX" dirty="0"/>
              <a:t>con sus respuestas a esos </a:t>
            </a:r>
            <a:r>
              <a:rPr lang="es-MX" dirty="0" smtClean="0"/>
              <a:t>eventos </a:t>
            </a:r>
            <a:r>
              <a:rPr lang="es-MX" sz="1600" b="1" i="1" dirty="0" smtClean="0"/>
              <a:t>(</a:t>
            </a:r>
            <a:r>
              <a:rPr lang="es-MX" sz="1600" b="1" i="1" dirty="0" err="1" smtClean="0"/>
              <a:t>Booch</a:t>
            </a:r>
            <a:r>
              <a:rPr lang="es-MX" sz="1600" b="1" i="1" dirty="0"/>
              <a:t>, </a:t>
            </a:r>
            <a:r>
              <a:rPr lang="es-MX" sz="1600" b="1" i="1" dirty="0" err="1"/>
              <a:t>Rumbaugh</a:t>
            </a:r>
            <a:r>
              <a:rPr lang="es-MX" sz="1600" b="1" i="1" dirty="0"/>
              <a:t>, Jacobson</a:t>
            </a:r>
            <a:r>
              <a:rPr lang="es-MX" sz="1600" b="1" i="1" dirty="0" smtClean="0"/>
              <a:t>)</a:t>
            </a:r>
          </a:p>
          <a:p>
            <a:endParaRPr lang="es-MX" sz="1600" b="1" i="1" dirty="0"/>
          </a:p>
          <a:p>
            <a:endParaRPr lang="es-MX" sz="1600" b="1" i="1" dirty="0" smtClean="0"/>
          </a:p>
          <a:p>
            <a:endParaRPr lang="es-MX" sz="1600" b="1" i="1" dirty="0" smtClean="0"/>
          </a:p>
          <a:p>
            <a:pPr marL="0" indent="0" algn="ctr">
              <a:buNone/>
            </a:pPr>
            <a:r>
              <a:rPr lang="es-MX" sz="2800" b="1" dirty="0" smtClean="0"/>
              <a:t>¿En </a:t>
            </a:r>
            <a:r>
              <a:rPr lang="es-MX" sz="2800" b="1" dirty="0"/>
              <a:t>qué estado (de ánimo) </a:t>
            </a:r>
            <a:r>
              <a:rPr lang="es-MX" sz="2800" b="1" dirty="0" smtClean="0"/>
              <a:t>se encuentra </a:t>
            </a:r>
            <a:r>
              <a:rPr lang="es-MX" sz="2800" b="1" dirty="0"/>
              <a:t>usted y como </a:t>
            </a:r>
            <a:r>
              <a:rPr lang="es-MX" sz="2800" b="1" dirty="0" smtClean="0"/>
              <a:t>cambia su </a:t>
            </a:r>
            <a:r>
              <a:rPr lang="es-MX" sz="2800" b="1" dirty="0"/>
              <a:t>estado de ánimo?</a:t>
            </a:r>
            <a:endParaRPr lang="es-MX" sz="2800" b="1" i="1" dirty="0" smtClean="0"/>
          </a:p>
          <a:p>
            <a:endParaRPr lang="en-US" dirty="0" smtClean="0"/>
          </a:p>
          <a:p>
            <a:endParaRPr lang="en-US" dirty="0" smtClean="0"/>
          </a:p>
        </p:txBody>
      </p:sp>
    </p:spTree>
    <p:extLst>
      <p:ext uri="{BB962C8B-B14F-4D97-AF65-F5344CB8AC3E}">
        <p14:creationId xmlns:p14="http://schemas.microsoft.com/office/powerpoint/2010/main" val="330553955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s-ES" dirty="0" smtClean="0"/>
              <a:t>Ejemplo</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808" y="942023"/>
            <a:ext cx="8733472" cy="55890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818338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dirty="0" smtClean="0"/>
              <a:t>Diagrama de estado</a:t>
            </a:r>
          </a:p>
        </p:txBody>
      </p:sp>
      <p:sp>
        <p:nvSpPr>
          <p:cNvPr id="13315" name="Rectangle 3"/>
          <p:cNvSpPr>
            <a:spLocks noGrp="1" noChangeArrowheads="1"/>
          </p:cNvSpPr>
          <p:nvPr>
            <p:ph type="body" idx="1"/>
          </p:nvPr>
        </p:nvSpPr>
        <p:spPr/>
        <p:txBody>
          <a:bodyPr/>
          <a:lstStyle/>
          <a:p>
            <a:endParaRPr lang="es-MX" dirty="0" smtClean="0"/>
          </a:p>
          <a:p>
            <a:r>
              <a:rPr lang="es-MX" dirty="0" smtClean="0"/>
              <a:t>Normalmente </a:t>
            </a:r>
            <a:r>
              <a:rPr lang="es-MX" dirty="0"/>
              <a:t>contienen: estados y transiciones. Como los estados y las transiciones incluyen, a su vez, eventos, acciones y actividades, </a:t>
            </a:r>
            <a:r>
              <a:rPr lang="es-MX" dirty="0" smtClean="0"/>
              <a:t>primero </a:t>
            </a:r>
            <a:r>
              <a:rPr lang="es-MX" dirty="0"/>
              <a:t>v</a:t>
            </a:r>
            <a:r>
              <a:rPr lang="es-MX" dirty="0" smtClean="0"/>
              <a:t>eremos estas definiciones</a:t>
            </a:r>
            <a:r>
              <a:rPr lang="es-MX" dirty="0"/>
              <a:t>. </a:t>
            </a:r>
            <a:endParaRPr lang="es-MX" dirty="0" smtClean="0"/>
          </a:p>
          <a:p>
            <a:endParaRPr lang="es-ES" dirty="0" smtClean="0"/>
          </a:p>
          <a:p>
            <a:r>
              <a:rPr lang="es-MX" u="sng" dirty="0">
                <a:solidFill>
                  <a:srgbClr val="FF0000"/>
                </a:solidFill>
              </a:rPr>
              <a:t>Al igual que otros diagramas, en los diagramas de estado pueden aparecer notas explicativas y restricciones. </a:t>
            </a:r>
            <a:endParaRPr lang="es-MX" u="sng" dirty="0" smtClean="0">
              <a:solidFill>
                <a:srgbClr val="FF0000"/>
              </a:solidFill>
            </a:endParaRPr>
          </a:p>
          <a:p>
            <a:endParaRPr lang="es-MX" dirty="0" smtClean="0"/>
          </a:p>
        </p:txBody>
      </p:sp>
    </p:spTree>
    <p:extLst>
      <p:ext uri="{BB962C8B-B14F-4D97-AF65-F5344CB8AC3E}">
        <p14:creationId xmlns:p14="http://schemas.microsoft.com/office/powerpoint/2010/main" val="157302933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dirty="0" smtClean="0"/>
              <a:t>Diagrama de estado: Estados</a:t>
            </a:r>
          </a:p>
        </p:txBody>
      </p:sp>
      <p:sp>
        <p:nvSpPr>
          <p:cNvPr id="13315" name="Rectangle 3"/>
          <p:cNvSpPr>
            <a:spLocks noGrp="1" noChangeArrowheads="1"/>
          </p:cNvSpPr>
          <p:nvPr>
            <p:ph type="body" idx="1"/>
          </p:nvPr>
        </p:nvSpPr>
        <p:spPr>
          <a:xfrm>
            <a:off x="609600" y="1143000"/>
            <a:ext cx="8839200" cy="3672840"/>
          </a:xfrm>
        </p:spPr>
        <p:txBody>
          <a:bodyPr/>
          <a:lstStyle/>
          <a:p>
            <a:r>
              <a:rPr lang="es-MX" dirty="0"/>
              <a:t>Un estado identifica una condición o una situación en la vida de un objeto durante la cual satisface alguna condición, ejecuta alguna actividad o espera que suceda algún evento. </a:t>
            </a:r>
            <a:endParaRPr lang="es-MX" dirty="0" smtClean="0"/>
          </a:p>
          <a:p>
            <a:endParaRPr lang="es-MX" dirty="0" smtClean="0"/>
          </a:p>
          <a:p>
            <a:r>
              <a:rPr lang="es-MX" dirty="0" smtClean="0"/>
              <a:t>Un </a:t>
            </a:r>
            <a:r>
              <a:rPr lang="es-MX" dirty="0"/>
              <a:t>objeto permanece en un estado durante un tiempo finito (no instantáneo). </a:t>
            </a:r>
            <a:endParaRPr lang="es-MX" dirty="0" smtClean="0"/>
          </a:p>
        </p:txBody>
      </p:sp>
    </p:spTree>
    <p:extLst>
      <p:ext uri="{BB962C8B-B14F-4D97-AF65-F5344CB8AC3E}">
        <p14:creationId xmlns:p14="http://schemas.microsoft.com/office/powerpoint/2010/main" val="3626708936"/>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dirty="0" smtClean="0"/>
              <a:t>Diagrama de estado: Acciones</a:t>
            </a:r>
          </a:p>
        </p:txBody>
      </p:sp>
      <p:sp>
        <p:nvSpPr>
          <p:cNvPr id="13315" name="Rectangle 3"/>
          <p:cNvSpPr>
            <a:spLocks noGrp="1" noChangeArrowheads="1"/>
          </p:cNvSpPr>
          <p:nvPr>
            <p:ph type="body" idx="1"/>
          </p:nvPr>
        </p:nvSpPr>
        <p:spPr>
          <a:xfrm>
            <a:off x="609600" y="1143000"/>
            <a:ext cx="8839200" cy="3672840"/>
          </a:xfrm>
        </p:spPr>
        <p:txBody>
          <a:bodyPr/>
          <a:lstStyle/>
          <a:p>
            <a:r>
              <a:rPr lang="es-MX" dirty="0"/>
              <a:t>Una acción es una operación atómica, que no se puede interrumpir por un evento y que se ejecuta hasta su finalización. Una acción puede ser: </a:t>
            </a:r>
            <a:endParaRPr lang="es-MX" dirty="0" smtClean="0"/>
          </a:p>
          <a:p>
            <a:endParaRPr lang="es-MX" dirty="0"/>
          </a:p>
          <a:p>
            <a:pPr lvl="1"/>
            <a:r>
              <a:rPr lang="es-MX" dirty="0" smtClean="0"/>
              <a:t>Una </a:t>
            </a:r>
            <a:r>
              <a:rPr lang="es-MX" dirty="0"/>
              <a:t>llamada a una operación (al objeto al cual pertenece el diagrama de estado o también a otro objeto visible</a:t>
            </a:r>
            <a:r>
              <a:rPr lang="es-MX" dirty="0" smtClean="0"/>
              <a:t>). </a:t>
            </a:r>
          </a:p>
          <a:p>
            <a:pPr lvl="1"/>
            <a:endParaRPr lang="es-MX" dirty="0"/>
          </a:p>
          <a:p>
            <a:pPr lvl="1"/>
            <a:r>
              <a:rPr lang="es-MX" dirty="0" smtClean="0"/>
              <a:t>La </a:t>
            </a:r>
            <a:r>
              <a:rPr lang="es-MX" dirty="0"/>
              <a:t>creación o la destrucción de otro </a:t>
            </a:r>
            <a:r>
              <a:rPr lang="es-MX" dirty="0" smtClean="0"/>
              <a:t>objeto.</a:t>
            </a:r>
            <a:endParaRPr lang="es-MX" dirty="0"/>
          </a:p>
          <a:p>
            <a:endParaRPr lang="es-MX" dirty="0" smtClean="0"/>
          </a:p>
        </p:txBody>
      </p:sp>
    </p:spTree>
    <p:extLst>
      <p:ext uri="{BB962C8B-B14F-4D97-AF65-F5344CB8AC3E}">
        <p14:creationId xmlns:p14="http://schemas.microsoft.com/office/powerpoint/2010/main" val="266938844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dirty="0" smtClean="0"/>
              <a:t>Diagrama de estado: Actividades</a:t>
            </a:r>
          </a:p>
        </p:txBody>
      </p:sp>
      <p:sp>
        <p:nvSpPr>
          <p:cNvPr id="13315" name="Rectangle 3"/>
          <p:cNvSpPr>
            <a:spLocks noGrp="1" noChangeArrowheads="1"/>
          </p:cNvSpPr>
          <p:nvPr>
            <p:ph type="body" idx="1"/>
          </p:nvPr>
        </p:nvSpPr>
        <p:spPr>
          <a:xfrm>
            <a:off x="609600" y="1143000"/>
            <a:ext cx="8839200" cy="3672840"/>
          </a:xfrm>
        </p:spPr>
        <p:txBody>
          <a:bodyPr/>
          <a:lstStyle/>
          <a:p>
            <a:r>
              <a:rPr lang="es-MX" dirty="0"/>
              <a:t>Cuando un objeto está en un estado, generalmente está esperando a que suceda algún evento. Sin embargo, a veces, queremos modelar una actividad que se está ejecutando. Es decir, mientras un objeto está en un estado, dicho objeto realiza un trabajo que continuará hasta que sea interrumpido por un evento</a:t>
            </a:r>
            <a:r>
              <a:rPr lang="es-MX" dirty="0" smtClean="0"/>
              <a:t>.</a:t>
            </a:r>
          </a:p>
          <a:p>
            <a:pPr marL="0" indent="0">
              <a:buNone/>
            </a:pPr>
            <a:r>
              <a:rPr lang="es-MX" dirty="0" smtClean="0"/>
              <a:t> </a:t>
            </a:r>
            <a:endParaRPr lang="es-MX" dirty="0"/>
          </a:p>
          <a:p>
            <a:r>
              <a:rPr lang="es-MX" dirty="0"/>
              <a:t>Por lo tanto, una acción contrasta con una actividad, ya que ésta última puede ser interrumpida por otros eventos. </a:t>
            </a:r>
            <a:endParaRPr lang="es-MX" dirty="0" smtClean="0"/>
          </a:p>
        </p:txBody>
      </p:sp>
    </p:spTree>
    <p:extLst>
      <p:ext uri="{BB962C8B-B14F-4D97-AF65-F5344CB8AC3E}">
        <p14:creationId xmlns:p14="http://schemas.microsoft.com/office/powerpoint/2010/main" val="249062158"/>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s-ES" dirty="0" smtClean="0"/>
              <a:t>Diagrama de estado: Eventos</a:t>
            </a:r>
          </a:p>
        </p:txBody>
      </p:sp>
      <p:sp>
        <p:nvSpPr>
          <p:cNvPr id="13315" name="Rectangle 3"/>
          <p:cNvSpPr>
            <a:spLocks noGrp="1" noChangeArrowheads="1"/>
          </p:cNvSpPr>
          <p:nvPr>
            <p:ph type="body" idx="1"/>
          </p:nvPr>
        </p:nvSpPr>
        <p:spPr>
          <a:xfrm>
            <a:off x="609600" y="1143000"/>
            <a:ext cx="8839200" cy="4602480"/>
          </a:xfrm>
        </p:spPr>
        <p:txBody>
          <a:bodyPr/>
          <a:lstStyle/>
          <a:p>
            <a:r>
              <a:rPr lang="es-MX" dirty="0"/>
              <a:t>Un evento es una ocurrencia que puede causar la transición de un estado a otro de un objeto. </a:t>
            </a:r>
            <a:r>
              <a:rPr lang="es-MX" dirty="0" smtClean="0"/>
              <a:t>Los eventos son de tipo:</a:t>
            </a:r>
            <a:endParaRPr lang="es-MX" dirty="0"/>
          </a:p>
          <a:p>
            <a:endParaRPr lang="es-MX" sz="2000" dirty="0" smtClean="0"/>
          </a:p>
          <a:p>
            <a:pPr lvl="1"/>
            <a:r>
              <a:rPr lang="es-MX" dirty="0" smtClean="0"/>
              <a:t>Cambio : Una condición </a:t>
            </a:r>
            <a:r>
              <a:rPr lang="es-MX" dirty="0"/>
              <a:t>que toma el valor de verdadero (normalmente descrita como una expresión </a:t>
            </a:r>
            <a:r>
              <a:rPr lang="es-MX" dirty="0" smtClean="0"/>
              <a:t>booleana “guarda”). </a:t>
            </a:r>
          </a:p>
          <a:p>
            <a:pPr lvl="1"/>
            <a:endParaRPr lang="es-MX" dirty="0" smtClean="0"/>
          </a:p>
          <a:p>
            <a:pPr lvl="1"/>
            <a:r>
              <a:rPr lang="es-MX" dirty="0" smtClean="0"/>
              <a:t>Llamada: La recepción </a:t>
            </a:r>
            <a:r>
              <a:rPr lang="es-MX" dirty="0"/>
              <a:t>de una llamada a una operación</a:t>
            </a:r>
            <a:r>
              <a:rPr lang="es-MX" dirty="0" smtClean="0"/>
              <a:t>.</a:t>
            </a:r>
          </a:p>
          <a:p>
            <a:pPr lvl="1"/>
            <a:endParaRPr lang="es-MX" dirty="0" smtClean="0"/>
          </a:p>
          <a:p>
            <a:pPr lvl="1"/>
            <a:r>
              <a:rPr lang="es-MX" dirty="0" smtClean="0"/>
              <a:t>Tiempo: Paso </a:t>
            </a:r>
            <a:r>
              <a:rPr lang="es-MX" dirty="0"/>
              <a:t>de cierto período de tiempo, después de entrar al estado actual, o de cierta hora y fecha concretas</a:t>
            </a:r>
            <a:r>
              <a:rPr lang="es-MX" dirty="0" smtClean="0"/>
              <a:t>.</a:t>
            </a:r>
            <a:endParaRPr lang="es-MX" dirty="0"/>
          </a:p>
          <a:p>
            <a:endParaRPr lang="es-MX" dirty="0" smtClean="0"/>
          </a:p>
        </p:txBody>
      </p:sp>
    </p:spTree>
    <p:extLst>
      <p:ext uri="{BB962C8B-B14F-4D97-AF65-F5344CB8AC3E}">
        <p14:creationId xmlns:p14="http://schemas.microsoft.com/office/powerpoint/2010/main" val="1640906671"/>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Diseño predeterminado">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66"/>
      </a:hlink>
      <a:folHlink>
        <a:srgbClr val="B2B2B2"/>
      </a:folHlink>
    </a:clrScheme>
    <a:fontScheme name="Diseño predeterminado">
      <a:majorFont>
        <a:latin typeface="Garrison Light Sans"/>
        <a:ea typeface=""/>
        <a:cs typeface=""/>
      </a:majorFont>
      <a:minorFont>
        <a:latin typeface="Garrison Light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rgbClr val="990000"/>
            </a:solidFill>
            <a:effectLst/>
            <a:latin typeface="Garrison Light San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a:ln>
              <a:noFill/>
            </a:ln>
            <a:solidFill>
              <a:srgbClr val="990000"/>
            </a:solidFill>
            <a:effectLst/>
            <a:latin typeface="Garrison Light Sans" pitchFamily="34" charset="0"/>
          </a:defRPr>
        </a:defPPr>
      </a:lstStyle>
    </a:lnDef>
  </a:objectDefaults>
  <a:extraClrSchemeLst>
    <a:extraClrScheme>
      <a:clrScheme name="Diseño predeterminad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26734</TotalTime>
  <Words>720</Words>
  <Application>Microsoft Office PowerPoint</Application>
  <PresentationFormat>A4 (210 x 297 mm)</PresentationFormat>
  <Paragraphs>82</Paragraphs>
  <Slides>17</Slides>
  <Notes>6</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17</vt:i4>
      </vt:variant>
    </vt:vector>
  </HeadingPairs>
  <TitlesOfParts>
    <vt:vector size="25" baseType="lpstr">
      <vt:lpstr>ＭＳ Ｐゴシック</vt:lpstr>
      <vt:lpstr>Arial</vt:lpstr>
      <vt:lpstr>Garrison Light Sans</vt:lpstr>
      <vt:lpstr>Times New Roman</vt:lpstr>
      <vt:lpstr>TradeGothic Bold</vt:lpstr>
      <vt:lpstr>Trebuchet MS</vt:lpstr>
      <vt:lpstr>Wingdings</vt:lpstr>
      <vt:lpstr>Diseño predeterminado</vt:lpstr>
      <vt:lpstr>Presentación de PowerPoint</vt:lpstr>
      <vt:lpstr>Introducción diagramas de estado</vt:lpstr>
      <vt:lpstr>Definición: Maquina de estados</vt:lpstr>
      <vt:lpstr>Ejemplo</vt:lpstr>
      <vt:lpstr>Diagrama de estado</vt:lpstr>
      <vt:lpstr>Diagrama de estado: Estados</vt:lpstr>
      <vt:lpstr>Diagrama de estado: Acciones</vt:lpstr>
      <vt:lpstr>Diagrama de estado: Actividades</vt:lpstr>
      <vt:lpstr>Diagrama de estado: Eventos</vt:lpstr>
      <vt:lpstr>Ejemplo - continuación</vt:lpstr>
      <vt:lpstr>Ejercicio de clase:</vt:lpstr>
      <vt:lpstr>Notación</vt:lpstr>
      <vt:lpstr>Diagramas de estado vs diagramas de actividades</vt:lpstr>
      <vt:lpstr>¿Qué es una actividad y cual es la diferencia con un estado? </vt:lpstr>
      <vt:lpstr>¿Qué es una actividad y cual es la diferencia con un estado? </vt:lpstr>
      <vt:lpstr>Diagramas de actividad:</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rcortese</dc:creator>
  <cp:lastModifiedBy>Ricardo Cortés Espinosa</cp:lastModifiedBy>
  <cp:revision>1071</cp:revision>
  <cp:lastPrinted>2001-11-28T11:57:43Z</cp:lastPrinted>
  <dcterms:created xsi:type="dcterms:W3CDTF">2009-02-25T15:49:25Z</dcterms:created>
  <dcterms:modified xsi:type="dcterms:W3CDTF">2021-04-12T22:07:00Z</dcterms:modified>
</cp:coreProperties>
</file>