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CAF2-826A-4380-8E47-37D24096DE83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BC10-455A-4131-A80D-A53576DE93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32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CAF2-826A-4380-8E47-37D24096DE83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BC10-455A-4131-A80D-A53576DE93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217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CAF2-826A-4380-8E47-37D24096DE83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BC10-455A-4131-A80D-A53576DE93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985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CAF2-826A-4380-8E47-37D24096DE83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BC10-455A-4131-A80D-A53576DE93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11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CAF2-826A-4380-8E47-37D24096DE83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BC10-455A-4131-A80D-A53576DE93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493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CAF2-826A-4380-8E47-37D24096DE83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BC10-455A-4131-A80D-A53576DE93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53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CAF2-826A-4380-8E47-37D24096DE83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BC10-455A-4131-A80D-A53576DE93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447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CAF2-826A-4380-8E47-37D24096DE83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BC10-455A-4131-A80D-A53576DE93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081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CAF2-826A-4380-8E47-37D24096DE83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BC10-455A-4131-A80D-A53576DE93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82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CAF2-826A-4380-8E47-37D24096DE83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BC10-455A-4131-A80D-A53576DE93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500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CAF2-826A-4380-8E47-37D24096DE83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BC10-455A-4131-A80D-A53576DE93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515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2CAF2-826A-4380-8E47-37D24096DE83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DBC10-455A-4131-A80D-A53576DE93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452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-75917" y="1700808"/>
            <a:ext cx="9219917" cy="5142586"/>
            <a:chOff x="-75917" y="1700808"/>
            <a:chExt cx="9219917" cy="5142586"/>
          </a:xfrm>
        </p:grpSpPr>
        <p:pic>
          <p:nvPicPr>
            <p:cNvPr id="1026" name="Picture 2" descr="http://3.bp.blogspot.com/-3YtmXVav-Zw/UL4w3cwhLVI/AAAAAAAAAGI/3svxMuEibQY/s1600/mvc_decoupling_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5917" y="1844823"/>
              <a:ext cx="9219917" cy="3728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5 Elipse"/>
            <p:cNvSpPr/>
            <p:nvPr/>
          </p:nvSpPr>
          <p:spPr>
            <a:xfrm>
              <a:off x="6228184" y="5573127"/>
              <a:ext cx="1270267" cy="1270267"/>
            </a:xfrm>
            <a:prstGeom prst="ellipse">
              <a:avLst/>
            </a:prstGeom>
            <a:blipFill rotWithShape="1">
              <a:blip r:embed="rId3"/>
              <a:stretch>
                <a:fillRect/>
              </a:stretch>
            </a:blip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6 Elipse"/>
            <p:cNvSpPr/>
            <p:nvPr/>
          </p:nvSpPr>
          <p:spPr>
            <a:xfrm>
              <a:off x="4067588" y="5573127"/>
              <a:ext cx="863184" cy="863184"/>
            </a:xfrm>
            <a:prstGeom prst="ellipse">
              <a:avLst/>
            </a:prstGeom>
            <a:blipFill rotWithShape="1">
              <a:blip r:embed="rId4"/>
              <a:stretch>
                <a:fillRect/>
              </a:stretch>
            </a:blip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7 Elipse"/>
            <p:cNvSpPr/>
            <p:nvPr/>
          </p:nvSpPr>
          <p:spPr>
            <a:xfrm>
              <a:off x="483774" y="2544300"/>
              <a:ext cx="571898" cy="571898"/>
            </a:xfrm>
            <a:prstGeom prst="ellipse">
              <a:avLst/>
            </a:prstGeom>
            <a:blipFill rotWithShape="1">
              <a:blip r:embed="rId5"/>
              <a:stretch>
                <a:fillRect/>
              </a:stretch>
            </a:blip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pic>
          <p:nvPicPr>
            <p:cNvPr id="1028" name="Picture 4" descr="http://estaticos.nosolocodigo.com/wp-content/uploads/2008/02/ajax_p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1700808"/>
              <a:ext cx="1651318" cy="822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vishub.org/pictures/4126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0701" y="1847737"/>
              <a:ext cx="1655499" cy="1224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jstricks.com/wp-content/uploads/2014/07/javascript-redirect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8451" y="2852936"/>
              <a:ext cx="1262095" cy="1262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://www.tutorialesfacil.com.ar/GraficosdeInstalacion/800px-PHP-n_logo.svg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1804789"/>
              <a:ext cx="1948617" cy="1025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://www.omegasoft.ma/images/java-logo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872" y="4891396"/>
              <a:ext cx="1356360" cy="681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7202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edwarffein</dc:creator>
  <cp:lastModifiedBy>edwarffein</cp:lastModifiedBy>
  <cp:revision>2</cp:revision>
  <dcterms:created xsi:type="dcterms:W3CDTF">2014-10-24T06:04:50Z</dcterms:created>
  <dcterms:modified xsi:type="dcterms:W3CDTF">2014-10-24T06:23:01Z</dcterms:modified>
</cp:coreProperties>
</file>