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7445A7F-9F0A-46E7-9A18-ACC148C6984A}" type="datetimeFigureOut">
              <a:rPr lang="es-MX" smtClean="0"/>
              <a:t>23/01/2014</a:t>
            </a:fld>
            <a:endParaRPr lang="es-MX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0CC1122-B512-428D-8CE2-1377ADF7E5AD}" type="slidenum">
              <a:rPr lang="es-MX" smtClean="0"/>
              <a:t>‹Nº›</a:t>
            </a:fld>
            <a:endParaRPr lang="es-MX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7F-9F0A-46E7-9A18-ACC148C6984A}" type="datetimeFigureOut">
              <a:rPr lang="es-MX" smtClean="0"/>
              <a:t>23/01/2014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122-B512-428D-8CE2-1377ADF7E5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7F-9F0A-46E7-9A18-ACC148C6984A}" type="datetimeFigureOut">
              <a:rPr lang="es-MX" smtClean="0"/>
              <a:t>23/01/2014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122-B512-428D-8CE2-1377ADF7E5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7F-9F0A-46E7-9A18-ACC148C6984A}" type="datetimeFigureOut">
              <a:rPr lang="es-MX" smtClean="0"/>
              <a:t>23/01/2014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122-B512-428D-8CE2-1377ADF7E5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7F-9F0A-46E7-9A18-ACC148C6984A}" type="datetimeFigureOut">
              <a:rPr lang="es-MX" smtClean="0"/>
              <a:t>23/01/2014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122-B512-428D-8CE2-1377ADF7E5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7F-9F0A-46E7-9A18-ACC148C6984A}" type="datetimeFigureOut">
              <a:rPr lang="es-MX" smtClean="0"/>
              <a:t>23/01/2014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122-B512-428D-8CE2-1377ADF7E5AD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7F-9F0A-46E7-9A18-ACC148C6984A}" type="datetimeFigureOut">
              <a:rPr lang="es-MX" smtClean="0"/>
              <a:t>23/01/2014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122-B512-428D-8CE2-1377ADF7E5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7F-9F0A-46E7-9A18-ACC148C6984A}" type="datetimeFigureOut">
              <a:rPr lang="es-MX" smtClean="0"/>
              <a:t>23/01/2014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122-B512-428D-8CE2-1377ADF7E5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7F-9F0A-46E7-9A18-ACC148C6984A}" type="datetimeFigureOut">
              <a:rPr lang="es-MX" smtClean="0"/>
              <a:t>23/01/2014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122-B512-428D-8CE2-1377ADF7E5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7F-9F0A-46E7-9A18-ACC148C6984A}" type="datetimeFigureOut">
              <a:rPr lang="es-MX" smtClean="0"/>
              <a:t>23/01/2014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122-B512-428D-8CE2-1377ADF7E5AD}" type="slidenum">
              <a:rPr lang="es-MX" smtClean="0"/>
              <a:t>‹Nº›</a:t>
            </a:fld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7F-9F0A-46E7-9A18-ACC148C6984A}" type="datetimeFigureOut">
              <a:rPr lang="es-MX" smtClean="0"/>
              <a:t>23/01/2014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1122-B512-428D-8CE2-1377ADF7E5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7445A7F-9F0A-46E7-9A18-ACC148C6984A}" type="datetimeFigureOut">
              <a:rPr lang="es-MX" smtClean="0"/>
              <a:t>23/01/2014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0CC1122-B512-428D-8CE2-1377ADF7E5AD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htmldom_nodes.asp" TargetMode="External"/><Relationship Id="rId2" Type="http://schemas.openxmlformats.org/officeDocument/2006/relationships/hyperlink" Target="http://www.w3schools.com/js/js_htmldom_navigation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js_htmldom_nodelist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ref_eventattribute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Programación orientada a eventos con JavaScript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Eduardo Juárez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1201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Registro en un atributo </a:t>
            </a:r>
            <a:r>
              <a:rPr lang="es-MX" dirty="0"/>
              <a:t>de </a:t>
            </a:r>
            <a:r>
              <a:rPr lang="es-MX" dirty="0" err="1" smtClean="0"/>
              <a:t>tag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 código</a:t>
            </a:r>
          </a:p>
          <a:p>
            <a:pPr lvl="1"/>
            <a:r>
              <a:rPr lang="es-MX" dirty="0" smtClean="0"/>
              <a:t>&lt;input </a:t>
            </a:r>
            <a:r>
              <a:rPr lang="es-MX" dirty="0" err="1" smtClean="0"/>
              <a:t>type</a:t>
            </a:r>
            <a:r>
              <a:rPr lang="es-MX" dirty="0" smtClean="0"/>
              <a:t>="</a:t>
            </a:r>
            <a:r>
              <a:rPr lang="es-MX" dirty="0" err="1" smtClean="0"/>
              <a:t>boton</a:t>
            </a:r>
            <a:r>
              <a:rPr lang="es-MX" dirty="0" smtClean="0"/>
              <a:t>" id="</a:t>
            </a:r>
            <a:r>
              <a:rPr lang="es-MX" dirty="0" err="1" smtClean="0"/>
              <a:t>miboton</a:t>
            </a:r>
            <a:r>
              <a:rPr lang="es-MX" dirty="0" smtClean="0"/>
              <a:t>" </a:t>
            </a:r>
            <a:r>
              <a:rPr lang="es-MX" dirty="0" err="1" smtClean="0"/>
              <a:t>onclick</a:t>
            </a:r>
            <a:r>
              <a:rPr lang="es-MX" dirty="0" smtClean="0"/>
              <a:t>="</a:t>
            </a:r>
            <a:r>
              <a:rPr lang="es-MX" dirty="0" err="1" smtClean="0"/>
              <a:t>alert</a:t>
            </a:r>
            <a:r>
              <a:rPr lang="es-MX" dirty="0" smtClean="0"/>
              <a:t>(‘Hiciste clic’);" /&gt;</a:t>
            </a:r>
          </a:p>
          <a:p>
            <a:endParaRPr lang="es-MX" dirty="0" smtClean="0"/>
          </a:p>
          <a:p>
            <a:r>
              <a:rPr lang="es-MX" dirty="0" smtClean="0"/>
              <a:t>Con una función</a:t>
            </a:r>
          </a:p>
          <a:p>
            <a:pPr lvl="1"/>
            <a:r>
              <a:rPr lang="es-MX" dirty="0"/>
              <a:t>&lt;input </a:t>
            </a:r>
            <a:r>
              <a:rPr lang="es-MX" dirty="0" err="1"/>
              <a:t>type</a:t>
            </a:r>
            <a:r>
              <a:rPr lang="es-MX" dirty="0"/>
              <a:t>="</a:t>
            </a:r>
            <a:r>
              <a:rPr lang="es-MX" dirty="0" err="1"/>
              <a:t>boton</a:t>
            </a:r>
            <a:r>
              <a:rPr lang="es-MX" dirty="0"/>
              <a:t>" id="</a:t>
            </a:r>
            <a:r>
              <a:rPr lang="es-MX" dirty="0" err="1"/>
              <a:t>miboton</a:t>
            </a:r>
            <a:r>
              <a:rPr lang="es-MX" dirty="0"/>
              <a:t>" </a:t>
            </a:r>
            <a:r>
              <a:rPr lang="es-MX" dirty="0" err="1"/>
              <a:t>onclick</a:t>
            </a:r>
            <a:r>
              <a:rPr lang="es-MX" dirty="0" smtClean="0"/>
              <a:t>="</a:t>
            </a:r>
            <a:r>
              <a:rPr lang="es-MX" dirty="0" err="1" smtClean="0"/>
              <a:t>miManejador</a:t>
            </a:r>
            <a:r>
              <a:rPr lang="es-MX" dirty="0" smtClean="0"/>
              <a:t>();" </a:t>
            </a:r>
            <a:r>
              <a:rPr lang="es-MX" dirty="0"/>
              <a:t>/&gt;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0946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Registro con un manejador asociado a la propiedad del evento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err="1" smtClean="0"/>
              <a:t>document.getElementById</a:t>
            </a:r>
            <a:r>
              <a:rPr lang="es-MX" dirty="0" smtClean="0"/>
              <a:t>("</a:t>
            </a:r>
            <a:r>
              <a:rPr lang="es-MX" dirty="0" err="1" smtClean="0"/>
              <a:t>miBoton</a:t>
            </a:r>
            <a:r>
              <a:rPr lang="es-MX" dirty="0" smtClean="0"/>
              <a:t>").</a:t>
            </a:r>
            <a:r>
              <a:rPr lang="es-MX" dirty="0" err="1" smtClean="0"/>
              <a:t>onclick</a:t>
            </a:r>
            <a:r>
              <a:rPr lang="es-MX" dirty="0" smtClean="0"/>
              <a:t> = </a:t>
            </a:r>
            <a:r>
              <a:rPr lang="es-MX" dirty="0" err="1" smtClean="0"/>
              <a:t>miManejador</a:t>
            </a:r>
            <a:r>
              <a:rPr lang="es-MX" dirty="0" smtClean="0"/>
              <a:t>;</a:t>
            </a:r>
          </a:p>
          <a:p>
            <a:endParaRPr lang="es-MX" dirty="0"/>
          </a:p>
          <a:p>
            <a:r>
              <a:rPr lang="es-MX" dirty="0" smtClean="0"/>
              <a:t>IMPORTANTE: Sólo el nombre de la función del manejador se asigna a la propiedad. (No es un </a:t>
            </a:r>
            <a:r>
              <a:rPr lang="es-MX" dirty="0" err="1" smtClean="0"/>
              <a:t>string</a:t>
            </a:r>
            <a:r>
              <a:rPr lang="es-MX" dirty="0" smtClean="0"/>
              <a:t> ni una llamada a la función)</a:t>
            </a:r>
          </a:p>
          <a:p>
            <a:r>
              <a:rPr lang="es-MX" dirty="0"/>
              <a:t>Una buena práctica es ubicar este código en un archivo .</a:t>
            </a:r>
            <a:r>
              <a:rPr lang="es-MX" dirty="0" err="1"/>
              <a:t>js</a:t>
            </a:r>
            <a:r>
              <a:rPr lang="es-MX" dirty="0"/>
              <a:t> y mandarlo a llamar al final del documento HTML antes de la etiqueta &lt;/</a:t>
            </a:r>
            <a:r>
              <a:rPr lang="es-MX" dirty="0" err="1"/>
              <a:t>body</a:t>
            </a:r>
            <a:r>
              <a:rPr lang="es-MX" dirty="0"/>
              <a:t>&gt;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4089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Registro en DOM 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err="1" smtClean="0"/>
              <a:t>document.</a:t>
            </a:r>
            <a:r>
              <a:rPr lang="es-MX" i="1" dirty="0" err="1" smtClean="0"/>
              <a:t>idDelTag</a:t>
            </a:r>
            <a:r>
              <a:rPr lang="es-MX" dirty="0" err="1" smtClean="0"/>
              <a:t>.addEventListener</a:t>
            </a:r>
            <a:r>
              <a:rPr lang="es-MX" dirty="0" smtClean="0"/>
              <a:t>("</a:t>
            </a:r>
            <a:r>
              <a:rPr lang="es-MX" i="1" dirty="0" smtClean="0"/>
              <a:t>evento</a:t>
            </a:r>
            <a:r>
              <a:rPr lang="es-MX" dirty="0" smtClean="0"/>
              <a:t>", </a:t>
            </a:r>
            <a:r>
              <a:rPr lang="es-MX" i="1" dirty="0" err="1" smtClean="0"/>
              <a:t>funcion</a:t>
            </a:r>
            <a:r>
              <a:rPr lang="es-MX" dirty="0" smtClean="0"/>
              <a:t>, false);</a:t>
            </a:r>
          </a:p>
          <a:p>
            <a:endParaRPr lang="es-MX" dirty="0"/>
          </a:p>
          <a:p>
            <a:pPr lvl="1"/>
            <a:r>
              <a:rPr lang="es-MX" dirty="0" err="1" smtClean="0"/>
              <a:t>idDelTag</a:t>
            </a:r>
            <a:r>
              <a:rPr lang="es-MX" dirty="0" smtClean="0"/>
              <a:t>: El valor del atributo id del </a:t>
            </a:r>
            <a:r>
              <a:rPr lang="es-MX" dirty="0" err="1" smtClean="0"/>
              <a:t>tag</a:t>
            </a:r>
            <a:r>
              <a:rPr lang="es-MX" dirty="0"/>
              <a:t> </a:t>
            </a:r>
            <a:r>
              <a:rPr lang="es-MX" dirty="0" smtClean="0"/>
              <a:t>en el que se quiere registrar el evento </a:t>
            </a:r>
          </a:p>
          <a:p>
            <a:pPr lvl="1"/>
            <a:r>
              <a:rPr lang="es-MX" dirty="0" smtClean="0"/>
              <a:t>"evento": El nombre del evento como </a:t>
            </a:r>
            <a:r>
              <a:rPr lang="es-MX" dirty="0" err="1" smtClean="0"/>
              <a:t>string</a:t>
            </a:r>
            <a:endParaRPr lang="es-MX" dirty="0" smtClean="0"/>
          </a:p>
          <a:p>
            <a:pPr lvl="1"/>
            <a:r>
              <a:rPr lang="es-MX" dirty="0" err="1"/>
              <a:t>f</a:t>
            </a:r>
            <a:r>
              <a:rPr lang="es-MX" dirty="0" err="1" smtClean="0"/>
              <a:t>uncion</a:t>
            </a:r>
            <a:r>
              <a:rPr lang="es-MX" dirty="0" smtClean="0"/>
              <a:t>: El nombre de la función que dispara el evento</a:t>
            </a:r>
          </a:p>
          <a:p>
            <a:pPr lvl="1"/>
            <a:r>
              <a:rPr lang="es-MX" dirty="0" smtClean="0"/>
              <a:t>El tercer parámetro indica si el evento debe propagarse a los </a:t>
            </a:r>
            <a:r>
              <a:rPr lang="es-MX" dirty="0" err="1" smtClean="0"/>
              <a:t>tags</a:t>
            </a:r>
            <a:r>
              <a:rPr lang="es-MX" dirty="0" smtClean="0"/>
              <a:t> o nodos hijos.</a:t>
            </a:r>
          </a:p>
          <a:p>
            <a:pPr lvl="1"/>
            <a:endParaRPr lang="es-MX" dirty="0"/>
          </a:p>
          <a:p>
            <a:r>
              <a:rPr lang="es-MX" dirty="0" smtClean="0"/>
              <a:t>En un documento pueden mezclarse los tipos de registro de DOM 0 y de DOM 2. Generalmente es más conveniente usar el registro de DOM 0 por el soporte en todos los navegadores. Se recomienda DOM 2 si se utilizan las características más avanzadas del modelo.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9206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objeto </a:t>
            </a:r>
            <a:r>
              <a:rPr lang="es-MX" dirty="0" err="1" smtClean="0"/>
              <a:t>navigator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Indica el browser que se está usando.</a:t>
            </a:r>
          </a:p>
          <a:p>
            <a:pPr lvl="1"/>
            <a:r>
              <a:rPr lang="es-MX" dirty="0" err="1" smtClean="0"/>
              <a:t>navigator.appName</a:t>
            </a:r>
            <a:endParaRPr lang="es-MX" dirty="0" smtClean="0"/>
          </a:p>
          <a:p>
            <a:pPr lvl="1"/>
            <a:r>
              <a:rPr lang="es-MX" dirty="0" err="1" smtClean="0"/>
              <a:t>navigator.appVersion</a:t>
            </a:r>
            <a:endParaRPr lang="es-MX" dirty="0"/>
          </a:p>
          <a:p>
            <a:pPr lvl="1"/>
            <a:endParaRPr lang="es-MX" dirty="0" smtClean="0"/>
          </a:p>
          <a:p>
            <a:r>
              <a:rPr lang="es-MX" dirty="0" smtClean="0"/>
              <a:t>A tomar en cuenta:</a:t>
            </a:r>
          </a:p>
          <a:p>
            <a:pPr lvl="1"/>
            <a:r>
              <a:rPr lang="es-MX" dirty="0" smtClean="0"/>
              <a:t>IE7 indica que su versión es 4. Microsoft hizo esto de manera intencional por los problemas de compatibilidad con los primeros navegadores.</a:t>
            </a:r>
          </a:p>
          <a:p>
            <a:pPr lvl="1"/>
            <a:r>
              <a:rPr lang="es-MX" dirty="0" smtClean="0"/>
              <a:t>Firefox 2 indica que es la versión 5 de Netscape.</a:t>
            </a:r>
          </a:p>
        </p:txBody>
      </p:sp>
    </p:spTree>
    <p:extLst>
      <p:ext uri="{BB962C8B-B14F-4D97-AF65-F5344CB8AC3E}">
        <p14:creationId xmlns:p14="http://schemas.microsoft.com/office/powerpoint/2010/main" val="3753181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Navegación y modificaciones en DOM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http://</a:t>
            </a:r>
            <a:r>
              <a:rPr lang="es-MX" dirty="0" smtClean="0">
                <a:hlinkClick r:id="rId2"/>
              </a:rPr>
              <a:t>www.w3schools.com/js/js_htmldom_navigation.asp</a:t>
            </a:r>
            <a:endParaRPr lang="es-MX" dirty="0" smtClean="0"/>
          </a:p>
          <a:p>
            <a:r>
              <a:rPr lang="es-MX" dirty="0">
                <a:hlinkClick r:id="rId3"/>
              </a:rPr>
              <a:t>http://</a:t>
            </a:r>
            <a:r>
              <a:rPr lang="es-MX" dirty="0" smtClean="0">
                <a:hlinkClick r:id="rId3"/>
              </a:rPr>
              <a:t>www.w3schools.com/js/js_htmldom_nodes.asp</a:t>
            </a:r>
            <a:endParaRPr lang="es-MX" dirty="0" smtClean="0"/>
          </a:p>
          <a:p>
            <a:r>
              <a:rPr lang="es-MX" dirty="0">
                <a:hlinkClick r:id="rId4"/>
              </a:rPr>
              <a:t>http://</a:t>
            </a:r>
            <a:r>
              <a:rPr lang="es-MX" dirty="0" smtClean="0">
                <a:hlinkClick r:id="rId4"/>
              </a:rPr>
              <a:t>www.w3schools.com/js/js_htmldom_nodelist.asp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56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Document</a:t>
            </a:r>
            <a:r>
              <a:rPr lang="es-MX" dirty="0" smtClean="0"/>
              <a:t> </a:t>
            </a:r>
            <a:r>
              <a:rPr lang="es-MX" dirty="0" err="1" smtClean="0"/>
              <a:t>Object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(DOM)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Comenzó a desarrollarse desde los 90’s</a:t>
            </a:r>
          </a:p>
          <a:p>
            <a:r>
              <a:rPr lang="es-MX" dirty="0" smtClean="0"/>
              <a:t>La motivación por el estándar DOM fue proveer una especificación para hacer que los programas en Java y JavaScript pudieran manejar documentos HTML</a:t>
            </a:r>
          </a:p>
          <a:p>
            <a:r>
              <a:rPr lang="es-MX" dirty="0" smtClean="0"/>
              <a:t>DOM 0, aunque no fue una especificación, fue el modelo de implementación de Netscape 3.0 e IE 3.0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978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Document</a:t>
            </a:r>
            <a:r>
              <a:rPr lang="es-MX" dirty="0" smtClean="0"/>
              <a:t> </a:t>
            </a:r>
            <a:r>
              <a:rPr lang="es-MX" dirty="0" err="1" smtClean="0"/>
              <a:t>Object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(DOM)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DOM 1 (1998), fue la primera especificación de la W3C. Se enfocó en XHTML y XML</a:t>
            </a:r>
          </a:p>
          <a:p>
            <a:r>
              <a:rPr lang="es-MX" dirty="0" smtClean="0"/>
              <a:t>DOM 2 (2000), especificó el modelo de objetos de hojas de estilo</a:t>
            </a:r>
          </a:p>
          <a:p>
            <a:r>
              <a:rPr lang="es-MX" dirty="0" smtClean="0"/>
              <a:t>DOM 3 (2004), maneja modelos de contenido XML (</a:t>
            </a:r>
            <a:r>
              <a:rPr lang="es-MX" i="1" dirty="0" err="1" smtClean="0"/>
              <a:t>DTDs</a:t>
            </a:r>
            <a:r>
              <a:rPr lang="es-MX" i="1" dirty="0" smtClean="0"/>
              <a:t> y </a:t>
            </a:r>
            <a:r>
              <a:rPr lang="es-MX" i="1" dirty="0" err="1" smtClean="0"/>
              <a:t>schemas</a:t>
            </a:r>
            <a:r>
              <a:rPr lang="es-MX" dirty="0" smtClean="0"/>
              <a:t>), validación de documentos, vistas, formatos y eventos.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252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Document</a:t>
            </a:r>
            <a:r>
              <a:rPr lang="es-MX" dirty="0" smtClean="0"/>
              <a:t> </a:t>
            </a:r>
            <a:r>
              <a:rPr lang="es-MX" dirty="0" err="1" smtClean="0"/>
              <a:t>Object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(DOM)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DOM es un API que define una interface entre documentos HTML y programas de aplicación</a:t>
            </a:r>
          </a:p>
          <a:p>
            <a:r>
              <a:rPr lang="es-MX" dirty="0" smtClean="0"/>
              <a:t>DOM es un modelo abstracto porque se debe aplicar a varios lenguajes de programación</a:t>
            </a:r>
          </a:p>
          <a:p>
            <a:r>
              <a:rPr lang="es-MX" dirty="0" smtClean="0"/>
              <a:t>Con DOM se puede escribir código para crear documentos, moverse entre sus estructuras, cambiar, agregar o eliminar elementos y su contenido.</a:t>
            </a:r>
          </a:p>
          <a:p>
            <a:r>
              <a:rPr lang="es-MX" dirty="0"/>
              <a:t>Los documentos en el DOM tienen estructura de árbol.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6415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Acceso a elementos con JS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s-MX" dirty="0" smtClean="0"/>
              <a:t>&lt;</a:t>
            </a:r>
            <a:r>
              <a:rPr lang="es-MX" dirty="0" err="1" smtClean="0"/>
              <a:t>form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r>
              <a:rPr lang="es-MX" dirty="0" smtClean="0"/>
              <a:t>="</a:t>
            </a:r>
            <a:r>
              <a:rPr lang="es-MX" dirty="0" err="1" smtClean="0"/>
              <a:t>miForma</a:t>
            </a:r>
            <a:r>
              <a:rPr lang="es-MX" dirty="0" smtClean="0"/>
              <a:t>" </a:t>
            </a:r>
            <a:r>
              <a:rPr lang="es-MX" dirty="0" err="1" smtClean="0"/>
              <a:t>action</a:t>
            </a:r>
            <a:r>
              <a:rPr lang="es-MX" dirty="0" smtClean="0"/>
              <a:t>=""&gt;</a:t>
            </a:r>
          </a:p>
          <a:p>
            <a:pPr lvl="2"/>
            <a:r>
              <a:rPr lang="es-MX" dirty="0" smtClean="0"/>
              <a:t>&lt;input </a:t>
            </a:r>
            <a:r>
              <a:rPr lang="es-MX" dirty="0" err="1" smtClean="0"/>
              <a:t>type</a:t>
            </a:r>
            <a:r>
              <a:rPr lang="es-MX" dirty="0" smtClean="0"/>
              <a:t>="</a:t>
            </a:r>
            <a:r>
              <a:rPr lang="es-MX" dirty="0" err="1" smtClean="0"/>
              <a:t>button</a:t>
            </a:r>
            <a:r>
              <a:rPr lang="es-MX" dirty="0" smtClean="0"/>
              <a:t>" </a:t>
            </a:r>
            <a:r>
              <a:rPr lang="es-MX" dirty="0" err="1" smtClean="0"/>
              <a:t>name</a:t>
            </a:r>
            <a:r>
              <a:rPr lang="es-MX" dirty="0" smtClean="0"/>
              <a:t>="</a:t>
            </a:r>
            <a:r>
              <a:rPr lang="es-MX" dirty="0" err="1" smtClean="0"/>
              <a:t>go</a:t>
            </a:r>
            <a:r>
              <a:rPr lang="es-MX" dirty="0" smtClean="0"/>
              <a:t>" id="</a:t>
            </a:r>
            <a:r>
              <a:rPr lang="es-MX" dirty="0" err="1" smtClean="0"/>
              <a:t>go</a:t>
            </a:r>
            <a:r>
              <a:rPr lang="es-MX" dirty="0" smtClean="0"/>
              <a:t>" /&gt;</a:t>
            </a:r>
          </a:p>
          <a:p>
            <a:pPr lvl="1"/>
            <a:r>
              <a:rPr lang="es-MX" dirty="0" smtClean="0"/>
              <a:t>&lt;/</a:t>
            </a:r>
            <a:r>
              <a:rPr lang="es-MX" dirty="0" err="1" smtClean="0"/>
              <a:t>form</a:t>
            </a:r>
            <a:r>
              <a:rPr lang="es-MX" dirty="0" smtClean="0"/>
              <a:t>&gt;</a:t>
            </a:r>
          </a:p>
          <a:p>
            <a:pPr lvl="1"/>
            <a:endParaRPr lang="es-MX" dirty="0" smtClean="0"/>
          </a:p>
          <a:p>
            <a:r>
              <a:rPr lang="es-MX" dirty="0"/>
              <a:t>Utilizando el atributo </a:t>
            </a:r>
            <a:r>
              <a:rPr lang="es-MX" i="1" dirty="0" err="1"/>
              <a:t>name</a:t>
            </a:r>
            <a:endParaRPr lang="es-MX" i="1" dirty="0"/>
          </a:p>
          <a:p>
            <a:pPr lvl="1"/>
            <a:r>
              <a:rPr lang="es-MX" dirty="0" err="1" smtClean="0"/>
              <a:t>var</a:t>
            </a:r>
            <a:r>
              <a:rPr lang="es-MX" dirty="0" smtClean="0"/>
              <a:t> </a:t>
            </a:r>
            <a:r>
              <a:rPr lang="es-MX" dirty="0" err="1" smtClean="0"/>
              <a:t>dom</a:t>
            </a:r>
            <a:r>
              <a:rPr lang="es-MX" dirty="0" smtClean="0"/>
              <a:t> = </a:t>
            </a:r>
            <a:r>
              <a:rPr lang="es-MX" dirty="0" err="1" smtClean="0"/>
              <a:t>document.miForma.go</a:t>
            </a:r>
            <a:r>
              <a:rPr lang="es-MX" dirty="0" smtClean="0"/>
              <a:t>;</a:t>
            </a:r>
          </a:p>
          <a:p>
            <a:pPr lvl="1"/>
            <a:endParaRPr lang="es-MX" dirty="0"/>
          </a:p>
          <a:p>
            <a:r>
              <a:rPr lang="es-MX" dirty="0" smtClean="0"/>
              <a:t>Utilizando el atributo id</a:t>
            </a:r>
          </a:p>
          <a:p>
            <a:pPr lvl="1"/>
            <a:r>
              <a:rPr lang="es-MX" dirty="0" err="1"/>
              <a:t>v</a:t>
            </a:r>
            <a:r>
              <a:rPr lang="es-MX" dirty="0" err="1" smtClean="0"/>
              <a:t>ar</a:t>
            </a:r>
            <a:r>
              <a:rPr lang="es-MX" dirty="0" smtClean="0"/>
              <a:t> </a:t>
            </a:r>
            <a:r>
              <a:rPr lang="es-MX" dirty="0" err="1" smtClean="0"/>
              <a:t>dom</a:t>
            </a:r>
            <a:r>
              <a:rPr lang="es-MX" dirty="0" smtClean="0"/>
              <a:t> = </a:t>
            </a:r>
            <a:r>
              <a:rPr lang="es-MX" dirty="0" err="1" smtClean="0"/>
              <a:t>document.getElementById</a:t>
            </a:r>
            <a:r>
              <a:rPr lang="es-MX" dirty="0" smtClean="0"/>
              <a:t>("</a:t>
            </a:r>
            <a:r>
              <a:rPr lang="es-MX" dirty="0" err="1" smtClean="0"/>
              <a:t>go</a:t>
            </a:r>
            <a:r>
              <a:rPr lang="es-MX" dirty="0" smtClean="0"/>
              <a:t>");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902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Acceso a elementos con JS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s-MX" dirty="0" smtClean="0"/>
              <a:t>&lt;</a:t>
            </a:r>
            <a:r>
              <a:rPr lang="es-MX" dirty="0" err="1" smtClean="0"/>
              <a:t>form</a:t>
            </a:r>
            <a:r>
              <a:rPr lang="es-MX" dirty="0" smtClean="0"/>
              <a:t> id="deportes" </a:t>
            </a:r>
            <a:r>
              <a:rPr lang="es-MX" dirty="0" err="1" smtClean="0"/>
              <a:t>action</a:t>
            </a:r>
            <a:r>
              <a:rPr lang="es-MX" dirty="0" smtClean="0"/>
              <a:t>=""&gt;</a:t>
            </a:r>
          </a:p>
          <a:p>
            <a:pPr lvl="2"/>
            <a:r>
              <a:rPr lang="es-MX" dirty="0" smtClean="0"/>
              <a:t>&lt;input </a:t>
            </a:r>
            <a:r>
              <a:rPr lang="es-MX" dirty="0" err="1" smtClean="0"/>
              <a:t>type</a:t>
            </a:r>
            <a:r>
              <a:rPr lang="es-MX" dirty="0" smtClean="0"/>
              <a:t>="</a:t>
            </a:r>
            <a:r>
              <a:rPr lang="es-MX" dirty="0" err="1" smtClean="0"/>
              <a:t>checkbox</a:t>
            </a:r>
            <a:r>
              <a:rPr lang="es-MX" dirty="0" smtClean="0"/>
              <a:t>" </a:t>
            </a:r>
            <a:r>
              <a:rPr lang="es-MX" dirty="0" err="1" smtClean="0"/>
              <a:t>name</a:t>
            </a:r>
            <a:r>
              <a:rPr lang="es-MX" dirty="0" smtClean="0"/>
              <a:t>="opciones" valor="hockey" /&gt; Hockey</a:t>
            </a:r>
          </a:p>
          <a:p>
            <a:pPr lvl="2"/>
            <a:r>
              <a:rPr lang="es-MX" dirty="0"/>
              <a:t>&lt;input </a:t>
            </a:r>
            <a:r>
              <a:rPr lang="es-MX" dirty="0" err="1"/>
              <a:t>type</a:t>
            </a:r>
            <a:r>
              <a:rPr lang="es-MX" dirty="0"/>
              <a:t>="</a:t>
            </a:r>
            <a:r>
              <a:rPr lang="es-MX" dirty="0" err="1"/>
              <a:t>checkbox</a:t>
            </a:r>
            <a:r>
              <a:rPr lang="es-MX" dirty="0"/>
              <a:t>" </a:t>
            </a:r>
            <a:r>
              <a:rPr lang="es-MX" dirty="0" err="1"/>
              <a:t>name</a:t>
            </a:r>
            <a:r>
              <a:rPr lang="es-MX" dirty="0"/>
              <a:t>="opciones" valor</a:t>
            </a:r>
            <a:r>
              <a:rPr lang="es-MX" dirty="0" smtClean="0"/>
              <a:t>="carreras" </a:t>
            </a:r>
            <a:r>
              <a:rPr lang="es-MX" dirty="0"/>
              <a:t>/&gt; </a:t>
            </a:r>
            <a:r>
              <a:rPr lang="es-MX" dirty="0" smtClean="0"/>
              <a:t>Patinaje de carreras</a:t>
            </a:r>
            <a:endParaRPr lang="es-MX" dirty="0"/>
          </a:p>
          <a:p>
            <a:pPr lvl="2"/>
            <a:r>
              <a:rPr lang="es-MX" dirty="0"/>
              <a:t>&lt;input </a:t>
            </a:r>
            <a:r>
              <a:rPr lang="es-MX" dirty="0" err="1"/>
              <a:t>type</a:t>
            </a:r>
            <a:r>
              <a:rPr lang="es-MX" dirty="0"/>
              <a:t>="</a:t>
            </a:r>
            <a:r>
              <a:rPr lang="es-MX" dirty="0" err="1"/>
              <a:t>checkbox</a:t>
            </a:r>
            <a:r>
              <a:rPr lang="es-MX" dirty="0"/>
              <a:t>" </a:t>
            </a:r>
            <a:r>
              <a:rPr lang="es-MX" dirty="0" err="1"/>
              <a:t>name</a:t>
            </a:r>
            <a:r>
              <a:rPr lang="es-MX" dirty="0"/>
              <a:t>="opciones" valor</a:t>
            </a:r>
            <a:r>
              <a:rPr lang="es-MX" dirty="0" smtClean="0"/>
              <a:t>="</a:t>
            </a:r>
            <a:r>
              <a:rPr lang="es-MX" dirty="0" err="1" smtClean="0"/>
              <a:t>artistico</a:t>
            </a:r>
            <a:r>
              <a:rPr lang="es-MX" dirty="0" smtClean="0"/>
              <a:t>" </a:t>
            </a:r>
            <a:r>
              <a:rPr lang="es-MX" dirty="0"/>
              <a:t>/&gt; </a:t>
            </a:r>
            <a:r>
              <a:rPr lang="es-MX" dirty="0" smtClean="0"/>
              <a:t>Patinaje artístico</a:t>
            </a:r>
          </a:p>
          <a:p>
            <a:pPr lvl="1"/>
            <a:r>
              <a:rPr lang="es-MX" dirty="0" smtClean="0"/>
              <a:t>&lt;/</a:t>
            </a:r>
            <a:r>
              <a:rPr lang="es-MX" dirty="0" err="1" smtClean="0"/>
              <a:t>form</a:t>
            </a:r>
            <a:r>
              <a:rPr lang="es-MX" dirty="0" smtClean="0"/>
              <a:t>&gt;</a:t>
            </a:r>
          </a:p>
          <a:p>
            <a:pPr lvl="1"/>
            <a:endParaRPr lang="es-MX" dirty="0" smtClean="0"/>
          </a:p>
          <a:p>
            <a:r>
              <a:rPr lang="es-MX" dirty="0"/>
              <a:t>Utilizando el </a:t>
            </a:r>
            <a:r>
              <a:rPr lang="es-MX" dirty="0" smtClean="0"/>
              <a:t>arreglo implícito</a:t>
            </a:r>
            <a:endParaRPr lang="es-MX" i="1" dirty="0"/>
          </a:p>
          <a:p>
            <a:pPr lvl="1"/>
            <a:r>
              <a:rPr lang="es-MX" dirty="0" err="1" smtClean="0"/>
              <a:t>var</a:t>
            </a:r>
            <a:r>
              <a:rPr lang="es-MX" dirty="0" smtClean="0"/>
              <a:t> </a:t>
            </a:r>
            <a:r>
              <a:rPr lang="es-MX" dirty="0" err="1" smtClean="0"/>
              <a:t>numElegidos</a:t>
            </a:r>
            <a:r>
              <a:rPr lang="es-MX" dirty="0" smtClean="0"/>
              <a:t> = 0;</a:t>
            </a:r>
          </a:p>
          <a:p>
            <a:pPr lvl="1"/>
            <a:r>
              <a:rPr lang="es-MX" dirty="0" err="1" smtClean="0"/>
              <a:t>var</a:t>
            </a:r>
            <a:r>
              <a:rPr lang="es-MX" dirty="0" smtClean="0"/>
              <a:t> </a:t>
            </a:r>
            <a:r>
              <a:rPr lang="es-MX" dirty="0" err="1" smtClean="0"/>
              <a:t>dom</a:t>
            </a:r>
            <a:r>
              <a:rPr lang="es-MX" dirty="0" smtClean="0"/>
              <a:t> = </a:t>
            </a:r>
            <a:r>
              <a:rPr lang="es-MX" dirty="0" err="1" smtClean="0"/>
              <a:t>document.getElementById</a:t>
            </a:r>
            <a:r>
              <a:rPr lang="es-MX" dirty="0" smtClean="0"/>
              <a:t>("deportes");</a:t>
            </a:r>
          </a:p>
          <a:p>
            <a:pPr lvl="1"/>
            <a:r>
              <a:rPr lang="es-MX" dirty="0" err="1"/>
              <a:t>f</a:t>
            </a:r>
            <a:r>
              <a:rPr lang="es-MX" dirty="0" err="1" smtClean="0"/>
              <a:t>or</a:t>
            </a:r>
            <a:r>
              <a:rPr lang="es-MX" dirty="0" smtClean="0"/>
              <a:t> (</a:t>
            </a:r>
            <a:r>
              <a:rPr lang="es-MX" dirty="0" err="1" smtClean="0"/>
              <a:t>index</a:t>
            </a:r>
            <a:r>
              <a:rPr lang="es-MX" dirty="0" smtClean="0"/>
              <a:t> = 0; </a:t>
            </a:r>
            <a:r>
              <a:rPr lang="es-MX" dirty="0" err="1" smtClean="0"/>
              <a:t>index</a:t>
            </a:r>
            <a:r>
              <a:rPr lang="es-MX" dirty="0" smtClean="0"/>
              <a:t> &lt; </a:t>
            </a:r>
            <a:r>
              <a:rPr lang="es-MX" dirty="0" err="1" smtClean="0"/>
              <a:t>dom.opciones.length</a:t>
            </a:r>
            <a:r>
              <a:rPr lang="es-MX" dirty="0" smtClean="0"/>
              <a:t>; </a:t>
            </a:r>
            <a:r>
              <a:rPr lang="es-MX" dirty="0" err="1" smtClean="0"/>
              <a:t>index</a:t>
            </a:r>
            <a:r>
              <a:rPr lang="es-MX" dirty="0" smtClean="0"/>
              <a:t>++)</a:t>
            </a:r>
          </a:p>
          <a:p>
            <a:pPr lvl="2"/>
            <a:r>
              <a:rPr lang="es-MX" dirty="0" err="1" smtClean="0"/>
              <a:t>If</a:t>
            </a:r>
            <a:r>
              <a:rPr lang="es-MX" dirty="0" smtClean="0"/>
              <a:t> (</a:t>
            </a:r>
            <a:r>
              <a:rPr lang="es-MX" dirty="0" err="1" smtClean="0"/>
              <a:t>dom.opciones</a:t>
            </a:r>
            <a:r>
              <a:rPr lang="es-MX" dirty="0" smtClean="0"/>
              <a:t>[</a:t>
            </a:r>
            <a:r>
              <a:rPr lang="es-MX" dirty="0" err="1" smtClean="0"/>
              <a:t>index</a:t>
            </a:r>
            <a:r>
              <a:rPr lang="es-MX" dirty="0" smtClean="0"/>
              <a:t>].</a:t>
            </a:r>
            <a:r>
              <a:rPr lang="es-MX" dirty="0" err="1" smtClean="0"/>
              <a:t>checked</a:t>
            </a:r>
            <a:r>
              <a:rPr lang="es-MX" dirty="0" smtClean="0"/>
              <a:t>)</a:t>
            </a:r>
          </a:p>
          <a:p>
            <a:pPr lvl="3"/>
            <a:r>
              <a:rPr lang="es-MX" dirty="0" err="1" smtClean="0"/>
              <a:t>numElegidos</a:t>
            </a:r>
            <a:r>
              <a:rPr lang="es-MX" dirty="0" smtClean="0"/>
              <a:t>++;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794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Programación orientada a eventos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Las partes del programa se ejecutan de manera impredecible, normalmente disparadas por la interacción del usuario</a:t>
            </a:r>
          </a:p>
          <a:p>
            <a:r>
              <a:rPr lang="es-MX" dirty="0" smtClean="0"/>
              <a:t>Un evento es una notificación que algo específico ha ocurrido, ya sea con el navegador, o por causa de una acción del usuario con el navegador.</a:t>
            </a:r>
          </a:p>
          <a:p>
            <a:r>
              <a:rPr lang="es-MX" dirty="0" smtClean="0"/>
              <a:t>Un manejador de eventos es un script que implícitamente se ejecuta en respuesta a un evento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348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Programación orientada a eventos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En JavaScript los eventos son objetos. </a:t>
            </a:r>
          </a:p>
          <a:p>
            <a:r>
              <a:rPr lang="es-MX" dirty="0" smtClean="0"/>
              <a:t>Los nombres de estos objetos son todos en minúsculas.</a:t>
            </a:r>
          </a:p>
          <a:p>
            <a:r>
              <a:rPr lang="es-MX" dirty="0" smtClean="0"/>
              <a:t>El proceso de conectar un manejador de eventos con un evento se llama </a:t>
            </a:r>
            <a:r>
              <a:rPr lang="es-MX" i="1" dirty="0" smtClean="0"/>
              <a:t>registro</a:t>
            </a:r>
            <a:r>
              <a:rPr lang="es-MX" dirty="0" smtClean="0"/>
              <a:t>.</a:t>
            </a:r>
          </a:p>
          <a:p>
            <a:r>
              <a:rPr lang="es-MX" dirty="0" smtClean="0"/>
              <a:t>Existen 2 formas de registro:</a:t>
            </a:r>
          </a:p>
          <a:p>
            <a:pPr lvl="1"/>
            <a:r>
              <a:rPr lang="es-MX" dirty="0" smtClean="0"/>
              <a:t>Asignar el evento a través de un atributo de </a:t>
            </a:r>
            <a:r>
              <a:rPr lang="es-MX" dirty="0" err="1" smtClean="0"/>
              <a:t>tag</a:t>
            </a:r>
            <a:endParaRPr lang="es-MX" dirty="0" smtClean="0"/>
          </a:p>
          <a:p>
            <a:pPr lvl="1"/>
            <a:r>
              <a:rPr lang="es-MX" dirty="0" smtClean="0"/>
              <a:t>Asignar las direcciones del manejador a las propiedades de un objeto</a:t>
            </a:r>
          </a:p>
          <a:p>
            <a:r>
              <a:rPr lang="es-MX" i="1" dirty="0" err="1" smtClean="0"/>
              <a:t>document.write</a:t>
            </a:r>
            <a:r>
              <a:rPr lang="es-MX" dirty="0" smtClean="0"/>
              <a:t> </a:t>
            </a:r>
            <a:r>
              <a:rPr lang="es-MX" b="1" dirty="0" smtClean="0"/>
              <a:t>nunca</a:t>
            </a:r>
            <a:r>
              <a:rPr lang="es-MX" dirty="0" smtClean="0"/>
              <a:t> debe usarse en un manejador de eventos. (El contenido producido puede escribirse encima del documento)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330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Eventos en HTML5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http://</a:t>
            </a:r>
            <a:r>
              <a:rPr lang="es-MX" dirty="0" smtClean="0">
                <a:hlinkClick r:id="rId2"/>
              </a:rPr>
              <a:t>www.w3schools.com/tags/ref_eventattributes.asp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9902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137</TotalTime>
  <Words>808</Words>
  <Application>Microsoft Office PowerPoint</Application>
  <PresentationFormat>Presentación en pantalla 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Austin</vt:lpstr>
      <vt:lpstr>Programación orientada a eventos con JavaScript</vt:lpstr>
      <vt:lpstr>The Document Object Model (DOM)</vt:lpstr>
      <vt:lpstr>The Document Object Model (DOM)</vt:lpstr>
      <vt:lpstr>The Document Object Model (DOM)</vt:lpstr>
      <vt:lpstr>Acceso a elementos con JS</vt:lpstr>
      <vt:lpstr>Acceso a elementos con JS</vt:lpstr>
      <vt:lpstr>Programación orientada a eventos</vt:lpstr>
      <vt:lpstr>Programación orientada a eventos</vt:lpstr>
      <vt:lpstr>Eventos en HTML5</vt:lpstr>
      <vt:lpstr>Registro en un atributo de tag</vt:lpstr>
      <vt:lpstr>Registro con un manejador asociado a la propiedad del evento</vt:lpstr>
      <vt:lpstr>Registro en DOM 2</vt:lpstr>
      <vt:lpstr>El objeto navigator</vt:lpstr>
      <vt:lpstr>Navegación y modificaciones en DOM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eventos con JavaScript</dc:title>
  <dc:creator>edwarffein</dc:creator>
  <cp:lastModifiedBy>edwarffein</cp:lastModifiedBy>
  <cp:revision>20</cp:revision>
  <dcterms:created xsi:type="dcterms:W3CDTF">2014-01-24T03:59:18Z</dcterms:created>
  <dcterms:modified xsi:type="dcterms:W3CDTF">2014-01-24T06:17:11Z</dcterms:modified>
</cp:coreProperties>
</file>