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79" r:id="rId2"/>
    <p:sldId id="277" r:id="rId3"/>
    <p:sldId id="257" r:id="rId4"/>
    <p:sldId id="258" r:id="rId5"/>
    <p:sldId id="259" r:id="rId6"/>
    <p:sldId id="260" r:id="rId7"/>
    <p:sldId id="264" r:id="rId8"/>
    <p:sldId id="278" r:id="rId9"/>
    <p:sldId id="263" r:id="rId10"/>
    <p:sldId id="273" r:id="rId11"/>
    <p:sldId id="265" r:id="rId12"/>
    <p:sldId id="268" r:id="rId13"/>
    <p:sldId id="266" r:id="rId14"/>
    <p:sldId id="270" r:id="rId15"/>
    <p:sldId id="274" r:id="rId16"/>
    <p:sldId id="275"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CC00"/>
    <a:srgbClr val="000099"/>
    <a:srgbClr val="0000FF"/>
    <a:srgbClr val="CE1414"/>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09"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DD557-795B-4565-9C89-CF03590ADC83}" type="doc">
      <dgm:prSet loTypeId="urn:microsoft.com/office/officeart/2005/8/layout/pyramid1" loCatId="pyramid" qsTypeId="urn:microsoft.com/office/officeart/2005/8/quickstyle/simple1" qsCatId="simple" csTypeId="urn:microsoft.com/office/officeart/2005/8/colors/accent2_4" csCatId="accent2" phldr="1"/>
      <dgm:spPr/>
    </dgm:pt>
    <dgm:pt modelId="{F95C8E34-63D6-44EF-9741-7DECE46008DA}">
      <dgm:prSet phldrT="[Texto]" custT="1"/>
      <dgm:spPr/>
      <dgm:t>
        <a:bodyPr/>
        <a:lstStyle/>
        <a:p>
          <a:r>
            <a:rPr lang="es-MX" sz="1600" b="1" dirty="0" err="1" smtClean="0">
              <a:solidFill>
                <a:schemeClr val="accent3"/>
              </a:solidFill>
            </a:rPr>
            <a:t>Servlets</a:t>
          </a:r>
          <a:endParaRPr lang="es-MX" sz="1600" b="1" dirty="0">
            <a:solidFill>
              <a:schemeClr val="accent3"/>
            </a:solidFill>
          </a:endParaRPr>
        </a:p>
      </dgm:t>
    </dgm:pt>
    <dgm:pt modelId="{7932F06A-9DDE-4C4D-95BF-48B9C8B85301}" type="parTrans" cxnId="{22C6DDEC-7B64-4B6B-B66C-A7452CFA5CE4}">
      <dgm:prSet/>
      <dgm:spPr/>
      <dgm:t>
        <a:bodyPr/>
        <a:lstStyle/>
        <a:p>
          <a:endParaRPr lang="es-MX" sz="2800" b="1">
            <a:solidFill>
              <a:schemeClr val="accent3"/>
            </a:solidFill>
          </a:endParaRPr>
        </a:p>
      </dgm:t>
    </dgm:pt>
    <dgm:pt modelId="{CF07D949-A115-440C-AE2D-6C12B0092AF0}" type="sibTrans" cxnId="{22C6DDEC-7B64-4B6B-B66C-A7452CFA5CE4}">
      <dgm:prSet/>
      <dgm:spPr/>
      <dgm:t>
        <a:bodyPr/>
        <a:lstStyle/>
        <a:p>
          <a:endParaRPr lang="es-MX" sz="2800" b="1">
            <a:solidFill>
              <a:schemeClr val="accent3"/>
            </a:solidFill>
          </a:endParaRPr>
        </a:p>
      </dgm:t>
    </dgm:pt>
    <dgm:pt modelId="{A7EEFC6D-D525-4754-834B-DFACCA31AAD8}">
      <dgm:prSet phldrT="[Texto]" custT="1"/>
      <dgm:spPr/>
      <dgm:t>
        <a:bodyPr/>
        <a:lstStyle/>
        <a:p>
          <a:r>
            <a:rPr lang="es-MX" sz="1600" b="1" dirty="0" smtClean="0">
              <a:solidFill>
                <a:schemeClr val="accent3"/>
              </a:solidFill>
            </a:rPr>
            <a:t>Java </a:t>
          </a:r>
          <a:r>
            <a:rPr lang="es-MX" sz="1600" b="1" dirty="0" err="1" smtClean="0">
              <a:solidFill>
                <a:schemeClr val="accent3"/>
              </a:solidFill>
            </a:rPr>
            <a:t>Beans</a:t>
          </a:r>
          <a:endParaRPr lang="es-MX" sz="1600" b="1" dirty="0">
            <a:solidFill>
              <a:schemeClr val="accent3"/>
            </a:solidFill>
          </a:endParaRPr>
        </a:p>
      </dgm:t>
    </dgm:pt>
    <dgm:pt modelId="{E8F81592-A9D9-4CE1-8221-B051990797FF}" type="parTrans" cxnId="{A4FD68F0-9647-4E36-8E36-F746564C4F4A}">
      <dgm:prSet/>
      <dgm:spPr/>
      <dgm:t>
        <a:bodyPr/>
        <a:lstStyle/>
        <a:p>
          <a:endParaRPr lang="es-MX" sz="2800" b="1">
            <a:solidFill>
              <a:schemeClr val="accent3"/>
            </a:solidFill>
          </a:endParaRPr>
        </a:p>
      </dgm:t>
    </dgm:pt>
    <dgm:pt modelId="{F93BEBE7-7837-48AE-BC56-31C17ED0D97E}" type="sibTrans" cxnId="{A4FD68F0-9647-4E36-8E36-F746564C4F4A}">
      <dgm:prSet/>
      <dgm:spPr/>
      <dgm:t>
        <a:bodyPr/>
        <a:lstStyle/>
        <a:p>
          <a:endParaRPr lang="es-MX" sz="2800" b="1">
            <a:solidFill>
              <a:schemeClr val="accent3"/>
            </a:solidFill>
          </a:endParaRPr>
        </a:p>
      </dgm:t>
    </dgm:pt>
    <dgm:pt modelId="{52C65569-F30B-4E41-BC0A-7AE8E7BF37F7}">
      <dgm:prSet phldrT="[Texto]" custT="1"/>
      <dgm:spPr/>
      <dgm:t>
        <a:bodyPr/>
        <a:lstStyle/>
        <a:p>
          <a:r>
            <a:rPr lang="es-MX" sz="1600" b="1" dirty="0" err="1" smtClean="0">
              <a:solidFill>
                <a:schemeClr val="accent3"/>
              </a:solidFill>
            </a:rPr>
            <a:t>Custom</a:t>
          </a:r>
          <a:r>
            <a:rPr lang="es-MX" sz="1600" b="1" dirty="0" smtClean="0">
              <a:solidFill>
                <a:schemeClr val="accent3"/>
              </a:solidFill>
            </a:rPr>
            <a:t> </a:t>
          </a:r>
          <a:r>
            <a:rPr lang="es-MX" sz="1600" b="1" dirty="0" err="1" smtClean="0">
              <a:solidFill>
                <a:schemeClr val="accent3"/>
              </a:solidFill>
            </a:rPr>
            <a:t>Tags</a:t>
          </a:r>
          <a:endParaRPr lang="es-MX" sz="1600" b="1" dirty="0">
            <a:solidFill>
              <a:schemeClr val="accent3"/>
            </a:solidFill>
          </a:endParaRPr>
        </a:p>
      </dgm:t>
    </dgm:pt>
    <dgm:pt modelId="{771F0E85-AB66-4D8C-BFE2-9E24AC9EAB31}" type="parTrans" cxnId="{A62EC2EF-4586-4AF5-AB1D-130532EB7E00}">
      <dgm:prSet/>
      <dgm:spPr/>
      <dgm:t>
        <a:bodyPr/>
        <a:lstStyle/>
        <a:p>
          <a:endParaRPr lang="es-MX" sz="2800" b="1">
            <a:solidFill>
              <a:schemeClr val="accent3"/>
            </a:solidFill>
          </a:endParaRPr>
        </a:p>
      </dgm:t>
    </dgm:pt>
    <dgm:pt modelId="{BBE90544-7ACE-4298-8E97-70C8E8ADB780}" type="sibTrans" cxnId="{A62EC2EF-4586-4AF5-AB1D-130532EB7E00}">
      <dgm:prSet/>
      <dgm:spPr/>
      <dgm:t>
        <a:bodyPr/>
        <a:lstStyle/>
        <a:p>
          <a:endParaRPr lang="es-MX" sz="2800" b="1">
            <a:solidFill>
              <a:schemeClr val="accent3"/>
            </a:solidFill>
          </a:endParaRPr>
        </a:p>
      </dgm:t>
    </dgm:pt>
    <dgm:pt modelId="{0A2FA479-EBF4-4FAE-8FA4-D3C978163329}">
      <dgm:prSet phldrT="[Texto]" custT="1"/>
      <dgm:spPr/>
      <dgm:t>
        <a:bodyPr/>
        <a:lstStyle/>
        <a:p>
          <a:r>
            <a:rPr lang="es-MX" sz="1600" b="1" dirty="0" err="1" smtClean="0">
              <a:solidFill>
                <a:schemeClr val="accent3"/>
              </a:solidFill>
            </a:rPr>
            <a:t>Tag</a:t>
          </a:r>
          <a:r>
            <a:rPr lang="es-MX" sz="1600" b="1" dirty="0" smtClean="0">
              <a:solidFill>
                <a:schemeClr val="accent3"/>
              </a:solidFill>
            </a:rPr>
            <a:t> </a:t>
          </a:r>
          <a:r>
            <a:rPr lang="es-MX" sz="1600" b="1" dirty="0" err="1" smtClean="0">
              <a:solidFill>
                <a:schemeClr val="accent3"/>
              </a:solidFill>
            </a:rPr>
            <a:t>Libraries</a:t>
          </a:r>
          <a:endParaRPr lang="es-MX" sz="1600" b="1" dirty="0">
            <a:solidFill>
              <a:schemeClr val="accent3"/>
            </a:solidFill>
          </a:endParaRPr>
        </a:p>
      </dgm:t>
    </dgm:pt>
    <dgm:pt modelId="{F1ECFB1C-1C77-4BC4-9D84-5A9A026F2761}" type="parTrans" cxnId="{46227FE4-520C-494F-9C9B-D1B133C56747}">
      <dgm:prSet/>
      <dgm:spPr/>
      <dgm:t>
        <a:bodyPr/>
        <a:lstStyle/>
        <a:p>
          <a:endParaRPr lang="es-MX" sz="2800" b="1">
            <a:solidFill>
              <a:schemeClr val="accent3"/>
            </a:solidFill>
          </a:endParaRPr>
        </a:p>
      </dgm:t>
    </dgm:pt>
    <dgm:pt modelId="{12445224-97E8-4F36-B347-8A986CD92573}" type="sibTrans" cxnId="{46227FE4-520C-494F-9C9B-D1B133C56747}">
      <dgm:prSet/>
      <dgm:spPr/>
      <dgm:t>
        <a:bodyPr/>
        <a:lstStyle/>
        <a:p>
          <a:endParaRPr lang="es-MX" sz="2800" b="1">
            <a:solidFill>
              <a:schemeClr val="accent3"/>
            </a:solidFill>
          </a:endParaRPr>
        </a:p>
      </dgm:t>
    </dgm:pt>
    <dgm:pt modelId="{4B9595C9-CF1A-4F36-87DB-C8130FCAD846}">
      <dgm:prSet phldrT="[Texto]" custT="1"/>
      <dgm:spPr/>
      <dgm:t>
        <a:bodyPr/>
        <a:lstStyle/>
        <a:p>
          <a:r>
            <a:rPr lang="es-MX" sz="1600" b="1" dirty="0" smtClean="0">
              <a:solidFill>
                <a:schemeClr val="accent3"/>
              </a:solidFill>
            </a:rPr>
            <a:t>Java Server </a:t>
          </a:r>
          <a:r>
            <a:rPr lang="es-MX" sz="1600" b="1" dirty="0" err="1" smtClean="0">
              <a:solidFill>
                <a:schemeClr val="accent3"/>
              </a:solidFill>
            </a:rPr>
            <a:t>Pages</a:t>
          </a:r>
          <a:endParaRPr lang="es-MX" sz="1600" b="1" dirty="0">
            <a:solidFill>
              <a:schemeClr val="accent3"/>
            </a:solidFill>
          </a:endParaRPr>
        </a:p>
      </dgm:t>
    </dgm:pt>
    <dgm:pt modelId="{10C0B6D5-FF31-410B-98EB-A406EA8FB471}" type="parTrans" cxnId="{CA99E24E-06D7-4B13-A1D7-C96FA48AD96B}">
      <dgm:prSet/>
      <dgm:spPr/>
      <dgm:t>
        <a:bodyPr/>
        <a:lstStyle/>
        <a:p>
          <a:endParaRPr lang="es-MX" sz="2800" b="1">
            <a:solidFill>
              <a:schemeClr val="accent3"/>
            </a:solidFill>
          </a:endParaRPr>
        </a:p>
      </dgm:t>
    </dgm:pt>
    <dgm:pt modelId="{BC9F993A-F72C-40C0-B4CC-50537BC277BA}" type="sibTrans" cxnId="{CA99E24E-06D7-4B13-A1D7-C96FA48AD96B}">
      <dgm:prSet/>
      <dgm:spPr/>
      <dgm:t>
        <a:bodyPr/>
        <a:lstStyle/>
        <a:p>
          <a:endParaRPr lang="es-MX" sz="2800" b="1">
            <a:solidFill>
              <a:schemeClr val="accent3"/>
            </a:solidFill>
          </a:endParaRPr>
        </a:p>
      </dgm:t>
    </dgm:pt>
    <dgm:pt modelId="{D4486532-61E8-459F-BF90-C72E8DCCEF82}">
      <dgm:prSet phldrT="[Texto]" custT="1"/>
      <dgm:spPr/>
      <dgm:t>
        <a:bodyPr/>
        <a:lstStyle/>
        <a:p>
          <a:r>
            <a:rPr lang="es-MX" sz="1400" b="1" dirty="0" err="1" smtClean="0">
              <a:solidFill>
                <a:schemeClr val="accent6">
                  <a:lumMod val="50000"/>
                </a:schemeClr>
              </a:solidFill>
            </a:rPr>
            <a:t>Frameworks</a:t>
          </a:r>
          <a:r>
            <a:rPr lang="es-MX" sz="1400" b="1" dirty="0" smtClean="0">
              <a:solidFill>
                <a:schemeClr val="accent6">
                  <a:lumMod val="50000"/>
                </a:schemeClr>
              </a:solidFill>
            </a:rPr>
            <a:t>: </a:t>
          </a:r>
        </a:p>
        <a:p>
          <a:r>
            <a:rPr lang="es-MX" sz="1400" b="1" dirty="0" smtClean="0">
              <a:solidFill>
                <a:schemeClr val="accent6">
                  <a:lumMod val="50000"/>
                </a:schemeClr>
              </a:solidFill>
            </a:rPr>
            <a:t>Java Server Faces</a:t>
          </a:r>
          <a:endParaRPr lang="es-MX" sz="1400" b="1" dirty="0">
            <a:solidFill>
              <a:schemeClr val="accent6">
                <a:lumMod val="50000"/>
              </a:schemeClr>
            </a:solidFill>
          </a:endParaRPr>
        </a:p>
      </dgm:t>
    </dgm:pt>
    <dgm:pt modelId="{C49566CC-6B67-43DC-B87E-D9708CE5505D}" type="parTrans" cxnId="{36E984DB-E863-43E2-A292-1BDE657ED578}">
      <dgm:prSet/>
      <dgm:spPr/>
      <dgm:t>
        <a:bodyPr/>
        <a:lstStyle/>
        <a:p>
          <a:endParaRPr lang="es-MX" sz="2800" b="1">
            <a:solidFill>
              <a:schemeClr val="accent3"/>
            </a:solidFill>
          </a:endParaRPr>
        </a:p>
      </dgm:t>
    </dgm:pt>
    <dgm:pt modelId="{A2E526F7-1CD8-455D-B89D-1734F3D16DC0}" type="sibTrans" cxnId="{36E984DB-E863-43E2-A292-1BDE657ED578}">
      <dgm:prSet/>
      <dgm:spPr/>
      <dgm:t>
        <a:bodyPr/>
        <a:lstStyle/>
        <a:p>
          <a:endParaRPr lang="es-MX" sz="2800" b="1">
            <a:solidFill>
              <a:schemeClr val="accent3"/>
            </a:solidFill>
          </a:endParaRPr>
        </a:p>
      </dgm:t>
    </dgm:pt>
    <dgm:pt modelId="{6DFDED9B-D2FD-4C98-AF03-F7E0C8BE01A6}" type="pres">
      <dgm:prSet presAssocID="{5AADD557-795B-4565-9C89-CF03590ADC83}" presName="Name0" presStyleCnt="0">
        <dgm:presLayoutVars>
          <dgm:dir/>
          <dgm:animLvl val="lvl"/>
          <dgm:resizeHandles val="exact"/>
        </dgm:presLayoutVars>
      </dgm:prSet>
      <dgm:spPr/>
    </dgm:pt>
    <dgm:pt modelId="{6C807ED6-45CF-4676-B2C4-25F079F2E3B9}" type="pres">
      <dgm:prSet presAssocID="{D4486532-61E8-459F-BF90-C72E8DCCEF82}" presName="Name8" presStyleCnt="0"/>
      <dgm:spPr/>
    </dgm:pt>
    <dgm:pt modelId="{7E9298B9-78B4-4CE2-A498-5823B9267E86}" type="pres">
      <dgm:prSet presAssocID="{D4486532-61E8-459F-BF90-C72E8DCCEF82}" presName="level" presStyleLbl="node1" presStyleIdx="0" presStyleCnt="6">
        <dgm:presLayoutVars>
          <dgm:chMax val="1"/>
          <dgm:bulletEnabled val="1"/>
        </dgm:presLayoutVars>
      </dgm:prSet>
      <dgm:spPr/>
      <dgm:t>
        <a:bodyPr/>
        <a:lstStyle/>
        <a:p>
          <a:endParaRPr lang="es-MX"/>
        </a:p>
      </dgm:t>
    </dgm:pt>
    <dgm:pt modelId="{33EBC5FA-71D8-4215-8E15-F6206B3FADD1}" type="pres">
      <dgm:prSet presAssocID="{D4486532-61E8-459F-BF90-C72E8DCCEF82}" presName="levelTx" presStyleLbl="revTx" presStyleIdx="0" presStyleCnt="0">
        <dgm:presLayoutVars>
          <dgm:chMax val="1"/>
          <dgm:bulletEnabled val="1"/>
        </dgm:presLayoutVars>
      </dgm:prSet>
      <dgm:spPr/>
      <dgm:t>
        <a:bodyPr/>
        <a:lstStyle/>
        <a:p>
          <a:endParaRPr lang="es-MX"/>
        </a:p>
      </dgm:t>
    </dgm:pt>
    <dgm:pt modelId="{A8681CF7-CC78-4EA8-89FE-A0CB25E4722D}" type="pres">
      <dgm:prSet presAssocID="{4B9595C9-CF1A-4F36-87DB-C8130FCAD846}" presName="Name8" presStyleCnt="0"/>
      <dgm:spPr/>
    </dgm:pt>
    <dgm:pt modelId="{D167CC96-D50C-483A-B125-C210FDCC3301}" type="pres">
      <dgm:prSet presAssocID="{4B9595C9-CF1A-4F36-87DB-C8130FCAD846}" presName="level" presStyleLbl="node1" presStyleIdx="1" presStyleCnt="6">
        <dgm:presLayoutVars>
          <dgm:chMax val="1"/>
          <dgm:bulletEnabled val="1"/>
        </dgm:presLayoutVars>
      </dgm:prSet>
      <dgm:spPr/>
      <dgm:t>
        <a:bodyPr/>
        <a:lstStyle/>
        <a:p>
          <a:endParaRPr lang="es-MX"/>
        </a:p>
      </dgm:t>
    </dgm:pt>
    <dgm:pt modelId="{77BD4CC3-2617-402B-95B5-418FA8A265BF}" type="pres">
      <dgm:prSet presAssocID="{4B9595C9-CF1A-4F36-87DB-C8130FCAD846}" presName="levelTx" presStyleLbl="revTx" presStyleIdx="0" presStyleCnt="0">
        <dgm:presLayoutVars>
          <dgm:chMax val="1"/>
          <dgm:bulletEnabled val="1"/>
        </dgm:presLayoutVars>
      </dgm:prSet>
      <dgm:spPr/>
      <dgm:t>
        <a:bodyPr/>
        <a:lstStyle/>
        <a:p>
          <a:endParaRPr lang="es-MX"/>
        </a:p>
      </dgm:t>
    </dgm:pt>
    <dgm:pt modelId="{3048A286-7C5F-4A1E-A45E-ECD676C44379}" type="pres">
      <dgm:prSet presAssocID="{0A2FA479-EBF4-4FAE-8FA4-D3C978163329}" presName="Name8" presStyleCnt="0"/>
      <dgm:spPr/>
    </dgm:pt>
    <dgm:pt modelId="{EC220560-3499-4867-ACEA-E20FD06AB3A2}" type="pres">
      <dgm:prSet presAssocID="{0A2FA479-EBF4-4FAE-8FA4-D3C978163329}" presName="level" presStyleLbl="node1" presStyleIdx="2" presStyleCnt="6">
        <dgm:presLayoutVars>
          <dgm:chMax val="1"/>
          <dgm:bulletEnabled val="1"/>
        </dgm:presLayoutVars>
      </dgm:prSet>
      <dgm:spPr/>
      <dgm:t>
        <a:bodyPr/>
        <a:lstStyle/>
        <a:p>
          <a:endParaRPr lang="es-MX"/>
        </a:p>
      </dgm:t>
    </dgm:pt>
    <dgm:pt modelId="{90F36165-B802-45D4-BB94-0D546044C971}" type="pres">
      <dgm:prSet presAssocID="{0A2FA479-EBF4-4FAE-8FA4-D3C978163329}" presName="levelTx" presStyleLbl="revTx" presStyleIdx="0" presStyleCnt="0">
        <dgm:presLayoutVars>
          <dgm:chMax val="1"/>
          <dgm:bulletEnabled val="1"/>
        </dgm:presLayoutVars>
      </dgm:prSet>
      <dgm:spPr/>
      <dgm:t>
        <a:bodyPr/>
        <a:lstStyle/>
        <a:p>
          <a:endParaRPr lang="es-MX"/>
        </a:p>
      </dgm:t>
    </dgm:pt>
    <dgm:pt modelId="{6AD04AA7-2015-4746-8EDB-D95293F7D4A0}" type="pres">
      <dgm:prSet presAssocID="{52C65569-F30B-4E41-BC0A-7AE8E7BF37F7}" presName="Name8" presStyleCnt="0"/>
      <dgm:spPr/>
    </dgm:pt>
    <dgm:pt modelId="{1ECA8B8E-0C81-4BA1-A0A1-5BBFF7B67BD2}" type="pres">
      <dgm:prSet presAssocID="{52C65569-F30B-4E41-BC0A-7AE8E7BF37F7}" presName="level" presStyleLbl="node1" presStyleIdx="3" presStyleCnt="6">
        <dgm:presLayoutVars>
          <dgm:chMax val="1"/>
          <dgm:bulletEnabled val="1"/>
        </dgm:presLayoutVars>
      </dgm:prSet>
      <dgm:spPr/>
      <dgm:t>
        <a:bodyPr/>
        <a:lstStyle/>
        <a:p>
          <a:endParaRPr lang="es-MX"/>
        </a:p>
      </dgm:t>
    </dgm:pt>
    <dgm:pt modelId="{D6D0BAE2-153F-4E57-926C-0BEB056A7094}" type="pres">
      <dgm:prSet presAssocID="{52C65569-F30B-4E41-BC0A-7AE8E7BF37F7}" presName="levelTx" presStyleLbl="revTx" presStyleIdx="0" presStyleCnt="0">
        <dgm:presLayoutVars>
          <dgm:chMax val="1"/>
          <dgm:bulletEnabled val="1"/>
        </dgm:presLayoutVars>
      </dgm:prSet>
      <dgm:spPr/>
      <dgm:t>
        <a:bodyPr/>
        <a:lstStyle/>
        <a:p>
          <a:endParaRPr lang="es-MX"/>
        </a:p>
      </dgm:t>
    </dgm:pt>
    <dgm:pt modelId="{E7ED788C-9911-4C1D-A8A5-1FD980CDA1DB}" type="pres">
      <dgm:prSet presAssocID="{A7EEFC6D-D525-4754-834B-DFACCA31AAD8}" presName="Name8" presStyleCnt="0"/>
      <dgm:spPr/>
    </dgm:pt>
    <dgm:pt modelId="{5FB1082D-FBC5-4A0C-8476-801637A9DF3C}" type="pres">
      <dgm:prSet presAssocID="{A7EEFC6D-D525-4754-834B-DFACCA31AAD8}" presName="level" presStyleLbl="node1" presStyleIdx="4" presStyleCnt="6">
        <dgm:presLayoutVars>
          <dgm:chMax val="1"/>
          <dgm:bulletEnabled val="1"/>
        </dgm:presLayoutVars>
      </dgm:prSet>
      <dgm:spPr/>
      <dgm:t>
        <a:bodyPr/>
        <a:lstStyle/>
        <a:p>
          <a:endParaRPr lang="es-MX"/>
        </a:p>
      </dgm:t>
    </dgm:pt>
    <dgm:pt modelId="{9E49F6A2-58B3-4E37-ABBE-802C34643452}" type="pres">
      <dgm:prSet presAssocID="{A7EEFC6D-D525-4754-834B-DFACCA31AAD8}" presName="levelTx" presStyleLbl="revTx" presStyleIdx="0" presStyleCnt="0">
        <dgm:presLayoutVars>
          <dgm:chMax val="1"/>
          <dgm:bulletEnabled val="1"/>
        </dgm:presLayoutVars>
      </dgm:prSet>
      <dgm:spPr/>
      <dgm:t>
        <a:bodyPr/>
        <a:lstStyle/>
        <a:p>
          <a:endParaRPr lang="es-MX"/>
        </a:p>
      </dgm:t>
    </dgm:pt>
    <dgm:pt modelId="{07DA3ECC-AF9E-4B38-AC2B-983357C16A52}" type="pres">
      <dgm:prSet presAssocID="{F95C8E34-63D6-44EF-9741-7DECE46008DA}" presName="Name8" presStyleCnt="0"/>
      <dgm:spPr/>
    </dgm:pt>
    <dgm:pt modelId="{5CC77362-13BF-41D6-8F3D-C1C30A376A9B}" type="pres">
      <dgm:prSet presAssocID="{F95C8E34-63D6-44EF-9741-7DECE46008DA}" presName="level" presStyleLbl="node1" presStyleIdx="5" presStyleCnt="6">
        <dgm:presLayoutVars>
          <dgm:chMax val="1"/>
          <dgm:bulletEnabled val="1"/>
        </dgm:presLayoutVars>
      </dgm:prSet>
      <dgm:spPr/>
      <dgm:t>
        <a:bodyPr/>
        <a:lstStyle/>
        <a:p>
          <a:endParaRPr lang="es-MX"/>
        </a:p>
      </dgm:t>
    </dgm:pt>
    <dgm:pt modelId="{296B6E17-F5AC-4606-865C-FCFB51978218}" type="pres">
      <dgm:prSet presAssocID="{F95C8E34-63D6-44EF-9741-7DECE46008DA}" presName="levelTx" presStyleLbl="revTx" presStyleIdx="0" presStyleCnt="0">
        <dgm:presLayoutVars>
          <dgm:chMax val="1"/>
          <dgm:bulletEnabled val="1"/>
        </dgm:presLayoutVars>
      </dgm:prSet>
      <dgm:spPr/>
      <dgm:t>
        <a:bodyPr/>
        <a:lstStyle/>
        <a:p>
          <a:endParaRPr lang="es-MX"/>
        </a:p>
      </dgm:t>
    </dgm:pt>
  </dgm:ptLst>
  <dgm:cxnLst>
    <dgm:cxn modelId="{3552AEC2-7034-4F5D-A3DB-83476CB2D663}" type="presOf" srcId="{0A2FA479-EBF4-4FAE-8FA4-D3C978163329}" destId="{EC220560-3499-4867-ACEA-E20FD06AB3A2}" srcOrd="0" destOrd="0" presId="urn:microsoft.com/office/officeart/2005/8/layout/pyramid1"/>
    <dgm:cxn modelId="{69A1A466-F967-4DCA-A505-C65E65B67963}" type="presOf" srcId="{D4486532-61E8-459F-BF90-C72E8DCCEF82}" destId="{7E9298B9-78B4-4CE2-A498-5823B9267E86}" srcOrd="0" destOrd="0" presId="urn:microsoft.com/office/officeart/2005/8/layout/pyramid1"/>
    <dgm:cxn modelId="{9B7B6234-F1A2-4F50-B7F2-E23199A67099}" type="presOf" srcId="{D4486532-61E8-459F-BF90-C72E8DCCEF82}" destId="{33EBC5FA-71D8-4215-8E15-F6206B3FADD1}" srcOrd="1" destOrd="0" presId="urn:microsoft.com/office/officeart/2005/8/layout/pyramid1"/>
    <dgm:cxn modelId="{22C6DDEC-7B64-4B6B-B66C-A7452CFA5CE4}" srcId="{5AADD557-795B-4565-9C89-CF03590ADC83}" destId="{F95C8E34-63D6-44EF-9741-7DECE46008DA}" srcOrd="5" destOrd="0" parTransId="{7932F06A-9DDE-4C4D-95BF-48B9C8B85301}" sibTransId="{CF07D949-A115-440C-AE2D-6C12B0092AF0}"/>
    <dgm:cxn modelId="{123F4F6B-BA2C-4BC1-AC71-8487E6F804B1}" type="presOf" srcId="{F95C8E34-63D6-44EF-9741-7DECE46008DA}" destId="{296B6E17-F5AC-4606-865C-FCFB51978218}" srcOrd="1" destOrd="0" presId="urn:microsoft.com/office/officeart/2005/8/layout/pyramid1"/>
    <dgm:cxn modelId="{F67CA63A-7392-40AB-BF66-B046E88A1B1F}" type="presOf" srcId="{4B9595C9-CF1A-4F36-87DB-C8130FCAD846}" destId="{D167CC96-D50C-483A-B125-C210FDCC3301}" srcOrd="0" destOrd="0" presId="urn:microsoft.com/office/officeart/2005/8/layout/pyramid1"/>
    <dgm:cxn modelId="{CBAD7C29-340C-45D2-8C7A-948B4FAF8930}" type="presOf" srcId="{F95C8E34-63D6-44EF-9741-7DECE46008DA}" destId="{5CC77362-13BF-41D6-8F3D-C1C30A376A9B}" srcOrd="0" destOrd="0" presId="urn:microsoft.com/office/officeart/2005/8/layout/pyramid1"/>
    <dgm:cxn modelId="{56102A2B-05CD-47E5-8739-E94664ABE5A4}" type="presOf" srcId="{5AADD557-795B-4565-9C89-CF03590ADC83}" destId="{6DFDED9B-D2FD-4C98-AF03-F7E0C8BE01A6}" srcOrd="0" destOrd="0" presId="urn:microsoft.com/office/officeart/2005/8/layout/pyramid1"/>
    <dgm:cxn modelId="{46227FE4-520C-494F-9C9B-D1B133C56747}" srcId="{5AADD557-795B-4565-9C89-CF03590ADC83}" destId="{0A2FA479-EBF4-4FAE-8FA4-D3C978163329}" srcOrd="2" destOrd="0" parTransId="{F1ECFB1C-1C77-4BC4-9D84-5A9A026F2761}" sibTransId="{12445224-97E8-4F36-B347-8A986CD92573}"/>
    <dgm:cxn modelId="{83EA1201-EEA1-43CD-B865-C00F759011D4}" type="presOf" srcId="{0A2FA479-EBF4-4FAE-8FA4-D3C978163329}" destId="{90F36165-B802-45D4-BB94-0D546044C971}" srcOrd="1" destOrd="0" presId="urn:microsoft.com/office/officeart/2005/8/layout/pyramid1"/>
    <dgm:cxn modelId="{36E984DB-E863-43E2-A292-1BDE657ED578}" srcId="{5AADD557-795B-4565-9C89-CF03590ADC83}" destId="{D4486532-61E8-459F-BF90-C72E8DCCEF82}" srcOrd="0" destOrd="0" parTransId="{C49566CC-6B67-43DC-B87E-D9708CE5505D}" sibTransId="{A2E526F7-1CD8-455D-B89D-1734F3D16DC0}"/>
    <dgm:cxn modelId="{3203798C-5FFF-4806-87B1-D47368DA3FF7}" type="presOf" srcId="{4B9595C9-CF1A-4F36-87DB-C8130FCAD846}" destId="{77BD4CC3-2617-402B-95B5-418FA8A265BF}" srcOrd="1" destOrd="0" presId="urn:microsoft.com/office/officeart/2005/8/layout/pyramid1"/>
    <dgm:cxn modelId="{86E12E25-D26B-4784-9361-A963223E718D}" type="presOf" srcId="{52C65569-F30B-4E41-BC0A-7AE8E7BF37F7}" destId="{D6D0BAE2-153F-4E57-926C-0BEB056A7094}" srcOrd="1" destOrd="0" presId="urn:microsoft.com/office/officeart/2005/8/layout/pyramid1"/>
    <dgm:cxn modelId="{A4FD68F0-9647-4E36-8E36-F746564C4F4A}" srcId="{5AADD557-795B-4565-9C89-CF03590ADC83}" destId="{A7EEFC6D-D525-4754-834B-DFACCA31AAD8}" srcOrd="4" destOrd="0" parTransId="{E8F81592-A9D9-4CE1-8221-B051990797FF}" sibTransId="{F93BEBE7-7837-48AE-BC56-31C17ED0D97E}"/>
    <dgm:cxn modelId="{37805C40-4279-45ED-9E96-0A5FC2BA1D0B}" type="presOf" srcId="{A7EEFC6D-D525-4754-834B-DFACCA31AAD8}" destId="{9E49F6A2-58B3-4E37-ABBE-802C34643452}" srcOrd="1" destOrd="0" presId="urn:microsoft.com/office/officeart/2005/8/layout/pyramid1"/>
    <dgm:cxn modelId="{CC712583-DFFC-455E-A70E-206AE3A94149}" type="presOf" srcId="{A7EEFC6D-D525-4754-834B-DFACCA31AAD8}" destId="{5FB1082D-FBC5-4A0C-8476-801637A9DF3C}" srcOrd="0" destOrd="0" presId="urn:microsoft.com/office/officeart/2005/8/layout/pyramid1"/>
    <dgm:cxn modelId="{98206A87-35B1-4E1F-84D7-2F0EA2876144}" type="presOf" srcId="{52C65569-F30B-4E41-BC0A-7AE8E7BF37F7}" destId="{1ECA8B8E-0C81-4BA1-A0A1-5BBFF7B67BD2}" srcOrd="0" destOrd="0" presId="urn:microsoft.com/office/officeart/2005/8/layout/pyramid1"/>
    <dgm:cxn modelId="{A62EC2EF-4586-4AF5-AB1D-130532EB7E00}" srcId="{5AADD557-795B-4565-9C89-CF03590ADC83}" destId="{52C65569-F30B-4E41-BC0A-7AE8E7BF37F7}" srcOrd="3" destOrd="0" parTransId="{771F0E85-AB66-4D8C-BFE2-9E24AC9EAB31}" sibTransId="{BBE90544-7ACE-4298-8E97-70C8E8ADB780}"/>
    <dgm:cxn modelId="{CA99E24E-06D7-4B13-A1D7-C96FA48AD96B}" srcId="{5AADD557-795B-4565-9C89-CF03590ADC83}" destId="{4B9595C9-CF1A-4F36-87DB-C8130FCAD846}" srcOrd="1" destOrd="0" parTransId="{10C0B6D5-FF31-410B-98EB-A406EA8FB471}" sibTransId="{BC9F993A-F72C-40C0-B4CC-50537BC277BA}"/>
    <dgm:cxn modelId="{89DE0184-BECB-4878-A453-FB2970D6BF18}" type="presParOf" srcId="{6DFDED9B-D2FD-4C98-AF03-F7E0C8BE01A6}" destId="{6C807ED6-45CF-4676-B2C4-25F079F2E3B9}" srcOrd="0" destOrd="0" presId="urn:microsoft.com/office/officeart/2005/8/layout/pyramid1"/>
    <dgm:cxn modelId="{08E78981-3649-47B1-A85B-F7669D2D60B0}" type="presParOf" srcId="{6C807ED6-45CF-4676-B2C4-25F079F2E3B9}" destId="{7E9298B9-78B4-4CE2-A498-5823B9267E86}" srcOrd="0" destOrd="0" presId="urn:microsoft.com/office/officeart/2005/8/layout/pyramid1"/>
    <dgm:cxn modelId="{AF16470A-1252-4795-BD4C-CAE3176D2DD9}" type="presParOf" srcId="{6C807ED6-45CF-4676-B2C4-25F079F2E3B9}" destId="{33EBC5FA-71D8-4215-8E15-F6206B3FADD1}" srcOrd="1" destOrd="0" presId="urn:microsoft.com/office/officeart/2005/8/layout/pyramid1"/>
    <dgm:cxn modelId="{083B4DF6-2150-41ED-85C1-640A6C05C775}" type="presParOf" srcId="{6DFDED9B-D2FD-4C98-AF03-F7E0C8BE01A6}" destId="{A8681CF7-CC78-4EA8-89FE-A0CB25E4722D}" srcOrd="1" destOrd="0" presId="urn:microsoft.com/office/officeart/2005/8/layout/pyramid1"/>
    <dgm:cxn modelId="{1A3ADE50-58C2-4253-A53F-88C9579EADE1}" type="presParOf" srcId="{A8681CF7-CC78-4EA8-89FE-A0CB25E4722D}" destId="{D167CC96-D50C-483A-B125-C210FDCC3301}" srcOrd="0" destOrd="0" presId="urn:microsoft.com/office/officeart/2005/8/layout/pyramid1"/>
    <dgm:cxn modelId="{31903268-86A1-4FD7-9D34-42EFA5F6326C}" type="presParOf" srcId="{A8681CF7-CC78-4EA8-89FE-A0CB25E4722D}" destId="{77BD4CC3-2617-402B-95B5-418FA8A265BF}" srcOrd="1" destOrd="0" presId="urn:microsoft.com/office/officeart/2005/8/layout/pyramid1"/>
    <dgm:cxn modelId="{09BA1F23-7F7B-4888-AD69-7D022F89ECA2}" type="presParOf" srcId="{6DFDED9B-D2FD-4C98-AF03-F7E0C8BE01A6}" destId="{3048A286-7C5F-4A1E-A45E-ECD676C44379}" srcOrd="2" destOrd="0" presId="urn:microsoft.com/office/officeart/2005/8/layout/pyramid1"/>
    <dgm:cxn modelId="{1D1EDDC3-5673-411C-B1E8-948CF14D3093}" type="presParOf" srcId="{3048A286-7C5F-4A1E-A45E-ECD676C44379}" destId="{EC220560-3499-4867-ACEA-E20FD06AB3A2}" srcOrd="0" destOrd="0" presId="urn:microsoft.com/office/officeart/2005/8/layout/pyramid1"/>
    <dgm:cxn modelId="{BC6A76F3-478F-40F3-B3D9-AD9D3032460E}" type="presParOf" srcId="{3048A286-7C5F-4A1E-A45E-ECD676C44379}" destId="{90F36165-B802-45D4-BB94-0D546044C971}" srcOrd="1" destOrd="0" presId="urn:microsoft.com/office/officeart/2005/8/layout/pyramid1"/>
    <dgm:cxn modelId="{7B4C1933-9731-42F0-9481-A5160781F6F2}" type="presParOf" srcId="{6DFDED9B-D2FD-4C98-AF03-F7E0C8BE01A6}" destId="{6AD04AA7-2015-4746-8EDB-D95293F7D4A0}" srcOrd="3" destOrd="0" presId="urn:microsoft.com/office/officeart/2005/8/layout/pyramid1"/>
    <dgm:cxn modelId="{8BA57D71-0BC1-4A6C-B6D4-93F5C1C72FF0}" type="presParOf" srcId="{6AD04AA7-2015-4746-8EDB-D95293F7D4A0}" destId="{1ECA8B8E-0C81-4BA1-A0A1-5BBFF7B67BD2}" srcOrd="0" destOrd="0" presId="urn:microsoft.com/office/officeart/2005/8/layout/pyramid1"/>
    <dgm:cxn modelId="{E7C6F37B-8E2D-44D6-9BD0-101869854A80}" type="presParOf" srcId="{6AD04AA7-2015-4746-8EDB-D95293F7D4A0}" destId="{D6D0BAE2-153F-4E57-926C-0BEB056A7094}" srcOrd="1" destOrd="0" presId="urn:microsoft.com/office/officeart/2005/8/layout/pyramid1"/>
    <dgm:cxn modelId="{12AB8319-49AA-4DB3-B7B6-F2009F4D2ABF}" type="presParOf" srcId="{6DFDED9B-D2FD-4C98-AF03-F7E0C8BE01A6}" destId="{E7ED788C-9911-4C1D-A8A5-1FD980CDA1DB}" srcOrd="4" destOrd="0" presId="urn:microsoft.com/office/officeart/2005/8/layout/pyramid1"/>
    <dgm:cxn modelId="{5B95AFB9-4919-4426-85EB-31280FDDDA87}" type="presParOf" srcId="{E7ED788C-9911-4C1D-A8A5-1FD980CDA1DB}" destId="{5FB1082D-FBC5-4A0C-8476-801637A9DF3C}" srcOrd="0" destOrd="0" presId="urn:microsoft.com/office/officeart/2005/8/layout/pyramid1"/>
    <dgm:cxn modelId="{82ED5412-9E9A-446E-9D60-DD1AD22C9EEF}" type="presParOf" srcId="{E7ED788C-9911-4C1D-A8A5-1FD980CDA1DB}" destId="{9E49F6A2-58B3-4E37-ABBE-802C34643452}" srcOrd="1" destOrd="0" presId="urn:microsoft.com/office/officeart/2005/8/layout/pyramid1"/>
    <dgm:cxn modelId="{70C24C81-519A-4E07-B45C-8F8297F5BD51}" type="presParOf" srcId="{6DFDED9B-D2FD-4C98-AF03-F7E0C8BE01A6}" destId="{07DA3ECC-AF9E-4B38-AC2B-983357C16A52}" srcOrd="5" destOrd="0" presId="urn:microsoft.com/office/officeart/2005/8/layout/pyramid1"/>
    <dgm:cxn modelId="{245A4B4F-1B59-445E-AC31-3C8F76DAB502}" type="presParOf" srcId="{07DA3ECC-AF9E-4B38-AC2B-983357C16A52}" destId="{5CC77362-13BF-41D6-8F3D-C1C30A376A9B}" srcOrd="0" destOrd="0" presId="urn:microsoft.com/office/officeart/2005/8/layout/pyramid1"/>
    <dgm:cxn modelId="{767390ED-7052-4AB9-BEC1-2E25DE1BBE47}" type="presParOf" srcId="{07DA3ECC-AF9E-4B38-AC2B-983357C16A52}" destId="{296B6E17-F5AC-4606-865C-FCFB5197821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298B9-78B4-4CE2-A498-5823B9267E86}">
      <dsp:nvSpPr>
        <dsp:cNvPr id="0" name=""/>
        <dsp:cNvSpPr/>
      </dsp:nvSpPr>
      <dsp:spPr>
        <a:xfrm>
          <a:off x="2966652" y="0"/>
          <a:ext cx="1186661" cy="743482"/>
        </a:xfrm>
        <a:prstGeom prst="trapezoid">
          <a:avLst>
            <a:gd name="adj" fmla="val 79804"/>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MX" sz="1400" b="1" kern="1200" dirty="0" err="1" smtClean="0">
              <a:solidFill>
                <a:schemeClr val="accent6">
                  <a:lumMod val="50000"/>
                </a:schemeClr>
              </a:solidFill>
            </a:rPr>
            <a:t>Frameworks</a:t>
          </a:r>
          <a:r>
            <a:rPr lang="es-MX" sz="1400" b="1" kern="1200" dirty="0" smtClean="0">
              <a:solidFill>
                <a:schemeClr val="accent6">
                  <a:lumMod val="50000"/>
                </a:schemeClr>
              </a:solidFill>
            </a:rPr>
            <a:t>: </a:t>
          </a:r>
        </a:p>
        <a:p>
          <a:pPr lvl="0" algn="ctr" defTabSz="622300">
            <a:lnSpc>
              <a:spcPct val="90000"/>
            </a:lnSpc>
            <a:spcBef>
              <a:spcPct val="0"/>
            </a:spcBef>
            <a:spcAft>
              <a:spcPct val="35000"/>
            </a:spcAft>
          </a:pPr>
          <a:r>
            <a:rPr lang="es-MX" sz="1400" b="1" kern="1200" dirty="0" smtClean="0">
              <a:solidFill>
                <a:schemeClr val="accent6">
                  <a:lumMod val="50000"/>
                </a:schemeClr>
              </a:solidFill>
            </a:rPr>
            <a:t>Java Server Faces</a:t>
          </a:r>
          <a:endParaRPr lang="es-MX" sz="1400" b="1" kern="1200" dirty="0">
            <a:solidFill>
              <a:schemeClr val="accent6">
                <a:lumMod val="50000"/>
              </a:schemeClr>
            </a:solidFill>
          </a:endParaRPr>
        </a:p>
      </dsp:txBody>
      <dsp:txXfrm>
        <a:off x="2966652" y="0"/>
        <a:ext cx="1186661" cy="743482"/>
      </dsp:txXfrm>
    </dsp:sp>
    <dsp:sp modelId="{D167CC96-D50C-483A-B125-C210FDCC3301}">
      <dsp:nvSpPr>
        <dsp:cNvPr id="0" name=""/>
        <dsp:cNvSpPr/>
      </dsp:nvSpPr>
      <dsp:spPr>
        <a:xfrm>
          <a:off x="2373322" y="743481"/>
          <a:ext cx="2373322" cy="743482"/>
        </a:xfrm>
        <a:prstGeom prst="trapezoid">
          <a:avLst>
            <a:gd name="adj" fmla="val 79804"/>
          </a:avLst>
        </a:prstGeom>
        <a:solidFill>
          <a:schemeClr val="accent2">
            <a:shade val="50000"/>
            <a:hueOff val="0"/>
            <a:satOff val="4434"/>
            <a:lumOff val="124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smtClean="0">
              <a:solidFill>
                <a:schemeClr val="accent3"/>
              </a:solidFill>
            </a:rPr>
            <a:t>Java Server </a:t>
          </a:r>
          <a:r>
            <a:rPr lang="es-MX" sz="1600" b="1" kern="1200" dirty="0" err="1" smtClean="0">
              <a:solidFill>
                <a:schemeClr val="accent3"/>
              </a:solidFill>
            </a:rPr>
            <a:t>Pages</a:t>
          </a:r>
          <a:endParaRPr lang="es-MX" sz="1600" b="1" kern="1200" dirty="0">
            <a:solidFill>
              <a:schemeClr val="accent3"/>
            </a:solidFill>
          </a:endParaRPr>
        </a:p>
      </dsp:txBody>
      <dsp:txXfrm>
        <a:off x="2788653" y="743481"/>
        <a:ext cx="1542659" cy="743482"/>
      </dsp:txXfrm>
    </dsp:sp>
    <dsp:sp modelId="{EC220560-3499-4867-ACEA-E20FD06AB3A2}">
      <dsp:nvSpPr>
        <dsp:cNvPr id="0" name=""/>
        <dsp:cNvSpPr/>
      </dsp:nvSpPr>
      <dsp:spPr>
        <a:xfrm>
          <a:off x="1779991" y="1486963"/>
          <a:ext cx="3559983" cy="743482"/>
        </a:xfrm>
        <a:prstGeom prst="trapezoid">
          <a:avLst>
            <a:gd name="adj" fmla="val 79804"/>
          </a:avLst>
        </a:prstGeom>
        <a:solidFill>
          <a:schemeClr val="accent2">
            <a:shade val="50000"/>
            <a:hueOff val="0"/>
            <a:satOff val="8867"/>
            <a:lumOff val="24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err="1" smtClean="0">
              <a:solidFill>
                <a:schemeClr val="accent3"/>
              </a:solidFill>
            </a:rPr>
            <a:t>Tag</a:t>
          </a:r>
          <a:r>
            <a:rPr lang="es-MX" sz="1600" b="1" kern="1200" dirty="0" smtClean="0">
              <a:solidFill>
                <a:schemeClr val="accent3"/>
              </a:solidFill>
            </a:rPr>
            <a:t> </a:t>
          </a:r>
          <a:r>
            <a:rPr lang="es-MX" sz="1600" b="1" kern="1200" dirty="0" err="1" smtClean="0">
              <a:solidFill>
                <a:schemeClr val="accent3"/>
              </a:solidFill>
            </a:rPr>
            <a:t>Libraries</a:t>
          </a:r>
          <a:endParaRPr lang="es-MX" sz="1600" b="1" kern="1200" dirty="0">
            <a:solidFill>
              <a:schemeClr val="accent3"/>
            </a:solidFill>
          </a:endParaRPr>
        </a:p>
      </dsp:txBody>
      <dsp:txXfrm>
        <a:off x="2402988" y="1486963"/>
        <a:ext cx="2313988" cy="743482"/>
      </dsp:txXfrm>
    </dsp:sp>
    <dsp:sp modelId="{1ECA8B8E-0C81-4BA1-A0A1-5BBFF7B67BD2}">
      <dsp:nvSpPr>
        <dsp:cNvPr id="0" name=""/>
        <dsp:cNvSpPr/>
      </dsp:nvSpPr>
      <dsp:spPr>
        <a:xfrm>
          <a:off x="1186660" y="2230446"/>
          <a:ext cx="4746644" cy="743482"/>
        </a:xfrm>
        <a:prstGeom prst="trapezoid">
          <a:avLst>
            <a:gd name="adj" fmla="val 79804"/>
          </a:avLst>
        </a:prstGeom>
        <a:solidFill>
          <a:schemeClr val="accent2">
            <a:shade val="50000"/>
            <a:hueOff val="0"/>
            <a:satOff val="13301"/>
            <a:lumOff val="373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err="1" smtClean="0">
              <a:solidFill>
                <a:schemeClr val="accent3"/>
              </a:solidFill>
            </a:rPr>
            <a:t>Custom</a:t>
          </a:r>
          <a:r>
            <a:rPr lang="es-MX" sz="1600" b="1" kern="1200" dirty="0" smtClean="0">
              <a:solidFill>
                <a:schemeClr val="accent3"/>
              </a:solidFill>
            </a:rPr>
            <a:t> </a:t>
          </a:r>
          <a:r>
            <a:rPr lang="es-MX" sz="1600" b="1" kern="1200" dirty="0" err="1" smtClean="0">
              <a:solidFill>
                <a:schemeClr val="accent3"/>
              </a:solidFill>
            </a:rPr>
            <a:t>Tags</a:t>
          </a:r>
          <a:endParaRPr lang="es-MX" sz="1600" b="1" kern="1200" dirty="0">
            <a:solidFill>
              <a:schemeClr val="accent3"/>
            </a:solidFill>
          </a:endParaRPr>
        </a:p>
      </dsp:txBody>
      <dsp:txXfrm>
        <a:off x="2017323" y="2230446"/>
        <a:ext cx="3085318" cy="743482"/>
      </dsp:txXfrm>
    </dsp:sp>
    <dsp:sp modelId="{5FB1082D-FBC5-4A0C-8476-801637A9DF3C}">
      <dsp:nvSpPr>
        <dsp:cNvPr id="0" name=""/>
        <dsp:cNvSpPr/>
      </dsp:nvSpPr>
      <dsp:spPr>
        <a:xfrm>
          <a:off x="593330" y="2973928"/>
          <a:ext cx="5933305" cy="743482"/>
        </a:xfrm>
        <a:prstGeom prst="trapezoid">
          <a:avLst>
            <a:gd name="adj" fmla="val 79804"/>
          </a:avLst>
        </a:prstGeom>
        <a:solidFill>
          <a:schemeClr val="accent2">
            <a:shade val="50000"/>
            <a:hueOff val="0"/>
            <a:satOff val="8867"/>
            <a:lumOff val="24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smtClean="0">
              <a:solidFill>
                <a:schemeClr val="accent3"/>
              </a:solidFill>
            </a:rPr>
            <a:t>Java </a:t>
          </a:r>
          <a:r>
            <a:rPr lang="es-MX" sz="1600" b="1" kern="1200" dirty="0" err="1" smtClean="0">
              <a:solidFill>
                <a:schemeClr val="accent3"/>
              </a:solidFill>
            </a:rPr>
            <a:t>Beans</a:t>
          </a:r>
          <a:endParaRPr lang="es-MX" sz="1600" b="1" kern="1200" dirty="0">
            <a:solidFill>
              <a:schemeClr val="accent3"/>
            </a:solidFill>
          </a:endParaRPr>
        </a:p>
      </dsp:txBody>
      <dsp:txXfrm>
        <a:off x="1631658" y="2973928"/>
        <a:ext cx="3856648" cy="743482"/>
      </dsp:txXfrm>
    </dsp:sp>
    <dsp:sp modelId="{5CC77362-13BF-41D6-8F3D-C1C30A376A9B}">
      <dsp:nvSpPr>
        <dsp:cNvPr id="0" name=""/>
        <dsp:cNvSpPr/>
      </dsp:nvSpPr>
      <dsp:spPr>
        <a:xfrm>
          <a:off x="0" y="3717410"/>
          <a:ext cx="7119966" cy="743482"/>
        </a:xfrm>
        <a:prstGeom prst="trapezoid">
          <a:avLst>
            <a:gd name="adj" fmla="val 79804"/>
          </a:avLst>
        </a:prstGeom>
        <a:solidFill>
          <a:schemeClr val="accent2">
            <a:shade val="50000"/>
            <a:hueOff val="0"/>
            <a:satOff val="4434"/>
            <a:lumOff val="124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MX" sz="1600" b="1" kern="1200" dirty="0" err="1" smtClean="0">
              <a:solidFill>
                <a:schemeClr val="accent3"/>
              </a:solidFill>
            </a:rPr>
            <a:t>Servlets</a:t>
          </a:r>
          <a:endParaRPr lang="es-MX" sz="1600" b="1" kern="1200" dirty="0">
            <a:solidFill>
              <a:schemeClr val="accent3"/>
            </a:solidFill>
          </a:endParaRPr>
        </a:p>
      </dsp:txBody>
      <dsp:txXfrm>
        <a:off x="1245994" y="3717410"/>
        <a:ext cx="4627977" cy="74348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s-MX"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s-MX"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s-MX"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s-MX"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s-MX"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s-MX"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s-MX"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s-MX"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s-MX"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s-MX"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s-MX"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s-MX" sz="2400">
                  <a:latin typeface="Times New Roman" pitchFamily="18" charset="0"/>
                </a:endParaRPr>
              </a:p>
            </p:txBody>
          </p:sp>
        </p:grpSp>
      </p:grpSp>
      <p:sp>
        <p:nvSpPr>
          <p:cNvPr id="379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s-ES"/>
              <a:t>Haga clic para cambiar el estilo de título	</a:t>
            </a:r>
          </a:p>
        </p:txBody>
      </p:sp>
      <p:sp>
        <p:nvSpPr>
          <p:cNvPr id="379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s-ES"/>
              <a:t>Haga clic para modificar el estilo de subtítulo del patrón</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s-ES"/>
          </a:p>
        </p:txBody>
      </p:sp>
      <p:sp>
        <p:nvSpPr>
          <p:cNvPr id="19" name="Rectangle 17"/>
          <p:cNvSpPr>
            <a:spLocks noGrp="1" noChangeArrowheads="1"/>
          </p:cNvSpPr>
          <p:nvPr>
            <p:ph type="ftr" sz="quarter" idx="11"/>
          </p:nvPr>
        </p:nvSpPr>
        <p:spPr/>
        <p:txBody>
          <a:bodyPr/>
          <a:lstStyle>
            <a:lvl1pPr>
              <a:defRPr/>
            </a:lvl1pPr>
          </a:lstStyle>
          <a:p>
            <a:pPr>
              <a:defRPr/>
            </a:pPr>
            <a:endParaRPr lang="es-ES"/>
          </a:p>
        </p:txBody>
      </p:sp>
      <p:sp>
        <p:nvSpPr>
          <p:cNvPr id="20" name="Rectangle 18"/>
          <p:cNvSpPr>
            <a:spLocks noGrp="1" noChangeArrowheads="1"/>
          </p:cNvSpPr>
          <p:nvPr>
            <p:ph type="sldNum" sz="quarter" idx="12"/>
          </p:nvPr>
        </p:nvSpPr>
        <p:spPr/>
        <p:txBody>
          <a:bodyPr/>
          <a:lstStyle>
            <a:lvl1pPr>
              <a:defRPr/>
            </a:lvl1pPr>
          </a:lstStyle>
          <a:p>
            <a:pPr>
              <a:defRPr/>
            </a:pPr>
            <a:fld id="{969857AA-9E37-4697-8EBE-0FA4478E583B}"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B03C62ED-CABF-47B6-B494-295C434C7AB9}"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57200"/>
            <a:ext cx="2057400" cy="54102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457200"/>
            <a:ext cx="60198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AC12787E-8C2B-4D91-A272-F2A19ADDF8E6}"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3C300EF6-2AFA-46AB-A483-07F1B9F7B443}"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74B31F82-EF03-412D-9C69-A683045229A1}"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5159E6FD-855E-4050-AC00-36D643E3949A}"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2"/>
          <p:cNvSpPr>
            <a:spLocks noGrp="1" noChangeArrowheads="1"/>
          </p:cNvSpPr>
          <p:nvPr>
            <p:ph type="ftr" sz="quarter" idx="10"/>
          </p:nvPr>
        </p:nvSpPr>
        <p:spPr>
          <a:ln/>
        </p:spPr>
        <p:txBody>
          <a:bodyPr/>
          <a:lstStyle>
            <a:lvl1pPr>
              <a:defRPr/>
            </a:lvl1pPr>
          </a:lstStyle>
          <a:p>
            <a:pPr>
              <a:defRPr/>
            </a:pPr>
            <a:endParaRPr lang="es-ES"/>
          </a:p>
        </p:txBody>
      </p:sp>
      <p:sp>
        <p:nvSpPr>
          <p:cNvPr id="8" name="Rectangle 3"/>
          <p:cNvSpPr>
            <a:spLocks noGrp="1" noChangeArrowheads="1"/>
          </p:cNvSpPr>
          <p:nvPr>
            <p:ph type="sldNum" sz="quarter" idx="11"/>
          </p:nvPr>
        </p:nvSpPr>
        <p:spPr>
          <a:ln/>
        </p:spPr>
        <p:txBody>
          <a:bodyPr/>
          <a:lstStyle>
            <a:lvl1pPr>
              <a:defRPr/>
            </a:lvl1pPr>
          </a:lstStyle>
          <a:p>
            <a:pPr>
              <a:defRPr/>
            </a:pPr>
            <a:fld id="{DF6ACE01-5965-4745-8E85-3F24DFFE1CA9}" type="slidenum">
              <a:rPr lang="es-ES"/>
              <a:pPr>
                <a:defRPr/>
              </a:pPr>
              <a:t>‹Nº›</a:t>
            </a:fld>
            <a:endParaRPr lang="es-ES"/>
          </a:p>
        </p:txBody>
      </p:sp>
      <p:sp>
        <p:nvSpPr>
          <p:cNvPr id="9"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72879977-0775-4A26-9181-D785490497AC}"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s-ES"/>
          </a:p>
        </p:txBody>
      </p:sp>
      <p:sp>
        <p:nvSpPr>
          <p:cNvPr id="3" name="Rectangle 3"/>
          <p:cNvSpPr>
            <a:spLocks noGrp="1" noChangeArrowheads="1"/>
          </p:cNvSpPr>
          <p:nvPr>
            <p:ph type="sldNum" sz="quarter" idx="11"/>
          </p:nvPr>
        </p:nvSpPr>
        <p:spPr>
          <a:ln/>
        </p:spPr>
        <p:txBody>
          <a:bodyPr/>
          <a:lstStyle>
            <a:lvl1pPr>
              <a:defRPr/>
            </a:lvl1pPr>
          </a:lstStyle>
          <a:p>
            <a:pPr>
              <a:defRPr/>
            </a:pPr>
            <a:fld id="{1B7EB3C5-BF14-433D-9771-8F36C0783C74}" type="slidenum">
              <a:rPr lang="es-ES"/>
              <a:pPr>
                <a:defRPr/>
              </a:pPr>
              <a:t>‹Nº›</a:t>
            </a:fld>
            <a:endParaRPr lang="es-ES"/>
          </a:p>
        </p:txBody>
      </p:sp>
      <p:sp>
        <p:nvSpPr>
          <p:cNvPr id="4"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634E3FA8-F4ED-421E-8AC0-E56EE988EF5E}"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8F7B4DF2-BA11-44F4-BA49-6E7AC76E04F9}"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s-ES"/>
          </a:p>
        </p:txBody>
      </p:sp>
      <p:sp>
        <p:nvSpPr>
          <p:cNvPr id="3686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BA495D3C-E514-4488-867D-9202630EDE72}" type="slidenum">
              <a:rPr lang="es-ES"/>
              <a:pPr>
                <a:defRPr/>
              </a:pPr>
              <a:t>‹Nº›</a:t>
            </a:fld>
            <a:endParaRPr lang="es-ES"/>
          </a:p>
        </p:txBody>
      </p:sp>
      <p:grpSp>
        <p:nvGrpSpPr>
          <p:cNvPr id="1028" name="Group 4"/>
          <p:cNvGrpSpPr>
            <a:grpSpLocks/>
          </p:cNvGrpSpPr>
          <p:nvPr/>
        </p:nvGrpSpPr>
        <p:grpSpPr bwMode="auto">
          <a:xfrm>
            <a:off x="0" y="0"/>
            <a:ext cx="9144000" cy="546100"/>
            <a:chOff x="0" y="0"/>
            <a:chExt cx="5760" cy="344"/>
          </a:xfrm>
        </p:grpSpPr>
        <p:sp>
          <p:nvSpPr>
            <p:cNvPr id="3686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s-MX" sz="2400">
                <a:latin typeface="Times New Roman" pitchFamily="18" charset="0"/>
              </a:endParaRPr>
            </a:p>
          </p:txBody>
        </p:sp>
        <p:sp>
          <p:nvSpPr>
            <p:cNvPr id="3687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s-MX" sz="2400">
                <a:latin typeface="Times New Roman" pitchFamily="18" charset="0"/>
              </a:endParaRPr>
            </a:p>
          </p:txBody>
        </p:sp>
        <p:sp>
          <p:nvSpPr>
            <p:cNvPr id="3687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s-MX">
                <a:solidFill>
                  <a:schemeClr val="hlink"/>
                </a:solidFill>
              </a:endParaRPr>
            </a:p>
          </p:txBody>
        </p:sp>
        <p:sp>
          <p:nvSpPr>
            <p:cNvPr id="3687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s-MX">
                <a:solidFill>
                  <a:schemeClr val="hlink"/>
                </a:solidFill>
              </a:endParaRPr>
            </a:p>
          </p:txBody>
        </p:sp>
        <p:sp>
          <p:nvSpPr>
            <p:cNvPr id="3687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s-MX">
                <a:solidFill>
                  <a:schemeClr val="accent2"/>
                </a:solidFill>
              </a:endParaRPr>
            </a:p>
          </p:txBody>
        </p:sp>
        <p:sp>
          <p:nvSpPr>
            <p:cNvPr id="3687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s-MX">
                <a:solidFill>
                  <a:schemeClr val="hlink"/>
                </a:solidFill>
              </a:endParaRPr>
            </a:p>
          </p:txBody>
        </p:sp>
        <p:sp>
          <p:nvSpPr>
            <p:cNvPr id="3687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s-MX" sz="2400">
                <a:latin typeface="Times New Roman" pitchFamily="18" charset="0"/>
              </a:endParaRPr>
            </a:p>
          </p:txBody>
        </p:sp>
        <p:sp>
          <p:nvSpPr>
            <p:cNvPr id="3687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s-MX">
                <a:solidFill>
                  <a:schemeClr val="accent2"/>
                </a:solidFill>
              </a:endParaRPr>
            </a:p>
          </p:txBody>
        </p:sp>
        <p:sp>
          <p:nvSpPr>
            <p:cNvPr id="3687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s-MX">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688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images.google.com.mx/imgres?imgurl=http://www.wac.ohio-state.edu/workshops/officehtml/ppt/images/image10.png&amp;imgrefurl=http://www.wac.ohio-state.edu/workshops/officehtml/ppt/textonly/slide12.html&amp;h=428&amp;w=600&amp;sz=350&amp;hl=es&amp;start=2&amp;tbnid=rqzZF6WvYC2xOM:&amp;tbnh=96&amp;tbnw=135&amp;prev=/images?q=html+logo&amp;svnum=10&amp;hl=es&amp;lr=" TargetMode="External"/><Relationship Id="rId3" Type="http://schemas.openxmlformats.org/officeDocument/2006/relationships/hyperlink" Target="http://images.google.com.mx/imgres?imgurl=http://upload.wikimedia.org/wikipedia/commons/thumb/e/ec/Apache-Server.gif/180px-Apache-Server.gif&amp;imgrefurl=http://no.wikipedia.org/wiki/Apache_(webserver)&amp;h=240&amp;w=180&amp;sz=9&amp;hl=es&amp;start=13&amp;tbnid=ocluAlcitaEuSM:&amp;tbnh=110&amp;tbnw=83&amp;prev=/images?q=apache+logo&amp;svnum=10&amp;hl=es&amp;lr=" TargetMode="External"/><Relationship Id="rId7" Type="http://schemas.openxmlformats.org/officeDocument/2006/relationships/hyperlink" Target="http://images.google.com.mx/imgres?imgurl=http://www.apinet.es/graphics/logo_java.gif&amp;imgrefurl=http://www.apinet.es/pages/ES/services/java2.html&amp;h=196&amp;w=154&amp;sz=5&amp;hl=es&amp;start=6&amp;tbnid=_ZmtasDbC1mYcM:&amp;tbnh=104&amp;tbnw=82&amp;prev=/images?q=java+logo&amp;svnum=10&amp;hl=es&amp;lr=" TargetMode="External"/><Relationship Id="rId12" Type="http://schemas.openxmlformats.org/officeDocument/2006/relationships/image" Target="../media/image9.jpeg"/><Relationship Id="rId17" Type="http://schemas.openxmlformats.org/officeDocument/2006/relationships/image" Target="../media/image12.jpeg"/><Relationship Id="rId2" Type="http://schemas.openxmlformats.org/officeDocument/2006/relationships/image" Target="../media/image4.png"/><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hyperlink" Target="http://images.google.com.mx/imgres?imgurl=http://img.microsoft.com/windows/images/history/IE_v.jpg&amp;imgrefurl=http://www.microsoft.com/windows/WinHistoryIE.mspx&amp;h=142&amp;w=142&amp;sz=6&amp;hl=es&amp;start=16&amp;tbnid=Mn5rUwQg4VG_XM:&amp;tbnh=94&amp;tbnw=94&amp;prev=/images?q=internet+explorer+logo&amp;ndsp=20&amp;svnum=10&amp;hl=es&amp;lr=&amp;sa=N" TargetMode="External"/><Relationship Id="rId5" Type="http://schemas.openxmlformats.org/officeDocument/2006/relationships/hyperlink" Target="http://images.google.com.mx/imgres?imgurl=http://www.dina.mueller.name/dm/attach/Website/logo.tomcat.png&amp;imgrefurl=http://www.dina.mueller.name/dm/Wiki.jsp?page=Website&amp;h=47&amp;w=102&amp;sz=4&amp;hl=es&amp;start=14&amp;tbnid=IsGAHesD6geg2M:&amp;tbnh=38&amp;tbnw=83&amp;prev=/images?q=jakarta+tomcat+logo&amp;ndsp=20&amp;svnum=10&amp;hl=es&amp;lr=&amp;sa=N" TargetMode="External"/><Relationship Id="rId15" Type="http://schemas.openxmlformats.org/officeDocument/2006/relationships/hyperlink" Target="http://images.google.com.mx/imgres?imgurl=http://www.krsmedia.com/images/flash_logo_02.jpg&amp;imgrefurl=http://www.krsmedia.com/Flash_design.html&amp;h=330&amp;w=210&amp;sz=6&amp;hl=es&amp;start=11&amp;tbnid=tyoL51OiR4Wr6M:&amp;tbnh=119&amp;tbnw=76&amp;prev=/images?q=flash+logo&amp;svnum=10&amp;hl=es&amp;lr=" TargetMode="External"/><Relationship Id="rId10" Type="http://schemas.openxmlformats.org/officeDocument/2006/relationships/image" Target="../media/image8.jpeg"/><Relationship Id="rId4" Type="http://schemas.openxmlformats.org/officeDocument/2006/relationships/image" Target="../media/image5.jpeg"/><Relationship Id="rId9" Type="http://schemas.openxmlformats.org/officeDocument/2006/relationships/hyperlink" Target="http://images.google.com.mx/imgres?imgurl=http://images.neuch.ch/img/neuch/homepage/soutenir/firefox-logo.gif&amp;imgrefurl=http://www.neuch.ch/content/2089493914/soutenir.html&amp;h=187&amp;w=150&amp;sz=13&amp;hl=es&amp;start=34&amp;tbnid=f0GpX0ZpHaOO1M:&amp;tbnh=102&amp;tbnw=82&amp;prev=/images?q=firefox+logo&amp;start=20&amp;ndsp=20&amp;svnum=10&amp;hl=es&amp;lr=&amp;sa=N" TargetMode="External"/><Relationship Id="rId1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err="1" smtClean="0"/>
              <a:t>Introduction</a:t>
            </a:r>
            <a:r>
              <a:rPr lang="es-MX" dirty="0" smtClean="0"/>
              <a:t> </a:t>
            </a:r>
            <a:r>
              <a:rPr lang="es-MX" dirty="0" err="1" smtClean="0"/>
              <a:t>to</a:t>
            </a:r>
            <a:r>
              <a:rPr lang="es-MX" dirty="0" smtClean="0"/>
              <a:t> JEE</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83244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Implementation of a Servlet</a:t>
            </a:r>
          </a:p>
        </p:txBody>
      </p:sp>
      <p:sp>
        <p:nvSpPr>
          <p:cNvPr id="11267" name="Rectangle 3"/>
          <p:cNvSpPr>
            <a:spLocks noGrp="1" noChangeArrowheads="1"/>
          </p:cNvSpPr>
          <p:nvPr>
            <p:ph type="body" idx="1"/>
          </p:nvPr>
        </p:nvSpPr>
        <p:spPr/>
        <p:txBody>
          <a:bodyPr/>
          <a:lstStyle/>
          <a:p>
            <a:pPr eaLnBrk="1" hangingPunct="1">
              <a:buFont typeface="Arial" charset="0"/>
              <a:buChar char="•"/>
            </a:pPr>
            <a:r>
              <a:rPr lang="en-US" sz="2000" smtClean="0"/>
              <a:t>The implementation of a particular servlet, is made extending the class HttpServlet</a:t>
            </a:r>
          </a:p>
          <a:p>
            <a:pPr eaLnBrk="1" hangingPunct="1">
              <a:buFont typeface="Arial" charset="0"/>
              <a:buChar char="•"/>
            </a:pPr>
            <a:r>
              <a:rPr lang="en-US" sz="2000" smtClean="0"/>
              <a:t>The main methods that can be overwritten to give the servlet specific functionality are:</a:t>
            </a:r>
          </a:p>
          <a:p>
            <a:pPr eaLnBrk="1" hangingPunct="1">
              <a:buFont typeface="Arial" charset="0"/>
              <a:buChar char="•"/>
            </a:pPr>
            <a:endParaRPr lang="en-US" sz="2000" smtClean="0"/>
          </a:p>
          <a:p>
            <a:pPr lvl="2" eaLnBrk="1" hangingPunct="1">
              <a:buFont typeface="Wingdings" pitchFamily="2" charset="2"/>
              <a:buNone/>
            </a:pPr>
            <a:r>
              <a:rPr lang="en-US" sz="1800" smtClean="0">
                <a:solidFill>
                  <a:srgbClr val="00B050"/>
                </a:solidFill>
              </a:rPr>
              <a:t>public void </a:t>
            </a:r>
            <a:r>
              <a:rPr lang="en-US" sz="1800" b="1" smtClean="0">
                <a:solidFill>
                  <a:srgbClr val="00B050"/>
                </a:solidFill>
              </a:rPr>
              <a:t>doGet</a:t>
            </a:r>
            <a:r>
              <a:rPr lang="en-US" sz="1800" smtClean="0">
                <a:solidFill>
                  <a:srgbClr val="00B050"/>
                </a:solidFill>
              </a:rPr>
              <a:t>(HttpServletRequest request,</a:t>
            </a:r>
          </a:p>
          <a:p>
            <a:pPr lvl="2" eaLnBrk="1" hangingPunct="1">
              <a:buFont typeface="Wingdings" pitchFamily="2" charset="2"/>
              <a:buNone/>
            </a:pPr>
            <a:r>
              <a:rPr lang="en-US" sz="1800" smtClean="0">
                <a:solidFill>
                  <a:srgbClr val="00B050"/>
                </a:solidFill>
              </a:rPr>
              <a:t>			    HttpServletResponse response)</a:t>
            </a:r>
          </a:p>
          <a:p>
            <a:pPr lvl="2" eaLnBrk="1" hangingPunct="1">
              <a:buFont typeface="Wingdings" pitchFamily="2" charset="2"/>
              <a:buNone/>
            </a:pPr>
            <a:endParaRPr lang="en-US" sz="1800" smtClean="0">
              <a:solidFill>
                <a:srgbClr val="00B050"/>
              </a:solidFill>
            </a:endParaRPr>
          </a:p>
          <a:p>
            <a:pPr lvl="2" eaLnBrk="1" hangingPunct="1">
              <a:buFont typeface="Wingdings" pitchFamily="2" charset="2"/>
              <a:buNone/>
            </a:pPr>
            <a:r>
              <a:rPr lang="en-US" sz="1800" smtClean="0">
                <a:solidFill>
                  <a:srgbClr val="00B050"/>
                </a:solidFill>
              </a:rPr>
              <a:t>public void </a:t>
            </a:r>
            <a:r>
              <a:rPr lang="en-US" sz="1800" b="1" smtClean="0">
                <a:solidFill>
                  <a:srgbClr val="00B050"/>
                </a:solidFill>
              </a:rPr>
              <a:t>doPost</a:t>
            </a:r>
            <a:r>
              <a:rPr lang="en-US" sz="1800" smtClean="0">
                <a:solidFill>
                  <a:srgbClr val="00B050"/>
                </a:solidFill>
              </a:rPr>
              <a:t>(HttpServletRequest request,</a:t>
            </a:r>
          </a:p>
          <a:p>
            <a:pPr lvl="2" eaLnBrk="1" hangingPunct="1">
              <a:buFont typeface="Wingdings" pitchFamily="2" charset="2"/>
              <a:buNone/>
            </a:pPr>
            <a:r>
              <a:rPr lang="en-US" sz="1800" smtClean="0">
                <a:solidFill>
                  <a:srgbClr val="00B050"/>
                </a:solidFill>
              </a:rPr>
              <a:t>			    HttpServletResponse response)</a:t>
            </a:r>
            <a:endParaRPr lang="en-US" sz="2000" smtClean="0"/>
          </a:p>
          <a:p>
            <a:pPr eaLnBrk="1" hangingPunct="1">
              <a:buFont typeface="Arial" charset="0"/>
              <a:buChar char="•"/>
            </a:pPr>
            <a:endParaRPr lang="en-US"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MX" sz="3200" b="1" smtClean="0"/>
              <a:t>HttpServletRequest: </a:t>
            </a:r>
            <a:r>
              <a:rPr lang="es-MX" sz="3200" smtClean="0"/>
              <a:t>Main methods</a:t>
            </a:r>
            <a:endParaRPr lang="es-ES" sz="3200" smtClean="0"/>
          </a:p>
        </p:txBody>
      </p:sp>
      <p:sp>
        <p:nvSpPr>
          <p:cNvPr id="12291" name="Rectangle 3"/>
          <p:cNvSpPr>
            <a:spLocks noGrp="1" noChangeArrowheads="1"/>
          </p:cNvSpPr>
          <p:nvPr>
            <p:ph type="body" idx="1"/>
          </p:nvPr>
        </p:nvSpPr>
        <p:spPr/>
        <p:txBody>
          <a:bodyPr/>
          <a:lstStyle/>
          <a:p>
            <a:pPr eaLnBrk="1" hangingPunct="1"/>
            <a:r>
              <a:rPr lang="en-US" sz="2800" dirty="0" err="1" smtClean="0"/>
              <a:t>HttpServletRequest</a:t>
            </a:r>
            <a:endParaRPr lang="en-US" sz="2800" dirty="0" smtClean="0"/>
          </a:p>
          <a:p>
            <a:pPr lvl="1" eaLnBrk="1" hangingPunct="1"/>
            <a:r>
              <a:rPr lang="en-US" sz="2400" dirty="0" smtClean="0"/>
              <a:t>String </a:t>
            </a:r>
            <a:r>
              <a:rPr lang="en-US" sz="2400" dirty="0" err="1" smtClean="0"/>
              <a:t>getParameter</a:t>
            </a:r>
            <a:r>
              <a:rPr lang="en-US" sz="2400" dirty="0" smtClean="0"/>
              <a:t>(String </a:t>
            </a:r>
            <a:r>
              <a:rPr lang="en-US" sz="2400" dirty="0" err="1" smtClean="0"/>
              <a:t>paramName</a:t>
            </a:r>
            <a:r>
              <a:rPr lang="en-US" sz="2400" dirty="0" smtClean="0"/>
              <a:t>) </a:t>
            </a:r>
            <a:r>
              <a:rPr lang="en-US" sz="2400" dirty="0" smtClean="0">
                <a:solidFill>
                  <a:srgbClr val="00CC00"/>
                </a:solidFill>
              </a:rPr>
              <a:t>//Returns the parameter value(in POST </a:t>
            </a:r>
            <a:r>
              <a:rPr lang="en-US" sz="2400" i="1" dirty="0" smtClean="0">
                <a:solidFill>
                  <a:srgbClr val="00CC00"/>
                </a:solidFill>
              </a:rPr>
              <a:t>value</a:t>
            </a:r>
            <a:r>
              <a:rPr lang="en-US" sz="2400" dirty="0" smtClean="0">
                <a:solidFill>
                  <a:srgbClr val="00CC00"/>
                </a:solidFill>
              </a:rPr>
              <a:t> of the corresponding </a:t>
            </a:r>
            <a:r>
              <a:rPr lang="en-US" sz="2400" i="1" dirty="0" smtClean="0">
                <a:solidFill>
                  <a:srgbClr val="00CC00"/>
                </a:solidFill>
              </a:rPr>
              <a:t>name</a:t>
            </a:r>
            <a:r>
              <a:rPr lang="en-US" sz="2400" dirty="0" smtClean="0">
                <a:solidFill>
                  <a:srgbClr val="00CC00"/>
                </a:solidFill>
              </a:rPr>
              <a:t> or in GET value of the parameter of the corresponding URL)</a:t>
            </a:r>
            <a:endParaRPr lang="en-US" sz="2400" dirty="0" smtClean="0"/>
          </a:p>
          <a:p>
            <a:pPr lvl="1" eaLnBrk="1" hangingPunct="1"/>
            <a:r>
              <a:rPr lang="en-US" sz="2400" dirty="0" smtClean="0"/>
              <a:t>String [] </a:t>
            </a:r>
            <a:r>
              <a:rPr lang="en-US" sz="2400" dirty="0" err="1" smtClean="0"/>
              <a:t>getParameterValues</a:t>
            </a:r>
            <a:r>
              <a:rPr lang="en-US" sz="2400" dirty="0" smtClean="0"/>
              <a:t>(String </a:t>
            </a:r>
            <a:r>
              <a:rPr lang="en-US" sz="2400" dirty="0" err="1" smtClean="0"/>
              <a:t>paramName</a:t>
            </a:r>
            <a:r>
              <a:rPr lang="en-US" sz="2400" dirty="0" smtClean="0"/>
              <a:t>) </a:t>
            </a:r>
            <a:r>
              <a:rPr lang="en-US" sz="2400" dirty="0" smtClean="0">
                <a:solidFill>
                  <a:srgbClr val="00CC00"/>
                </a:solidFill>
              </a:rPr>
              <a:t>//For parameters with multiple values</a:t>
            </a:r>
          </a:p>
          <a:p>
            <a:pPr lvl="1" eaLnBrk="1" hangingPunct="1"/>
            <a:r>
              <a:rPr lang="en-US" sz="2400" dirty="0" smtClean="0"/>
              <a:t>Enumeration </a:t>
            </a:r>
            <a:r>
              <a:rPr lang="en-US" sz="2400" dirty="0" err="1" smtClean="0"/>
              <a:t>getParameterNames</a:t>
            </a:r>
            <a:r>
              <a:rPr lang="en-US" sz="2400" dirty="0" smtClean="0"/>
              <a:t>() </a:t>
            </a:r>
            <a:r>
              <a:rPr lang="en-US" sz="2400" dirty="0" smtClean="0">
                <a:solidFill>
                  <a:srgbClr val="00CC00"/>
                </a:solidFill>
              </a:rPr>
              <a:t>//Returns the names of all the parameters</a:t>
            </a: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MX" b="1" smtClean="0"/>
              <a:t>HttpServletRequest: </a:t>
            </a:r>
            <a:r>
              <a:rPr lang="es-MX" smtClean="0"/>
              <a:t>main methods(cont.)</a:t>
            </a:r>
            <a:endParaRPr lang="es-ES" smtClean="0"/>
          </a:p>
        </p:txBody>
      </p:sp>
      <p:sp>
        <p:nvSpPr>
          <p:cNvPr id="13315" name="Rectangle 3"/>
          <p:cNvSpPr>
            <a:spLocks noGrp="1" noChangeArrowheads="1"/>
          </p:cNvSpPr>
          <p:nvPr>
            <p:ph type="body" idx="1"/>
          </p:nvPr>
        </p:nvSpPr>
        <p:spPr/>
        <p:txBody>
          <a:bodyPr/>
          <a:lstStyle/>
          <a:p>
            <a:pPr lvl="1" eaLnBrk="1" hangingPunct="1"/>
            <a:endParaRPr lang="es-MX" sz="2400" smtClean="0"/>
          </a:p>
          <a:p>
            <a:pPr lvl="1" eaLnBrk="1" hangingPunct="1"/>
            <a:r>
              <a:rPr lang="en-US" sz="2400" smtClean="0"/>
              <a:t>HttpSession getSession() </a:t>
            </a:r>
            <a:r>
              <a:rPr lang="en-US" sz="2000" smtClean="0">
                <a:solidFill>
                  <a:srgbClr val="00CC00"/>
                </a:solidFill>
              </a:rPr>
              <a:t>// Returns the active session</a:t>
            </a:r>
            <a:endParaRPr lang="en-US" sz="2400" smtClean="0">
              <a:solidFill>
                <a:srgbClr val="00CC00"/>
              </a:solidFill>
            </a:endParaRPr>
          </a:p>
          <a:p>
            <a:pPr lvl="2" eaLnBrk="1" hangingPunct="1"/>
            <a:r>
              <a:rPr lang="en-US" sz="2000" smtClean="0"/>
              <a:t>Methods of the class HttpSession:</a:t>
            </a:r>
          </a:p>
          <a:p>
            <a:pPr lvl="3" eaLnBrk="1" hangingPunct="1"/>
            <a:r>
              <a:rPr lang="en-US" sz="1800" smtClean="0"/>
              <a:t>getAttribute(String id) </a:t>
            </a:r>
            <a:r>
              <a:rPr lang="en-US" sz="1800" smtClean="0">
                <a:solidFill>
                  <a:srgbClr val="00CC00"/>
                </a:solidFill>
              </a:rPr>
              <a:t>// Returns the session attribute</a:t>
            </a:r>
          </a:p>
          <a:p>
            <a:pPr lvl="3" eaLnBrk="1" hangingPunct="1"/>
            <a:r>
              <a:rPr lang="en-US" sz="1800" smtClean="0"/>
              <a:t>setAttribute(String id,Object valor) </a:t>
            </a:r>
            <a:r>
              <a:rPr lang="en-US" sz="1800" smtClean="0">
                <a:solidFill>
                  <a:srgbClr val="00CC00"/>
                </a:solidFill>
              </a:rPr>
              <a:t>// Saves an attribute in the session</a:t>
            </a:r>
          </a:p>
          <a:p>
            <a:pPr lvl="3" eaLnBrk="1" hangingPunct="1"/>
            <a:r>
              <a:rPr lang="en-US" sz="1800" smtClean="0"/>
              <a:t>logout() </a:t>
            </a:r>
            <a:r>
              <a:rPr lang="en-US" sz="1800" smtClean="0">
                <a:solidFill>
                  <a:srgbClr val="00CC00"/>
                </a:solidFill>
              </a:rPr>
              <a:t>// Terminates the session</a:t>
            </a:r>
          </a:p>
          <a:p>
            <a:pPr lvl="3" eaLnBrk="1" hangingPunct="1"/>
            <a:r>
              <a:rPr lang="en-US" sz="1800" smtClean="0"/>
              <a:t>getCreationTime() </a:t>
            </a:r>
            <a:r>
              <a:rPr lang="en-US" sz="1800" smtClean="0">
                <a:solidFill>
                  <a:srgbClr val="00CC00"/>
                </a:solidFill>
              </a:rPr>
              <a:t>// Time of creation of the session</a:t>
            </a:r>
            <a:endParaRPr lang="en-US" sz="1800" smtClean="0"/>
          </a:p>
          <a:p>
            <a:pPr lvl="3" eaLnBrk="1" hangingPunct="1"/>
            <a:r>
              <a:rPr lang="en-US" sz="1800" smtClean="0"/>
              <a:t>getLastAccessedTime() </a:t>
            </a:r>
            <a:r>
              <a:rPr lang="en-US" sz="1800" smtClean="0">
                <a:solidFill>
                  <a:srgbClr val="00CC00"/>
                </a:solidFill>
              </a:rPr>
              <a:t>// Time of last access to the session</a:t>
            </a:r>
            <a:endParaRPr lang="en-US" sz="1800" smtClean="0"/>
          </a:p>
          <a:p>
            <a:pPr lvl="3" eaLnBrk="1" hangingPunct="1"/>
            <a:endParaRPr lang="en-US" sz="18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MX" sz="3600" b="1" smtClean="0"/>
              <a:t>HttpServletResponse: </a:t>
            </a:r>
            <a:r>
              <a:rPr lang="es-MX" sz="3600" smtClean="0"/>
              <a:t>main methods</a:t>
            </a:r>
            <a:endParaRPr lang="es-ES" sz="3600" smtClean="0"/>
          </a:p>
        </p:txBody>
      </p:sp>
      <p:sp>
        <p:nvSpPr>
          <p:cNvPr id="14339" name="Rectangle 3"/>
          <p:cNvSpPr>
            <a:spLocks noGrp="1" noChangeArrowheads="1"/>
          </p:cNvSpPr>
          <p:nvPr>
            <p:ph type="body" idx="1"/>
          </p:nvPr>
        </p:nvSpPr>
        <p:spPr/>
        <p:txBody>
          <a:bodyPr/>
          <a:lstStyle/>
          <a:p>
            <a:pPr eaLnBrk="1" hangingPunct="1"/>
            <a:r>
              <a:rPr lang="en-US" sz="2800" smtClean="0"/>
              <a:t>HttpServletResponse</a:t>
            </a:r>
          </a:p>
          <a:p>
            <a:pPr lvl="1" eaLnBrk="1" hangingPunct="1"/>
            <a:r>
              <a:rPr lang="en-US" sz="2400" smtClean="0"/>
              <a:t>PrintWriter getWriter() </a:t>
            </a:r>
            <a:r>
              <a:rPr lang="en-US" sz="2400" smtClean="0">
                <a:solidFill>
                  <a:srgbClr val="00CC00"/>
                </a:solidFill>
              </a:rPr>
              <a:t>//Returns an output </a:t>
            </a:r>
            <a:r>
              <a:rPr lang="en-US" sz="2400" i="1" smtClean="0">
                <a:solidFill>
                  <a:srgbClr val="00CC00"/>
                </a:solidFill>
              </a:rPr>
              <a:t>stream</a:t>
            </a:r>
            <a:r>
              <a:rPr lang="en-US" sz="2400" smtClean="0">
                <a:solidFill>
                  <a:srgbClr val="00CC00"/>
                </a:solidFill>
              </a:rPr>
              <a:t>, which printing methods (ex. println()) allow to send text to the http client.</a:t>
            </a:r>
          </a:p>
          <a:p>
            <a:pPr lvl="1" eaLnBrk="1" hangingPunct="1"/>
            <a:r>
              <a:rPr lang="en-US" sz="2400" smtClean="0"/>
              <a:t>setStatus(int status)</a:t>
            </a:r>
            <a:r>
              <a:rPr lang="en-US" sz="2400" smtClean="0">
                <a:solidFill>
                  <a:srgbClr val="00CC00"/>
                </a:solidFill>
              </a:rPr>
              <a:t> // Establishes a status code</a:t>
            </a:r>
          </a:p>
          <a:p>
            <a:pPr lvl="1" eaLnBrk="1" hangingPunct="1"/>
            <a:r>
              <a:rPr lang="en-US" sz="2400" smtClean="0"/>
              <a:t>setContentType(String mime) </a:t>
            </a:r>
            <a:r>
              <a:rPr lang="en-US" sz="2400" smtClean="0">
                <a:solidFill>
                  <a:srgbClr val="00CC00"/>
                </a:solidFill>
              </a:rPr>
              <a:t>//Establishes the content type</a:t>
            </a:r>
          </a:p>
          <a:p>
            <a:pPr lvl="1" eaLnBrk="1" hangingPunct="1"/>
            <a:r>
              <a:rPr lang="en-US" sz="2400" smtClean="0"/>
              <a:t>sendRedirect(String url) </a:t>
            </a:r>
            <a:r>
              <a:rPr lang="en-US" sz="2400" smtClean="0">
                <a:solidFill>
                  <a:srgbClr val="00CC00"/>
                </a:solidFill>
              </a:rPr>
              <a:t>// Remits to another URL</a:t>
            </a:r>
            <a:endParaRPr lang="en-US" sz="2400" smtClean="0"/>
          </a:p>
          <a:p>
            <a:pPr lvl="1" eaLnBrk="1" hangingPunct="1"/>
            <a:r>
              <a:rPr lang="en-US" sz="2400" smtClean="0"/>
              <a:t>sendError(String message) </a:t>
            </a:r>
            <a:r>
              <a:rPr lang="en-US" sz="2400" smtClean="0">
                <a:solidFill>
                  <a:srgbClr val="00CC00"/>
                </a:solidFill>
              </a:rPr>
              <a:t>// Indicates error situation</a:t>
            </a:r>
            <a:endParaRPr lang="en-US"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MX" smtClean="0"/>
              <a:t>Creating a </a:t>
            </a:r>
            <a:r>
              <a:rPr lang="es-MX" i="1" smtClean="0"/>
              <a:t>webapp</a:t>
            </a:r>
            <a:endParaRPr lang="es-ES" i="1" smtClean="0"/>
          </a:p>
        </p:txBody>
      </p:sp>
      <p:sp>
        <p:nvSpPr>
          <p:cNvPr id="16387" name="Rectangle 3"/>
          <p:cNvSpPr>
            <a:spLocks noGrp="1" noChangeArrowheads="1"/>
          </p:cNvSpPr>
          <p:nvPr>
            <p:ph type="body" idx="1"/>
          </p:nvPr>
        </p:nvSpPr>
        <p:spPr/>
        <p:txBody>
          <a:bodyPr/>
          <a:lstStyle/>
          <a:p>
            <a:pPr eaLnBrk="1" hangingPunct="1">
              <a:lnSpc>
                <a:spcPct val="90000"/>
              </a:lnSpc>
              <a:buFont typeface="Arial" charset="0"/>
              <a:buChar char="•"/>
            </a:pPr>
            <a:r>
              <a:rPr lang="en-US" sz="2400" smtClean="0"/>
              <a:t>Open the Netbeans IDE</a:t>
            </a:r>
          </a:p>
          <a:p>
            <a:pPr eaLnBrk="1" hangingPunct="1">
              <a:lnSpc>
                <a:spcPct val="90000"/>
              </a:lnSpc>
              <a:buFont typeface="Arial" charset="0"/>
              <a:buChar char="•"/>
            </a:pPr>
            <a:r>
              <a:rPr lang="en-US" sz="2400" smtClean="0"/>
              <a:t>Create a new project with File-New Project</a:t>
            </a:r>
          </a:p>
          <a:p>
            <a:pPr eaLnBrk="1" hangingPunct="1">
              <a:lnSpc>
                <a:spcPct val="90000"/>
              </a:lnSpc>
              <a:buFont typeface="Arial" charset="0"/>
              <a:buChar char="•"/>
            </a:pPr>
            <a:r>
              <a:rPr lang="en-US" sz="2400" smtClean="0"/>
              <a:t>Select as type of project Web-Web application and press Next.</a:t>
            </a:r>
          </a:p>
          <a:p>
            <a:pPr eaLnBrk="1" hangingPunct="1">
              <a:lnSpc>
                <a:spcPct val="90000"/>
              </a:lnSpc>
              <a:buFont typeface="Arial" charset="0"/>
              <a:buChar char="•"/>
            </a:pPr>
            <a:r>
              <a:rPr lang="en-US" sz="2400" smtClean="0"/>
              <a:t>Name the project  ServletsExercise and indicated  in Project Location an identifiable folder, in which you will save the project. Save the rest of the default settings and press Finish (we will not define Framework)</a:t>
            </a:r>
          </a:p>
          <a:p>
            <a:pPr eaLnBrk="1" hangingPunct="1">
              <a:lnSpc>
                <a:spcPct val="90000"/>
              </a:lnSpc>
              <a:buFont typeface="Arial" charset="0"/>
              <a:buChar char="•"/>
            </a:pPr>
            <a:r>
              <a:rPr lang="en-US" sz="2400" smtClean="0"/>
              <a:t>After a pause, the IDE will prepare the structure for the 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Incorporating a Servlet to the webapp</a:t>
            </a:r>
            <a:endParaRPr lang="en-US" i="1" smtClean="0"/>
          </a:p>
        </p:txBody>
      </p:sp>
      <p:sp>
        <p:nvSpPr>
          <p:cNvPr id="17411" name="Rectangle 3"/>
          <p:cNvSpPr>
            <a:spLocks noGrp="1" noChangeArrowheads="1"/>
          </p:cNvSpPr>
          <p:nvPr>
            <p:ph type="body" idx="1"/>
          </p:nvPr>
        </p:nvSpPr>
        <p:spPr/>
        <p:txBody>
          <a:bodyPr/>
          <a:lstStyle/>
          <a:p>
            <a:pPr eaLnBrk="1" hangingPunct="1">
              <a:lnSpc>
                <a:spcPct val="90000"/>
              </a:lnSpc>
              <a:buFont typeface="Arial" charset="0"/>
              <a:buChar char="•"/>
            </a:pPr>
            <a:r>
              <a:rPr lang="en-US" sz="2100" smtClean="0"/>
              <a:t>In the Project section choose Source Packages.</a:t>
            </a:r>
          </a:p>
          <a:p>
            <a:pPr eaLnBrk="1" hangingPunct="1">
              <a:lnSpc>
                <a:spcPct val="90000"/>
              </a:lnSpc>
              <a:buFont typeface="Arial" charset="0"/>
              <a:buChar char="•"/>
            </a:pPr>
            <a:r>
              <a:rPr lang="en-US" sz="2100" smtClean="0"/>
              <a:t>With right click, indicate New Java Package</a:t>
            </a:r>
          </a:p>
          <a:p>
            <a:pPr eaLnBrk="1" hangingPunct="1">
              <a:lnSpc>
                <a:spcPct val="90000"/>
              </a:lnSpc>
              <a:buFont typeface="Arial" charset="0"/>
              <a:buChar char="•"/>
            </a:pPr>
            <a:r>
              <a:rPr lang="en-US" sz="2100" smtClean="0"/>
              <a:t>Name the package  </a:t>
            </a:r>
            <a:r>
              <a:rPr lang="en-US" sz="2100" b="1" smtClean="0"/>
              <a:t>myServlets</a:t>
            </a:r>
            <a:r>
              <a:rPr lang="en-US" sz="2100" smtClean="0"/>
              <a:t>; save the defaults and press Finish.</a:t>
            </a:r>
          </a:p>
          <a:p>
            <a:pPr eaLnBrk="1" hangingPunct="1">
              <a:lnSpc>
                <a:spcPct val="90000"/>
              </a:lnSpc>
              <a:buFont typeface="Arial" charset="0"/>
              <a:buChar char="•"/>
            </a:pPr>
            <a:r>
              <a:rPr lang="en-US" sz="2100" smtClean="0"/>
              <a:t>Select the package myServets; with right click indicate New Servlet</a:t>
            </a:r>
          </a:p>
          <a:p>
            <a:pPr eaLnBrk="1" hangingPunct="1">
              <a:lnSpc>
                <a:spcPct val="90000"/>
              </a:lnSpc>
              <a:buFont typeface="Arial" charset="0"/>
              <a:buChar char="•"/>
            </a:pPr>
            <a:r>
              <a:rPr lang="en-US" sz="2100" smtClean="0"/>
              <a:t>Name the Servlet  </a:t>
            </a:r>
            <a:r>
              <a:rPr lang="en-US" sz="2100" b="1" smtClean="0"/>
              <a:t>FirstServlet</a:t>
            </a:r>
            <a:r>
              <a:rPr lang="en-US" sz="2100" smtClean="0"/>
              <a:t>, save the defaults and press Next.</a:t>
            </a:r>
          </a:p>
          <a:p>
            <a:pPr eaLnBrk="1" hangingPunct="1">
              <a:lnSpc>
                <a:spcPct val="90000"/>
              </a:lnSpc>
              <a:buFont typeface="Arial" charset="0"/>
              <a:buChar char="•"/>
            </a:pPr>
            <a:r>
              <a:rPr lang="en-US" sz="2100" smtClean="0"/>
              <a:t>Watch in the next step that the IDE offers an automatic option of adding the necessary specifications to the web.xml for the name of the servlet and the URL pattern. This will be the URL associated to the servlet.</a:t>
            </a:r>
          </a:p>
          <a:p>
            <a:pPr eaLnBrk="1" hangingPunct="1">
              <a:lnSpc>
                <a:spcPct val="90000"/>
              </a:lnSpc>
              <a:buFont typeface="Arial" charset="0"/>
              <a:buChar char="•"/>
            </a:pPr>
            <a:r>
              <a:rPr lang="en-US" sz="2100" smtClean="0"/>
              <a:t>Indicate Finish.</a:t>
            </a:r>
          </a:p>
          <a:p>
            <a:pPr eaLnBrk="1" hangingPunct="1">
              <a:lnSpc>
                <a:spcPct val="90000"/>
              </a:lnSpc>
              <a:buFont typeface="Arial" charset="0"/>
              <a:buChar char="•"/>
            </a:pPr>
            <a:endParaRPr lang="es-ES" sz="2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eaLnBrk="1" hangingPunct="1"/>
            <a:r>
              <a:rPr lang="es-MX" smtClean="0"/>
              <a:t>Content of FirstServlet</a:t>
            </a:r>
          </a:p>
        </p:txBody>
      </p:sp>
      <p:sp>
        <p:nvSpPr>
          <p:cNvPr id="3" name="2 Marcador de contenido"/>
          <p:cNvSpPr>
            <a:spLocks noGrp="1"/>
          </p:cNvSpPr>
          <p:nvPr>
            <p:ph idx="1"/>
          </p:nvPr>
        </p:nvSpPr>
        <p:spPr>
          <a:xfrm>
            <a:off x="457200" y="1981200"/>
            <a:ext cx="8258175" cy="4376738"/>
          </a:xfrm>
        </p:spPr>
        <p:txBody>
          <a:bodyPr/>
          <a:lstStyle/>
          <a:p>
            <a:pPr eaLnBrk="1" hangingPunct="1">
              <a:buFont typeface="Arial" pitchFamily="34" charset="0"/>
              <a:buChar char="•"/>
              <a:defRPr/>
            </a:pPr>
            <a:r>
              <a:rPr lang="en-US" sz="2000" dirty="0" smtClean="0"/>
              <a:t>Watch the code that the IDE generated for </a:t>
            </a:r>
            <a:r>
              <a:rPr lang="en-US" sz="2000" dirty="0" err="1" smtClean="0"/>
              <a:t>FirstServlet</a:t>
            </a:r>
            <a:endParaRPr lang="en-US" sz="2000" dirty="0" smtClean="0"/>
          </a:p>
          <a:p>
            <a:pPr eaLnBrk="1" hangingPunct="1">
              <a:buFont typeface="Arial" pitchFamily="34" charset="0"/>
              <a:buChar char="•"/>
              <a:defRPr/>
            </a:pPr>
            <a:r>
              <a:rPr lang="en-US" sz="2000" dirty="0" smtClean="0"/>
              <a:t>Open the sign + in the line that indicates </a:t>
            </a:r>
            <a:r>
              <a:rPr lang="es-MX" sz="2000" dirty="0" err="1" smtClean="0">
                <a:solidFill>
                  <a:srgbClr val="00B050"/>
                </a:solidFill>
              </a:rPr>
              <a:t>HttpServlet</a:t>
            </a:r>
            <a:r>
              <a:rPr lang="es-MX" sz="2000" dirty="0" smtClean="0">
                <a:solidFill>
                  <a:srgbClr val="00B050"/>
                </a:solidFill>
              </a:rPr>
              <a:t> </a:t>
            </a:r>
            <a:r>
              <a:rPr lang="es-MX" sz="2000" dirty="0" err="1" smtClean="0">
                <a:solidFill>
                  <a:srgbClr val="00B050"/>
                </a:solidFill>
              </a:rPr>
              <a:t>methods</a:t>
            </a:r>
            <a:r>
              <a:rPr lang="es-MX" sz="2000" dirty="0" smtClean="0">
                <a:solidFill>
                  <a:srgbClr val="00B050"/>
                </a:solidFill>
              </a:rPr>
              <a:t> …</a:t>
            </a:r>
          </a:p>
          <a:p>
            <a:pPr eaLnBrk="1" hangingPunct="1">
              <a:buFont typeface="Arial" pitchFamily="34" charset="0"/>
              <a:buChar char="•"/>
              <a:defRPr/>
            </a:pPr>
            <a:r>
              <a:rPr lang="en-US" sz="2000" dirty="0" smtClean="0">
                <a:solidFill>
                  <a:schemeClr val="accent4"/>
                </a:solidFill>
              </a:rPr>
              <a:t>Which method does the IDE propose to be executed by the methods </a:t>
            </a:r>
            <a:r>
              <a:rPr lang="en-US" sz="2000" dirty="0" err="1" smtClean="0">
                <a:solidFill>
                  <a:schemeClr val="accent4"/>
                </a:solidFill>
              </a:rPr>
              <a:t>doGet</a:t>
            </a:r>
            <a:r>
              <a:rPr lang="en-US" sz="2000" dirty="0" smtClean="0">
                <a:solidFill>
                  <a:schemeClr val="accent4"/>
                </a:solidFill>
              </a:rPr>
              <a:t>() and </a:t>
            </a:r>
            <a:r>
              <a:rPr lang="en-US" sz="2000" dirty="0" err="1" smtClean="0">
                <a:solidFill>
                  <a:schemeClr val="accent4"/>
                </a:solidFill>
              </a:rPr>
              <a:t>doPost</a:t>
            </a:r>
            <a:r>
              <a:rPr lang="en-US" sz="2000" dirty="0" smtClean="0">
                <a:solidFill>
                  <a:schemeClr val="accent4"/>
                </a:solidFill>
              </a:rPr>
              <a:t>()?</a:t>
            </a:r>
          </a:p>
          <a:p>
            <a:pPr eaLnBrk="1" hangingPunct="1">
              <a:buFont typeface="Arial" pitchFamily="34" charset="0"/>
              <a:buChar char="•"/>
              <a:defRPr/>
            </a:pPr>
            <a:r>
              <a:rPr lang="en-US" sz="2000" dirty="0" smtClean="0">
                <a:solidFill>
                  <a:schemeClr val="accent4"/>
                </a:solidFill>
              </a:rPr>
              <a:t>Modify the comment section</a:t>
            </a:r>
            <a:r>
              <a:rPr lang="es-MX" sz="2000" dirty="0" smtClean="0">
                <a:solidFill>
                  <a:schemeClr val="accent4"/>
                </a:solidFill>
              </a:rPr>
              <a:t> </a:t>
            </a:r>
            <a:r>
              <a:rPr lang="en-US" sz="2000" dirty="0" smtClean="0">
                <a:solidFill>
                  <a:schemeClr val="accent4"/>
                </a:solidFill>
              </a:rPr>
              <a:t> </a:t>
            </a:r>
            <a:r>
              <a:rPr lang="en-US" sz="2000" dirty="0" smtClean="0">
                <a:solidFill>
                  <a:srgbClr val="00B050"/>
                </a:solidFill>
              </a:rPr>
              <a:t>/* ALL output your page here… </a:t>
            </a:r>
            <a:r>
              <a:rPr lang="en-US" sz="2000" dirty="0" smtClean="0">
                <a:solidFill>
                  <a:schemeClr val="accent4"/>
                </a:solidFill>
              </a:rPr>
              <a:t>for the </a:t>
            </a:r>
            <a:r>
              <a:rPr lang="en-US" sz="2000" dirty="0" err="1" smtClean="0">
                <a:solidFill>
                  <a:schemeClr val="accent4"/>
                </a:solidFill>
              </a:rPr>
              <a:t>servlet</a:t>
            </a:r>
            <a:r>
              <a:rPr lang="en-US" sz="2000" dirty="0" smtClean="0">
                <a:solidFill>
                  <a:schemeClr val="accent4"/>
                </a:solidFill>
              </a:rPr>
              <a:t> to show your name</a:t>
            </a:r>
          </a:p>
          <a:p>
            <a:pPr eaLnBrk="1" hangingPunct="1">
              <a:buFont typeface="Arial" pitchFamily="34" charset="0"/>
              <a:buChar char="•"/>
              <a:defRPr/>
            </a:pPr>
            <a:r>
              <a:rPr lang="en-US" sz="2000" dirty="0" smtClean="0">
                <a:solidFill>
                  <a:schemeClr val="accent4"/>
                </a:solidFill>
              </a:rPr>
              <a:t>Test </a:t>
            </a:r>
            <a:r>
              <a:rPr lang="en-US" sz="2000" dirty="0" err="1" smtClean="0">
                <a:solidFill>
                  <a:schemeClr val="accent4"/>
                </a:solidFill>
              </a:rPr>
              <a:t>FirstServlet</a:t>
            </a:r>
            <a:r>
              <a:rPr lang="en-US" sz="2000" dirty="0" smtClean="0">
                <a:solidFill>
                  <a:schemeClr val="accent4"/>
                </a:solidFill>
              </a:rPr>
              <a:t> with the Run – File option; the first time you execute it, it will take more time because it will activate Glassfish (application server). It also </a:t>
            </a:r>
            <a:r>
              <a:rPr lang="en-US" sz="2000" dirty="0" smtClean="0">
                <a:solidFill>
                  <a:schemeClr val="accent4"/>
                </a:solidFill>
              </a:rPr>
              <a:t>provides </a:t>
            </a:r>
            <a:r>
              <a:rPr lang="en-US" sz="2000" dirty="0" smtClean="0">
                <a:solidFill>
                  <a:schemeClr val="accent4"/>
                </a:solidFill>
              </a:rPr>
              <a:t>the possibility to choose  a different URL than the default, for example passing parameters.</a:t>
            </a:r>
          </a:p>
          <a:p>
            <a:pPr eaLnBrk="1" hangingPunct="1">
              <a:buFont typeface="Arial" pitchFamily="34" charset="0"/>
              <a:buChar char="•"/>
              <a:defRPr/>
            </a:pPr>
            <a:r>
              <a:rPr lang="en-US" sz="2000" dirty="0" smtClean="0">
                <a:solidFill>
                  <a:schemeClr val="accent4"/>
                </a:solidFill>
              </a:rPr>
              <a:t>Once </a:t>
            </a:r>
            <a:r>
              <a:rPr lang="en-US" sz="2000" dirty="0" smtClean="0">
                <a:solidFill>
                  <a:schemeClr val="accent4"/>
                </a:solidFill>
              </a:rPr>
              <a:t>Glassfish is </a:t>
            </a:r>
            <a:r>
              <a:rPr lang="en-US" sz="2000" dirty="0" smtClean="0">
                <a:solidFill>
                  <a:schemeClr val="accent4"/>
                </a:solidFill>
              </a:rPr>
              <a:t>active, you can test the servlet from the browser; </a:t>
            </a:r>
            <a:r>
              <a:rPr lang="en-US" sz="2000" dirty="0" smtClean="0">
                <a:solidFill>
                  <a:schemeClr val="accent4"/>
                </a:solidFill>
              </a:rPr>
              <a:t>Glassfish </a:t>
            </a:r>
            <a:r>
              <a:rPr lang="en-US" sz="2000" dirty="0" smtClean="0">
                <a:solidFill>
                  <a:schemeClr val="accent4"/>
                </a:solidFill>
              </a:rPr>
              <a:t>will </a:t>
            </a:r>
            <a:r>
              <a:rPr lang="en-US" sz="2000" dirty="0" smtClean="0">
                <a:solidFill>
                  <a:schemeClr val="accent4"/>
                </a:solidFill>
              </a:rPr>
              <a:t>deactivate when exiting </a:t>
            </a:r>
            <a:r>
              <a:rPr lang="en-US" sz="2000" dirty="0" err="1" smtClean="0">
                <a:solidFill>
                  <a:schemeClr val="accent4"/>
                </a:solidFill>
              </a:rPr>
              <a:t>Netbeans</a:t>
            </a:r>
            <a:r>
              <a:rPr lang="en-US" sz="2000" dirty="0" smtClean="0">
                <a:solidFill>
                  <a:schemeClr val="accent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JEE </a:t>
            </a:r>
            <a:r>
              <a:rPr lang="es-MX" dirty="0" err="1" smtClean="0"/>
              <a:t>Components</a:t>
            </a:r>
            <a:endParaRPr lang="es-MX" dirty="0"/>
          </a:p>
        </p:txBody>
      </p:sp>
      <p:graphicFrame>
        <p:nvGraphicFramePr>
          <p:cNvPr id="3" name="2 Diagrama"/>
          <p:cNvGraphicFramePr/>
          <p:nvPr/>
        </p:nvGraphicFramePr>
        <p:xfrm>
          <a:off x="1285852" y="1857364"/>
          <a:ext cx="7119966" cy="446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Flecha derecha"/>
          <p:cNvSpPr/>
          <p:nvPr/>
        </p:nvSpPr>
        <p:spPr>
          <a:xfrm rot="5400000">
            <a:off x="-32" y="4143380"/>
            <a:ext cx="2428892" cy="857256"/>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 name="4 CuadroTexto"/>
          <p:cNvSpPr txBox="1"/>
          <p:nvPr/>
        </p:nvSpPr>
        <p:spPr>
          <a:xfrm>
            <a:off x="71406" y="3929066"/>
            <a:ext cx="2214578" cy="923330"/>
          </a:xfrm>
          <a:prstGeom prst="rect">
            <a:avLst/>
          </a:prstGeom>
          <a:noFill/>
        </p:spPr>
        <p:txBody>
          <a:bodyPr wrap="square" rtlCol="0">
            <a:spAutoFit/>
          </a:bodyPr>
          <a:lstStyle/>
          <a:p>
            <a:pPr algn="ctr"/>
            <a:r>
              <a:rPr lang="es-MX" dirty="0" err="1">
                <a:solidFill>
                  <a:schemeClr val="accent2">
                    <a:lumMod val="75000"/>
                  </a:schemeClr>
                </a:solidFill>
              </a:rPr>
              <a:t>Components</a:t>
            </a:r>
            <a:r>
              <a:rPr lang="es-MX" dirty="0">
                <a:solidFill>
                  <a:schemeClr val="accent2">
                    <a:lumMod val="75000"/>
                  </a:schemeClr>
                </a:solidFill>
              </a:rPr>
              <a:t> &amp;</a:t>
            </a:r>
          </a:p>
          <a:p>
            <a:pPr algn="ctr"/>
            <a:r>
              <a:rPr lang="es-MX" dirty="0">
                <a:solidFill>
                  <a:schemeClr val="accent2">
                    <a:lumMod val="75000"/>
                  </a:schemeClr>
                </a:solidFill>
              </a:rPr>
              <a:t>Tools </a:t>
            </a:r>
            <a:endParaRPr lang="es-MX" dirty="0" smtClean="0">
              <a:solidFill>
                <a:schemeClr val="accent2">
                  <a:lumMod val="75000"/>
                </a:schemeClr>
              </a:solidFill>
            </a:endParaRPr>
          </a:p>
          <a:p>
            <a:pPr algn="ctr"/>
            <a:r>
              <a:rPr lang="es-MX" dirty="0" smtClean="0">
                <a:solidFill>
                  <a:schemeClr val="accent2">
                    <a:lumMod val="75000"/>
                  </a:schemeClr>
                </a:solidFill>
              </a:rPr>
              <a:t>(</a:t>
            </a:r>
            <a:r>
              <a:rPr lang="es-MX" dirty="0" err="1">
                <a:solidFill>
                  <a:schemeClr val="accent2">
                    <a:lumMod val="75000"/>
                  </a:schemeClr>
                </a:solidFill>
              </a:rPr>
              <a:t>Backend</a:t>
            </a:r>
            <a:r>
              <a:rPr lang="es-MX" dirty="0">
                <a:solidFill>
                  <a:schemeClr val="accent2">
                    <a:lumMod val="75000"/>
                  </a:schemeClr>
                </a:solidFill>
              </a:rPr>
              <a:t>)</a:t>
            </a:r>
          </a:p>
        </p:txBody>
      </p:sp>
      <p:sp>
        <p:nvSpPr>
          <p:cNvPr id="6" name="5 Flecha derecha"/>
          <p:cNvSpPr/>
          <p:nvPr/>
        </p:nvSpPr>
        <p:spPr>
          <a:xfrm rot="16200000">
            <a:off x="1428728" y="2071678"/>
            <a:ext cx="1714512" cy="857256"/>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6 CuadroTexto"/>
          <p:cNvSpPr txBox="1"/>
          <p:nvPr/>
        </p:nvSpPr>
        <p:spPr>
          <a:xfrm>
            <a:off x="1214414" y="1928802"/>
            <a:ext cx="2214578" cy="923330"/>
          </a:xfrm>
          <a:prstGeom prst="rect">
            <a:avLst/>
          </a:prstGeom>
          <a:noFill/>
        </p:spPr>
        <p:txBody>
          <a:bodyPr wrap="square" rtlCol="0">
            <a:spAutoFit/>
          </a:bodyPr>
          <a:lstStyle/>
          <a:p>
            <a:pPr algn="ctr"/>
            <a:r>
              <a:rPr lang="es-MX" dirty="0" err="1" smtClean="0">
                <a:solidFill>
                  <a:schemeClr val="accent2">
                    <a:lumMod val="75000"/>
                  </a:schemeClr>
                </a:solidFill>
              </a:rPr>
              <a:t>Application</a:t>
            </a:r>
            <a:r>
              <a:rPr lang="es-MX" dirty="0" smtClean="0">
                <a:solidFill>
                  <a:schemeClr val="accent2">
                    <a:lumMod val="75000"/>
                  </a:schemeClr>
                </a:solidFill>
              </a:rPr>
              <a:t> </a:t>
            </a:r>
            <a:r>
              <a:rPr lang="es-MX" dirty="0" err="1" smtClean="0">
                <a:solidFill>
                  <a:schemeClr val="accent2">
                    <a:lumMod val="75000"/>
                  </a:schemeClr>
                </a:solidFill>
              </a:rPr>
              <a:t>Presentation</a:t>
            </a:r>
            <a:r>
              <a:rPr lang="es-MX" dirty="0" smtClean="0">
                <a:solidFill>
                  <a:schemeClr val="accent2">
                    <a:lumMod val="75000"/>
                  </a:schemeClr>
                </a:solidFill>
              </a:rPr>
              <a:t> (</a:t>
            </a:r>
            <a:r>
              <a:rPr lang="es-MX" dirty="0" err="1" smtClean="0">
                <a:solidFill>
                  <a:schemeClr val="accent2">
                    <a:lumMod val="75000"/>
                  </a:schemeClr>
                </a:solidFill>
              </a:rPr>
              <a:t>Frontend</a:t>
            </a:r>
            <a:r>
              <a:rPr lang="es-MX" dirty="0" smtClean="0">
                <a:solidFill>
                  <a:schemeClr val="accent2">
                    <a:lumMod val="75000"/>
                  </a:schemeClr>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s-MX" dirty="0" err="1" smtClean="0"/>
              <a:t>What</a:t>
            </a:r>
            <a:r>
              <a:rPr lang="es-MX" dirty="0" smtClean="0"/>
              <a:t> are Java </a:t>
            </a:r>
            <a:r>
              <a:rPr lang="es-MX" dirty="0" err="1" smtClean="0"/>
              <a:t>Servlets</a:t>
            </a:r>
            <a:r>
              <a:rPr lang="es-MX" dirty="0" smtClean="0"/>
              <a:t>?</a:t>
            </a:r>
            <a:endParaRPr lang="es-ES" dirty="0" smtClean="0"/>
          </a:p>
        </p:txBody>
      </p:sp>
      <p:sp>
        <p:nvSpPr>
          <p:cNvPr id="4099" name="Rectangle 3"/>
          <p:cNvSpPr>
            <a:spLocks noGrp="1" noChangeArrowheads="1"/>
          </p:cNvSpPr>
          <p:nvPr>
            <p:ph type="body" idx="1"/>
          </p:nvPr>
        </p:nvSpPr>
        <p:spPr>
          <a:xfrm>
            <a:off x="428596" y="1714488"/>
            <a:ext cx="8229600" cy="1662114"/>
          </a:xfrm>
        </p:spPr>
        <p:txBody>
          <a:bodyPr/>
          <a:lstStyle/>
          <a:p>
            <a:pPr eaLnBrk="1" hangingPunct="1"/>
            <a:r>
              <a:rPr lang="en-US" sz="2000" dirty="0" smtClean="0"/>
              <a:t>Java programs that are executed in the server and have interaction with multiple users through http:</a:t>
            </a:r>
          </a:p>
          <a:p>
            <a:pPr eaLnBrk="1" hangingPunct="1"/>
            <a:r>
              <a:rPr lang="en-US" sz="2000" dirty="0" smtClean="0"/>
              <a:t>Intermediate layer between light clients (in </a:t>
            </a:r>
            <a:r>
              <a:rPr lang="en-US" sz="2000" i="1" dirty="0" smtClean="0"/>
              <a:t>browsers</a:t>
            </a:r>
            <a:r>
              <a:rPr lang="en-US" sz="2000" dirty="0" smtClean="0"/>
              <a:t>) and other server applications</a:t>
            </a:r>
          </a:p>
        </p:txBody>
      </p:sp>
      <p:grpSp>
        <p:nvGrpSpPr>
          <p:cNvPr id="22" name="21 Grupo"/>
          <p:cNvGrpSpPr/>
          <p:nvPr/>
        </p:nvGrpSpPr>
        <p:grpSpPr>
          <a:xfrm>
            <a:off x="785786" y="2857496"/>
            <a:ext cx="7358114" cy="3276326"/>
            <a:chOff x="714348" y="3143248"/>
            <a:chExt cx="7786742" cy="3467180"/>
          </a:xfrm>
        </p:grpSpPr>
        <p:pic>
          <p:nvPicPr>
            <p:cNvPr id="4101" name="Picture 5" descr="C:\Documents and Settings\profesor\Configuración local\Archivos temporales de Internet\Content.IE5\T77Y1ZOR\MCj03798810000[1].wmf"/>
            <p:cNvPicPr>
              <a:picLocks noChangeAspect="1" noChangeArrowheads="1"/>
            </p:cNvPicPr>
            <p:nvPr/>
          </p:nvPicPr>
          <p:blipFill>
            <a:blip r:embed="rId2"/>
            <a:srcRect/>
            <a:stretch>
              <a:fillRect/>
            </a:stretch>
          </p:blipFill>
          <p:spPr bwMode="auto">
            <a:xfrm>
              <a:off x="2571736" y="3571876"/>
              <a:ext cx="1264733" cy="858144"/>
            </a:xfrm>
            <a:prstGeom prst="rect">
              <a:avLst/>
            </a:prstGeom>
            <a:noFill/>
          </p:spPr>
        </p:pic>
        <p:pic>
          <p:nvPicPr>
            <p:cNvPr id="4102" name="Picture 6" descr="C:\Documents and Settings\profesor\Configuración local\Archivos temporales de Internet\Content.IE5\T77Y1ZOR\MCj03798810000[1].wmf"/>
            <p:cNvPicPr>
              <a:picLocks noChangeAspect="1" noChangeArrowheads="1"/>
            </p:cNvPicPr>
            <p:nvPr/>
          </p:nvPicPr>
          <p:blipFill>
            <a:blip r:embed="rId2"/>
            <a:srcRect/>
            <a:stretch>
              <a:fillRect/>
            </a:stretch>
          </p:blipFill>
          <p:spPr bwMode="auto">
            <a:xfrm>
              <a:off x="1500166" y="5143512"/>
              <a:ext cx="1264434" cy="857616"/>
            </a:xfrm>
            <a:prstGeom prst="rect">
              <a:avLst/>
            </a:prstGeom>
            <a:noFill/>
          </p:spPr>
        </p:pic>
        <p:pic>
          <p:nvPicPr>
            <p:cNvPr id="7" name="Picture 6" descr="C:\Documents and Settings\profesor\Configuración local\Archivos temporales de Internet\Content.IE5\T77Y1ZOR\MCj03798810000[1].wmf"/>
            <p:cNvPicPr>
              <a:picLocks noChangeAspect="1" noChangeArrowheads="1"/>
            </p:cNvPicPr>
            <p:nvPr/>
          </p:nvPicPr>
          <p:blipFill>
            <a:blip r:embed="rId2"/>
            <a:srcRect/>
            <a:stretch>
              <a:fillRect/>
            </a:stretch>
          </p:blipFill>
          <p:spPr bwMode="auto">
            <a:xfrm>
              <a:off x="857224" y="3857628"/>
              <a:ext cx="1264434" cy="857616"/>
            </a:xfrm>
            <a:prstGeom prst="rect">
              <a:avLst/>
            </a:prstGeom>
            <a:noFill/>
          </p:spPr>
        </p:pic>
        <p:pic>
          <p:nvPicPr>
            <p:cNvPr id="4103" name="Picture 7" descr="C:\Documents and Settings\profesor\Configuración local\Archivos temporales de Internet\Content.IE5\QSJLHKJN\MCj04260500000[1].wmf"/>
            <p:cNvPicPr>
              <a:picLocks noChangeAspect="1" noChangeArrowheads="1"/>
            </p:cNvPicPr>
            <p:nvPr/>
          </p:nvPicPr>
          <p:blipFill>
            <a:blip r:embed="rId3"/>
            <a:srcRect/>
            <a:stretch>
              <a:fillRect/>
            </a:stretch>
          </p:blipFill>
          <p:spPr bwMode="auto">
            <a:xfrm flipH="1">
              <a:off x="4071934" y="3143248"/>
              <a:ext cx="4143404" cy="3467180"/>
            </a:xfrm>
            <a:prstGeom prst="rect">
              <a:avLst/>
            </a:prstGeom>
            <a:noFill/>
          </p:spPr>
        </p:pic>
        <p:sp>
          <p:nvSpPr>
            <p:cNvPr id="9" name="8 Elipse"/>
            <p:cNvSpPr/>
            <p:nvPr/>
          </p:nvSpPr>
          <p:spPr>
            <a:xfrm>
              <a:off x="4143372" y="4071942"/>
              <a:ext cx="1428760" cy="1000132"/>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solidFill>
                    <a:schemeClr val="accent5">
                      <a:lumMod val="25000"/>
                    </a:schemeClr>
                  </a:solidFill>
                </a:rPr>
                <a:t>Java </a:t>
              </a:r>
              <a:r>
                <a:rPr lang="es-MX" sz="1600" dirty="0" err="1" smtClean="0">
                  <a:solidFill>
                    <a:schemeClr val="accent5">
                      <a:lumMod val="25000"/>
                    </a:schemeClr>
                  </a:solidFill>
                </a:rPr>
                <a:t>Servlet</a:t>
              </a:r>
              <a:endParaRPr lang="es-MX" sz="1600" dirty="0">
                <a:solidFill>
                  <a:schemeClr val="accent5">
                    <a:lumMod val="25000"/>
                  </a:schemeClr>
                </a:solidFill>
              </a:endParaRPr>
            </a:p>
          </p:txBody>
        </p:sp>
        <p:sp>
          <p:nvSpPr>
            <p:cNvPr id="10" name="9 Elipse"/>
            <p:cNvSpPr/>
            <p:nvPr/>
          </p:nvSpPr>
          <p:spPr>
            <a:xfrm>
              <a:off x="5214942" y="5000636"/>
              <a:ext cx="1928826" cy="928694"/>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solidFill>
                    <a:schemeClr val="accent5">
                      <a:lumMod val="25000"/>
                    </a:schemeClr>
                  </a:solidFill>
                </a:rPr>
                <a:t>Java </a:t>
              </a:r>
              <a:r>
                <a:rPr lang="es-MX" sz="1600" dirty="0" err="1" smtClean="0">
                  <a:solidFill>
                    <a:schemeClr val="accent5">
                      <a:lumMod val="25000"/>
                    </a:schemeClr>
                  </a:solidFill>
                </a:rPr>
                <a:t>Application</a:t>
              </a:r>
              <a:endParaRPr lang="es-MX" sz="1600" dirty="0">
                <a:solidFill>
                  <a:schemeClr val="accent5">
                    <a:lumMod val="25000"/>
                  </a:schemeClr>
                </a:solidFill>
              </a:endParaRPr>
            </a:p>
          </p:txBody>
        </p:sp>
        <p:sp>
          <p:nvSpPr>
            <p:cNvPr id="11" name="10 Elipse"/>
            <p:cNvSpPr/>
            <p:nvPr/>
          </p:nvSpPr>
          <p:spPr>
            <a:xfrm>
              <a:off x="7072330" y="3500439"/>
              <a:ext cx="1428760" cy="642942"/>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solidFill>
                    <a:schemeClr val="accent5">
                      <a:lumMod val="25000"/>
                    </a:schemeClr>
                  </a:solidFill>
                </a:rPr>
                <a:t>RDBMS</a:t>
              </a:r>
              <a:endParaRPr lang="es-MX" sz="1600" dirty="0">
                <a:solidFill>
                  <a:schemeClr val="accent5">
                    <a:lumMod val="25000"/>
                  </a:schemeClr>
                </a:solidFill>
              </a:endParaRPr>
            </a:p>
          </p:txBody>
        </p:sp>
        <p:sp>
          <p:nvSpPr>
            <p:cNvPr id="12" name="11 Elipse"/>
            <p:cNvSpPr/>
            <p:nvPr/>
          </p:nvSpPr>
          <p:spPr>
            <a:xfrm>
              <a:off x="7000892" y="4500570"/>
              <a:ext cx="1428760" cy="857256"/>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solidFill>
                    <a:schemeClr val="accent5">
                      <a:lumMod val="25000"/>
                    </a:schemeClr>
                  </a:solidFill>
                </a:rPr>
                <a:t>Web </a:t>
              </a:r>
              <a:r>
                <a:rPr lang="es-MX" sz="1600" dirty="0" err="1" smtClean="0">
                  <a:solidFill>
                    <a:schemeClr val="accent5">
                      <a:lumMod val="25000"/>
                    </a:schemeClr>
                  </a:solidFill>
                </a:rPr>
                <a:t>Service</a:t>
              </a:r>
              <a:endParaRPr lang="es-MX" sz="1600" dirty="0">
                <a:solidFill>
                  <a:schemeClr val="accent5">
                    <a:lumMod val="25000"/>
                  </a:schemeClr>
                </a:solidFill>
              </a:endParaRPr>
            </a:p>
          </p:txBody>
        </p:sp>
        <p:sp>
          <p:nvSpPr>
            <p:cNvPr id="13" name="12 Elipse"/>
            <p:cNvSpPr/>
            <p:nvPr/>
          </p:nvSpPr>
          <p:spPr>
            <a:xfrm>
              <a:off x="1500166" y="5929330"/>
              <a:ext cx="1285884" cy="428628"/>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accent5">
                      <a:lumMod val="25000"/>
                    </a:schemeClr>
                  </a:solidFill>
                </a:rPr>
                <a:t>Browser</a:t>
              </a:r>
              <a:endParaRPr lang="es-MX" sz="1200" dirty="0">
                <a:solidFill>
                  <a:schemeClr val="accent5">
                    <a:lumMod val="25000"/>
                  </a:schemeClr>
                </a:solidFill>
              </a:endParaRPr>
            </a:p>
          </p:txBody>
        </p:sp>
        <p:sp>
          <p:nvSpPr>
            <p:cNvPr id="14" name="13 Elipse"/>
            <p:cNvSpPr/>
            <p:nvPr/>
          </p:nvSpPr>
          <p:spPr>
            <a:xfrm>
              <a:off x="2500298" y="4357694"/>
              <a:ext cx="1285884" cy="428628"/>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accent5">
                      <a:lumMod val="25000"/>
                    </a:schemeClr>
                  </a:solidFill>
                </a:rPr>
                <a:t>Browser</a:t>
              </a:r>
              <a:endParaRPr lang="es-MX" sz="1200" dirty="0">
                <a:solidFill>
                  <a:schemeClr val="accent5">
                    <a:lumMod val="25000"/>
                  </a:schemeClr>
                </a:solidFill>
              </a:endParaRPr>
            </a:p>
          </p:txBody>
        </p:sp>
        <p:sp>
          <p:nvSpPr>
            <p:cNvPr id="15" name="14 Elipse"/>
            <p:cNvSpPr/>
            <p:nvPr/>
          </p:nvSpPr>
          <p:spPr>
            <a:xfrm>
              <a:off x="714348" y="4643446"/>
              <a:ext cx="1285884" cy="428628"/>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solidFill>
                    <a:schemeClr val="accent5">
                      <a:lumMod val="25000"/>
                    </a:schemeClr>
                  </a:solidFill>
                </a:rPr>
                <a:t>Browser</a:t>
              </a:r>
              <a:endParaRPr lang="es-MX" sz="1200" dirty="0">
                <a:solidFill>
                  <a:schemeClr val="accent5">
                    <a:lumMod val="25000"/>
                  </a:schemeClr>
                </a:solidFill>
              </a:endParaRPr>
            </a:p>
          </p:txBody>
        </p:sp>
        <p:sp>
          <p:nvSpPr>
            <p:cNvPr id="16" name="15 Flecha izquierda y derecha"/>
            <p:cNvSpPr/>
            <p:nvPr/>
          </p:nvSpPr>
          <p:spPr>
            <a:xfrm>
              <a:off x="3500430" y="4500570"/>
              <a:ext cx="1000132" cy="142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7" name="16 Flecha izquierda y derecha"/>
            <p:cNvSpPr/>
            <p:nvPr/>
          </p:nvSpPr>
          <p:spPr>
            <a:xfrm>
              <a:off x="1785918" y="4786322"/>
              <a:ext cx="2643206" cy="142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8" name="17 Flecha izquierda y derecha"/>
            <p:cNvSpPr/>
            <p:nvPr/>
          </p:nvSpPr>
          <p:spPr>
            <a:xfrm rot="19967092">
              <a:off x="2394187" y="5438998"/>
              <a:ext cx="2569678" cy="1579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9" name="18 Flecha izquierda y derecha"/>
            <p:cNvSpPr/>
            <p:nvPr/>
          </p:nvSpPr>
          <p:spPr>
            <a:xfrm rot="20370704">
              <a:off x="5266553" y="4038774"/>
              <a:ext cx="2039918" cy="2553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20" name="19 Flecha izquierda y derecha"/>
            <p:cNvSpPr/>
            <p:nvPr/>
          </p:nvSpPr>
          <p:spPr>
            <a:xfrm rot="2718656">
              <a:off x="5178186" y="4825895"/>
              <a:ext cx="830286" cy="2780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21" name="20 Flecha izquierda y derecha"/>
            <p:cNvSpPr/>
            <p:nvPr/>
          </p:nvSpPr>
          <p:spPr>
            <a:xfrm rot="468732">
              <a:off x="5503483" y="4617446"/>
              <a:ext cx="1737887" cy="2663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s-MX" sz="3200" dirty="0" smtClean="0"/>
              <a:t>Java </a:t>
            </a:r>
            <a:r>
              <a:rPr lang="es-MX" sz="3200" dirty="0" err="1" smtClean="0"/>
              <a:t>Servlet</a:t>
            </a:r>
            <a:r>
              <a:rPr lang="es-MX" sz="3200" dirty="0" smtClean="0"/>
              <a:t> vs. CGI </a:t>
            </a:r>
            <a:r>
              <a:rPr lang="es-MX" sz="3200" dirty="0" err="1" smtClean="0"/>
              <a:t>execution</a:t>
            </a:r>
            <a:r>
              <a:rPr lang="es-MX" sz="3200" dirty="0" smtClean="0"/>
              <a:t> </a:t>
            </a:r>
            <a:r>
              <a:rPr lang="es-MX" sz="3200" dirty="0" err="1" smtClean="0"/>
              <a:t>schema</a:t>
            </a:r>
            <a:endParaRPr lang="es-ES" sz="3200" dirty="0" smtClean="0"/>
          </a:p>
        </p:txBody>
      </p:sp>
      <p:pic>
        <p:nvPicPr>
          <p:cNvPr id="5126" name="Picture 6" descr="C:\Documents and Settings\profesor\Configuración local\Archivos temporales de Internet\Content.IE5\3RTV4KKO\MCj01974380000[1].wmf"/>
          <p:cNvPicPr>
            <a:picLocks noChangeAspect="1" noChangeArrowheads="1"/>
          </p:cNvPicPr>
          <p:nvPr/>
        </p:nvPicPr>
        <p:blipFill>
          <a:blip r:embed="rId2"/>
          <a:srcRect/>
          <a:stretch>
            <a:fillRect/>
          </a:stretch>
        </p:blipFill>
        <p:spPr bwMode="auto">
          <a:xfrm>
            <a:off x="3500430" y="1857364"/>
            <a:ext cx="1164596" cy="1643074"/>
          </a:xfrm>
          <a:prstGeom prst="rect">
            <a:avLst/>
          </a:prstGeom>
          <a:noFill/>
        </p:spPr>
      </p:pic>
      <p:sp>
        <p:nvSpPr>
          <p:cNvPr id="10" name="9 CuadroTexto"/>
          <p:cNvSpPr txBox="1"/>
          <p:nvPr/>
        </p:nvSpPr>
        <p:spPr>
          <a:xfrm>
            <a:off x="2428860" y="1428736"/>
            <a:ext cx="3286148" cy="369332"/>
          </a:xfrm>
          <a:prstGeom prst="rect">
            <a:avLst/>
          </a:prstGeom>
          <a:noFill/>
        </p:spPr>
        <p:txBody>
          <a:bodyPr wrap="square" rtlCol="0">
            <a:spAutoFit/>
          </a:bodyPr>
          <a:lstStyle/>
          <a:p>
            <a:pPr algn="ctr"/>
            <a:r>
              <a:rPr lang="es-MX" b="1" dirty="0" smtClean="0">
                <a:solidFill>
                  <a:schemeClr val="accent5">
                    <a:lumMod val="25000"/>
                  </a:schemeClr>
                </a:solidFill>
              </a:rPr>
              <a:t>CGI </a:t>
            </a:r>
            <a:r>
              <a:rPr lang="es-MX" b="1" dirty="0" err="1" smtClean="0">
                <a:solidFill>
                  <a:schemeClr val="accent5">
                    <a:lumMod val="25000"/>
                  </a:schemeClr>
                </a:solidFill>
              </a:rPr>
              <a:t>based</a:t>
            </a:r>
            <a:r>
              <a:rPr lang="es-MX" b="1" dirty="0" smtClean="0">
                <a:solidFill>
                  <a:schemeClr val="accent5">
                    <a:lumMod val="25000"/>
                  </a:schemeClr>
                </a:solidFill>
              </a:rPr>
              <a:t> web server</a:t>
            </a:r>
            <a:endParaRPr lang="es-MX" b="1" dirty="0">
              <a:solidFill>
                <a:schemeClr val="accent5">
                  <a:lumMod val="25000"/>
                </a:schemeClr>
              </a:solidFill>
            </a:endParaRPr>
          </a:p>
        </p:txBody>
      </p:sp>
      <p:sp>
        <p:nvSpPr>
          <p:cNvPr id="11" name="10 CuadroTexto"/>
          <p:cNvSpPr txBox="1"/>
          <p:nvPr/>
        </p:nvSpPr>
        <p:spPr>
          <a:xfrm>
            <a:off x="857224" y="1847159"/>
            <a:ext cx="1714512" cy="290189"/>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1</a:t>
            </a:r>
            <a:endParaRPr lang="es-MX" sz="1600" b="1" dirty="0">
              <a:solidFill>
                <a:schemeClr val="accent5">
                  <a:lumMod val="25000"/>
                </a:schemeClr>
              </a:solidFill>
            </a:endParaRPr>
          </a:p>
        </p:txBody>
      </p:sp>
      <p:sp>
        <p:nvSpPr>
          <p:cNvPr id="12" name="11 Elipse"/>
          <p:cNvSpPr/>
          <p:nvPr/>
        </p:nvSpPr>
        <p:spPr>
          <a:xfrm>
            <a:off x="5143504" y="1857364"/>
            <a:ext cx="3286148" cy="428628"/>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solidFill>
                  <a:schemeClr val="accent5">
                    <a:lumMod val="25000"/>
                  </a:schemeClr>
                </a:solidFill>
              </a:rPr>
              <a:t>Child</a:t>
            </a:r>
            <a:r>
              <a:rPr lang="es-MX" sz="1400" dirty="0" smtClean="0">
                <a:solidFill>
                  <a:schemeClr val="accent5">
                    <a:lumMod val="25000"/>
                  </a:schemeClr>
                </a:solidFill>
              </a:rPr>
              <a:t>  </a:t>
            </a:r>
            <a:r>
              <a:rPr lang="es-MX" sz="1400" dirty="0" err="1" smtClean="0">
                <a:solidFill>
                  <a:schemeClr val="accent5">
                    <a:lumMod val="25000"/>
                  </a:schemeClr>
                </a:solidFill>
              </a:rPr>
              <a:t>Process</a:t>
            </a:r>
            <a:r>
              <a:rPr lang="es-MX" sz="1400" dirty="0" smtClean="0">
                <a:solidFill>
                  <a:schemeClr val="accent5">
                    <a:lumMod val="25000"/>
                  </a:schemeClr>
                </a:solidFill>
              </a:rPr>
              <a:t> 1</a:t>
            </a:r>
            <a:endParaRPr lang="es-MX" sz="1400" dirty="0">
              <a:solidFill>
                <a:schemeClr val="accent5">
                  <a:lumMod val="25000"/>
                </a:schemeClr>
              </a:solidFill>
            </a:endParaRPr>
          </a:p>
        </p:txBody>
      </p:sp>
      <p:sp>
        <p:nvSpPr>
          <p:cNvPr id="13" name="12 Flecha derecha"/>
          <p:cNvSpPr/>
          <p:nvPr/>
        </p:nvSpPr>
        <p:spPr>
          <a:xfrm>
            <a:off x="2357422" y="1969624"/>
            <a:ext cx="1071570" cy="12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4" name="13 Flecha derecha"/>
          <p:cNvSpPr/>
          <p:nvPr/>
        </p:nvSpPr>
        <p:spPr>
          <a:xfrm>
            <a:off x="4572000" y="1969624"/>
            <a:ext cx="928694" cy="12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5" name="14 CuadroTexto"/>
          <p:cNvSpPr txBox="1"/>
          <p:nvPr/>
        </p:nvSpPr>
        <p:spPr>
          <a:xfrm>
            <a:off x="857224" y="2408457"/>
            <a:ext cx="1714512" cy="241824"/>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2</a:t>
            </a:r>
            <a:endParaRPr lang="es-MX" sz="1600" b="1" dirty="0">
              <a:solidFill>
                <a:schemeClr val="accent5">
                  <a:lumMod val="25000"/>
                </a:schemeClr>
              </a:solidFill>
            </a:endParaRPr>
          </a:p>
        </p:txBody>
      </p:sp>
      <p:sp>
        <p:nvSpPr>
          <p:cNvPr id="16" name="15 Elipse"/>
          <p:cNvSpPr/>
          <p:nvPr/>
        </p:nvSpPr>
        <p:spPr>
          <a:xfrm>
            <a:off x="5143504" y="2357430"/>
            <a:ext cx="3286148" cy="357190"/>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solidFill>
                  <a:schemeClr val="accent5">
                    <a:lumMod val="25000"/>
                  </a:schemeClr>
                </a:solidFill>
              </a:rPr>
              <a:t>Child</a:t>
            </a:r>
            <a:r>
              <a:rPr lang="es-MX" sz="1400" dirty="0" smtClean="0">
                <a:solidFill>
                  <a:schemeClr val="accent5">
                    <a:lumMod val="25000"/>
                  </a:schemeClr>
                </a:solidFill>
              </a:rPr>
              <a:t>  </a:t>
            </a:r>
            <a:r>
              <a:rPr lang="es-MX" sz="1400" dirty="0" err="1" smtClean="0">
                <a:solidFill>
                  <a:schemeClr val="accent5">
                    <a:lumMod val="25000"/>
                  </a:schemeClr>
                </a:solidFill>
              </a:rPr>
              <a:t>Process</a:t>
            </a:r>
            <a:r>
              <a:rPr lang="es-MX" sz="1400" dirty="0" smtClean="0">
                <a:solidFill>
                  <a:schemeClr val="accent5">
                    <a:lumMod val="25000"/>
                  </a:schemeClr>
                </a:solidFill>
              </a:rPr>
              <a:t> 2</a:t>
            </a:r>
            <a:endParaRPr lang="es-MX" sz="1400" dirty="0">
              <a:solidFill>
                <a:schemeClr val="accent5">
                  <a:lumMod val="25000"/>
                </a:schemeClr>
              </a:solidFill>
            </a:endParaRPr>
          </a:p>
        </p:txBody>
      </p:sp>
      <p:sp>
        <p:nvSpPr>
          <p:cNvPr id="17" name="16 Flecha derecha"/>
          <p:cNvSpPr/>
          <p:nvPr/>
        </p:nvSpPr>
        <p:spPr>
          <a:xfrm>
            <a:off x="2357422" y="2510511"/>
            <a:ext cx="1071570"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18" name="17 Flecha derecha"/>
          <p:cNvSpPr/>
          <p:nvPr/>
        </p:nvSpPr>
        <p:spPr>
          <a:xfrm>
            <a:off x="4572000" y="2510511"/>
            <a:ext cx="928694"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22" name="21 CuadroTexto"/>
          <p:cNvSpPr txBox="1"/>
          <p:nvPr/>
        </p:nvSpPr>
        <p:spPr>
          <a:xfrm>
            <a:off x="857224" y="2837085"/>
            <a:ext cx="1714512" cy="338554"/>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3</a:t>
            </a:r>
            <a:endParaRPr lang="es-MX" sz="1600" b="1" dirty="0">
              <a:solidFill>
                <a:schemeClr val="accent5">
                  <a:lumMod val="25000"/>
                </a:schemeClr>
              </a:solidFill>
            </a:endParaRPr>
          </a:p>
        </p:txBody>
      </p:sp>
      <p:sp>
        <p:nvSpPr>
          <p:cNvPr id="23" name="22 Elipse"/>
          <p:cNvSpPr/>
          <p:nvPr/>
        </p:nvSpPr>
        <p:spPr>
          <a:xfrm>
            <a:off x="5143504" y="2786058"/>
            <a:ext cx="3286148" cy="357190"/>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solidFill>
                  <a:schemeClr val="accent5">
                    <a:lumMod val="25000"/>
                  </a:schemeClr>
                </a:solidFill>
              </a:rPr>
              <a:t>Child</a:t>
            </a:r>
            <a:r>
              <a:rPr lang="es-MX" sz="1400" dirty="0" smtClean="0">
                <a:solidFill>
                  <a:schemeClr val="accent5">
                    <a:lumMod val="25000"/>
                  </a:schemeClr>
                </a:solidFill>
              </a:rPr>
              <a:t>  </a:t>
            </a:r>
            <a:r>
              <a:rPr lang="es-MX" sz="1400" dirty="0" err="1" smtClean="0">
                <a:solidFill>
                  <a:schemeClr val="accent5">
                    <a:lumMod val="25000"/>
                  </a:schemeClr>
                </a:solidFill>
              </a:rPr>
              <a:t>Process</a:t>
            </a:r>
            <a:r>
              <a:rPr lang="es-MX" sz="1400" dirty="0" smtClean="0">
                <a:solidFill>
                  <a:schemeClr val="accent5">
                    <a:lumMod val="25000"/>
                  </a:schemeClr>
                </a:solidFill>
              </a:rPr>
              <a:t> 3</a:t>
            </a:r>
            <a:endParaRPr lang="es-MX" sz="1400" dirty="0">
              <a:solidFill>
                <a:schemeClr val="accent5">
                  <a:lumMod val="25000"/>
                </a:schemeClr>
              </a:solidFill>
            </a:endParaRPr>
          </a:p>
        </p:txBody>
      </p:sp>
      <p:sp>
        <p:nvSpPr>
          <p:cNvPr id="24" name="23 Flecha derecha"/>
          <p:cNvSpPr/>
          <p:nvPr/>
        </p:nvSpPr>
        <p:spPr>
          <a:xfrm>
            <a:off x="2357422" y="2939139"/>
            <a:ext cx="1071570"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25" name="24 Flecha derecha"/>
          <p:cNvSpPr/>
          <p:nvPr/>
        </p:nvSpPr>
        <p:spPr>
          <a:xfrm>
            <a:off x="4572000" y="2939139"/>
            <a:ext cx="928694"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pic>
        <p:nvPicPr>
          <p:cNvPr id="26" name="Picture 6" descr="C:\Documents and Settings\profesor\Configuración local\Archivos temporales de Internet\Content.IE5\3RTV4KKO\MCj01974380000[1].wmf"/>
          <p:cNvPicPr>
            <a:picLocks noChangeAspect="1" noChangeArrowheads="1"/>
          </p:cNvPicPr>
          <p:nvPr/>
        </p:nvPicPr>
        <p:blipFill>
          <a:blip r:embed="rId2"/>
          <a:srcRect/>
          <a:stretch>
            <a:fillRect/>
          </a:stretch>
        </p:blipFill>
        <p:spPr bwMode="auto">
          <a:xfrm>
            <a:off x="3500430" y="4071942"/>
            <a:ext cx="1164596" cy="1643074"/>
          </a:xfrm>
          <a:prstGeom prst="rect">
            <a:avLst/>
          </a:prstGeom>
          <a:noFill/>
        </p:spPr>
      </p:pic>
      <p:sp>
        <p:nvSpPr>
          <p:cNvPr id="27" name="26 CuadroTexto"/>
          <p:cNvSpPr txBox="1"/>
          <p:nvPr/>
        </p:nvSpPr>
        <p:spPr>
          <a:xfrm>
            <a:off x="2214546" y="3643314"/>
            <a:ext cx="3786214" cy="369332"/>
          </a:xfrm>
          <a:prstGeom prst="rect">
            <a:avLst/>
          </a:prstGeom>
          <a:noFill/>
        </p:spPr>
        <p:txBody>
          <a:bodyPr wrap="square" rtlCol="0">
            <a:spAutoFit/>
          </a:bodyPr>
          <a:lstStyle/>
          <a:p>
            <a:pPr algn="ctr"/>
            <a:r>
              <a:rPr lang="es-MX" b="1" dirty="0" smtClean="0">
                <a:solidFill>
                  <a:schemeClr val="accent5">
                    <a:lumMod val="25000"/>
                  </a:schemeClr>
                </a:solidFill>
              </a:rPr>
              <a:t>JEE </a:t>
            </a:r>
            <a:r>
              <a:rPr lang="es-MX" b="1" dirty="0" err="1" smtClean="0">
                <a:solidFill>
                  <a:schemeClr val="accent5">
                    <a:lumMod val="25000"/>
                  </a:schemeClr>
                </a:solidFill>
              </a:rPr>
              <a:t>Servlet</a:t>
            </a:r>
            <a:r>
              <a:rPr lang="es-MX" b="1" dirty="0" smtClean="0">
                <a:solidFill>
                  <a:schemeClr val="accent5">
                    <a:lumMod val="25000"/>
                  </a:schemeClr>
                </a:solidFill>
              </a:rPr>
              <a:t> </a:t>
            </a:r>
            <a:r>
              <a:rPr lang="es-MX" b="1" dirty="0" err="1" smtClean="0">
                <a:solidFill>
                  <a:schemeClr val="accent5">
                    <a:lumMod val="25000"/>
                  </a:schemeClr>
                </a:solidFill>
              </a:rPr>
              <a:t>Application</a:t>
            </a:r>
            <a:r>
              <a:rPr lang="es-MX" b="1" dirty="0" smtClean="0">
                <a:solidFill>
                  <a:schemeClr val="accent5">
                    <a:lumMod val="25000"/>
                  </a:schemeClr>
                </a:solidFill>
              </a:rPr>
              <a:t> Server</a:t>
            </a:r>
            <a:endParaRPr lang="es-MX" b="1" dirty="0">
              <a:solidFill>
                <a:schemeClr val="accent5">
                  <a:lumMod val="25000"/>
                </a:schemeClr>
              </a:solidFill>
            </a:endParaRPr>
          </a:p>
        </p:txBody>
      </p:sp>
      <p:sp>
        <p:nvSpPr>
          <p:cNvPr id="28" name="27 CuadroTexto"/>
          <p:cNvSpPr txBox="1"/>
          <p:nvPr/>
        </p:nvSpPr>
        <p:spPr>
          <a:xfrm>
            <a:off x="785786" y="4143380"/>
            <a:ext cx="1714512" cy="290189"/>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1</a:t>
            </a:r>
            <a:endParaRPr lang="es-MX" sz="1600" b="1" dirty="0">
              <a:solidFill>
                <a:schemeClr val="accent5">
                  <a:lumMod val="25000"/>
                </a:schemeClr>
              </a:solidFill>
            </a:endParaRPr>
          </a:p>
        </p:txBody>
      </p:sp>
      <p:sp>
        <p:nvSpPr>
          <p:cNvPr id="29" name="28 Flecha derecha"/>
          <p:cNvSpPr/>
          <p:nvPr/>
        </p:nvSpPr>
        <p:spPr>
          <a:xfrm>
            <a:off x="2285984" y="4265845"/>
            <a:ext cx="1071570" cy="12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30" name="29 CuadroTexto"/>
          <p:cNvSpPr txBox="1"/>
          <p:nvPr/>
        </p:nvSpPr>
        <p:spPr>
          <a:xfrm>
            <a:off x="785786" y="4704678"/>
            <a:ext cx="1714512" cy="241824"/>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2</a:t>
            </a:r>
            <a:endParaRPr lang="es-MX" sz="1600" b="1" dirty="0">
              <a:solidFill>
                <a:schemeClr val="accent5">
                  <a:lumMod val="25000"/>
                </a:schemeClr>
              </a:solidFill>
            </a:endParaRPr>
          </a:p>
        </p:txBody>
      </p:sp>
      <p:sp>
        <p:nvSpPr>
          <p:cNvPr id="31" name="30 Flecha derecha"/>
          <p:cNvSpPr/>
          <p:nvPr/>
        </p:nvSpPr>
        <p:spPr>
          <a:xfrm>
            <a:off x="2285984" y="4806732"/>
            <a:ext cx="1071570"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32" name="31 CuadroTexto"/>
          <p:cNvSpPr txBox="1"/>
          <p:nvPr/>
        </p:nvSpPr>
        <p:spPr>
          <a:xfrm>
            <a:off x="785786" y="5133306"/>
            <a:ext cx="1714512" cy="338554"/>
          </a:xfrm>
          <a:prstGeom prst="rect">
            <a:avLst/>
          </a:prstGeom>
          <a:noFill/>
        </p:spPr>
        <p:txBody>
          <a:bodyPr wrap="square" rtlCol="0">
            <a:spAutoFit/>
          </a:bodyPr>
          <a:lstStyle/>
          <a:p>
            <a:pPr algn="ctr"/>
            <a:r>
              <a:rPr lang="es-MX" sz="1600" b="1" dirty="0" err="1" smtClean="0">
                <a:solidFill>
                  <a:schemeClr val="accent5">
                    <a:lumMod val="25000"/>
                  </a:schemeClr>
                </a:solidFill>
              </a:rPr>
              <a:t>Request</a:t>
            </a:r>
            <a:r>
              <a:rPr lang="es-MX" sz="1600" b="1" dirty="0" smtClean="0">
                <a:solidFill>
                  <a:schemeClr val="accent5">
                    <a:lumMod val="25000"/>
                  </a:schemeClr>
                </a:solidFill>
              </a:rPr>
              <a:t> 3</a:t>
            </a:r>
            <a:endParaRPr lang="es-MX" sz="1600" b="1" dirty="0">
              <a:solidFill>
                <a:schemeClr val="accent5">
                  <a:lumMod val="25000"/>
                </a:schemeClr>
              </a:solidFill>
            </a:endParaRPr>
          </a:p>
        </p:txBody>
      </p:sp>
      <p:sp>
        <p:nvSpPr>
          <p:cNvPr id="33" name="32 Flecha derecha"/>
          <p:cNvSpPr/>
          <p:nvPr/>
        </p:nvSpPr>
        <p:spPr>
          <a:xfrm>
            <a:off x="2285984" y="5235360"/>
            <a:ext cx="1071570" cy="102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a:p>
        </p:txBody>
      </p:sp>
      <p:sp>
        <p:nvSpPr>
          <p:cNvPr id="34" name="33 Rectángulo"/>
          <p:cNvSpPr/>
          <p:nvPr/>
        </p:nvSpPr>
        <p:spPr>
          <a:xfrm>
            <a:off x="4929190" y="4000504"/>
            <a:ext cx="3357586"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solidFill>
                  <a:schemeClr val="accent5">
                    <a:lumMod val="25000"/>
                  </a:schemeClr>
                </a:solidFill>
              </a:rPr>
              <a:t>JVM</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p:txBody>
      </p:sp>
      <p:sp>
        <p:nvSpPr>
          <p:cNvPr id="35" name="34 Elipse"/>
          <p:cNvSpPr/>
          <p:nvPr/>
        </p:nvSpPr>
        <p:spPr>
          <a:xfrm>
            <a:off x="6215074" y="4857760"/>
            <a:ext cx="1857388" cy="500066"/>
          </a:xfrm>
          <a:prstGeom prst="ellipse">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solidFill>
                  <a:schemeClr val="accent5">
                    <a:lumMod val="25000"/>
                  </a:schemeClr>
                </a:solidFill>
              </a:rPr>
              <a:t>Servlet</a:t>
            </a:r>
            <a:endParaRPr lang="es-MX" sz="1400" dirty="0">
              <a:solidFill>
                <a:schemeClr val="accent5">
                  <a:lumMod val="25000"/>
                </a:schemeClr>
              </a:solidFill>
            </a:endParaRPr>
          </a:p>
        </p:txBody>
      </p:sp>
      <p:cxnSp>
        <p:nvCxnSpPr>
          <p:cNvPr id="37" name="36 Conector recto de flecha"/>
          <p:cNvCxnSpPr>
            <a:stCxn id="33" idx="3"/>
            <a:endCxn id="35" idx="3"/>
          </p:cNvCxnSpPr>
          <p:nvPr/>
        </p:nvCxnSpPr>
        <p:spPr>
          <a:xfrm flipV="1">
            <a:off x="3357554" y="5284593"/>
            <a:ext cx="3129528" cy="1794"/>
          </a:xfrm>
          <a:prstGeom prst="straightConnector1">
            <a:avLst/>
          </a:prstGeom>
          <a:ln w="34925" cmpd="sng">
            <a:solidFill>
              <a:srgbClr val="CC0099"/>
            </a:solidFill>
            <a:prstDash val="lgDash"/>
            <a:tailEnd type="stealth" w="lg" len="lg"/>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a:stCxn id="31" idx="0"/>
            <a:endCxn id="35" idx="2"/>
          </p:cNvCxnSpPr>
          <p:nvPr/>
        </p:nvCxnSpPr>
        <p:spPr>
          <a:xfrm rot="16200000" flipH="1">
            <a:off x="4610269" y="3502989"/>
            <a:ext cx="301061" cy="2908547"/>
          </a:xfrm>
          <a:prstGeom prst="straightConnector1">
            <a:avLst/>
          </a:prstGeom>
          <a:ln w="34925" cmpd="sng">
            <a:solidFill>
              <a:srgbClr val="CC0099"/>
            </a:solidFill>
            <a:prstDash val="lgDash"/>
            <a:tailEnd type="stealth" w="lg" len="lg"/>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29" idx="3"/>
            <a:endCxn id="35" idx="1"/>
          </p:cNvCxnSpPr>
          <p:nvPr/>
        </p:nvCxnSpPr>
        <p:spPr>
          <a:xfrm>
            <a:off x="3357554" y="4327078"/>
            <a:ext cx="3129528" cy="603915"/>
          </a:xfrm>
          <a:prstGeom prst="straightConnector1">
            <a:avLst/>
          </a:prstGeom>
          <a:ln w="34925" cmpd="sng">
            <a:solidFill>
              <a:srgbClr val="CC0099"/>
            </a:solidFill>
            <a:prstDash val="lgDash"/>
            <a:tailEnd type="stealth" w="lg" len="lg"/>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4786314" y="4857760"/>
            <a:ext cx="1714512" cy="338554"/>
          </a:xfrm>
          <a:prstGeom prst="rect">
            <a:avLst/>
          </a:prstGeom>
          <a:noFill/>
        </p:spPr>
        <p:txBody>
          <a:bodyPr wrap="square" rtlCol="0">
            <a:spAutoFit/>
          </a:bodyPr>
          <a:lstStyle/>
          <a:p>
            <a:pPr algn="ctr"/>
            <a:r>
              <a:rPr lang="es-MX" sz="1600" b="1" dirty="0" err="1" smtClean="0">
                <a:solidFill>
                  <a:schemeClr val="accent5">
                    <a:lumMod val="25000"/>
                  </a:schemeClr>
                </a:solidFill>
              </a:rPr>
              <a:t>Threads</a:t>
            </a:r>
            <a:endParaRPr lang="es-MX" sz="1600" b="1" dirty="0">
              <a:solidFill>
                <a:schemeClr val="accent5">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9" name="Picture 15"/>
          <p:cNvPicPr>
            <a:picLocks noChangeAspect="1" noChangeArrowheads="1"/>
          </p:cNvPicPr>
          <p:nvPr/>
        </p:nvPicPr>
        <p:blipFill>
          <a:blip r:embed="rId2"/>
          <a:srcRect/>
          <a:stretch>
            <a:fillRect/>
          </a:stretch>
        </p:blipFill>
        <p:spPr bwMode="auto">
          <a:xfrm>
            <a:off x="285720" y="2457962"/>
            <a:ext cx="8220075" cy="3038475"/>
          </a:xfrm>
          <a:prstGeom prst="rect">
            <a:avLst/>
          </a:prstGeom>
          <a:noFill/>
          <a:ln w="9525">
            <a:noFill/>
            <a:miter lim="800000"/>
            <a:headEnd/>
            <a:tailEnd/>
          </a:ln>
          <a:effectLst/>
        </p:spPr>
      </p:pic>
      <p:sp>
        <p:nvSpPr>
          <p:cNvPr id="6146" name="Rectangle 2"/>
          <p:cNvSpPr>
            <a:spLocks noGrp="1" noChangeArrowheads="1"/>
          </p:cNvSpPr>
          <p:nvPr>
            <p:ph type="title"/>
          </p:nvPr>
        </p:nvSpPr>
        <p:spPr/>
        <p:txBody>
          <a:bodyPr/>
          <a:lstStyle/>
          <a:p>
            <a:pPr eaLnBrk="1" hangingPunct="1"/>
            <a:r>
              <a:rPr lang="en-US" dirty="0" smtClean="0"/>
              <a:t>General Architecture </a:t>
            </a:r>
            <a:br>
              <a:rPr lang="en-US" dirty="0" smtClean="0"/>
            </a:br>
            <a:r>
              <a:rPr lang="en-US" dirty="0" smtClean="0"/>
              <a:t>JEE </a:t>
            </a:r>
            <a:r>
              <a:rPr lang="en-US" dirty="0" err="1" smtClean="0"/>
              <a:t>Servlet</a:t>
            </a:r>
            <a:r>
              <a:rPr lang="en-US" dirty="0" smtClean="0"/>
              <a:t> Application Server</a:t>
            </a:r>
          </a:p>
        </p:txBody>
      </p:sp>
      <p:pic>
        <p:nvPicPr>
          <p:cNvPr id="6148" name="Picture 15" descr="180px-Apache-Server">
            <a:hlinkClick r:id="rId3"/>
          </p:cNvPr>
          <p:cNvPicPr>
            <a:picLocks noChangeAspect="1" noChangeArrowheads="1"/>
          </p:cNvPicPr>
          <p:nvPr/>
        </p:nvPicPr>
        <p:blipFill>
          <a:blip r:embed="rId4"/>
          <a:srcRect/>
          <a:stretch>
            <a:fillRect/>
          </a:stretch>
        </p:blipFill>
        <p:spPr bwMode="auto">
          <a:xfrm>
            <a:off x="2843213" y="2159521"/>
            <a:ext cx="954087" cy="1265237"/>
          </a:xfrm>
          <a:prstGeom prst="rect">
            <a:avLst/>
          </a:prstGeom>
          <a:noFill/>
          <a:ln w="9525">
            <a:noFill/>
            <a:miter lim="800000"/>
            <a:headEnd/>
            <a:tailEnd/>
          </a:ln>
        </p:spPr>
      </p:pic>
      <p:pic>
        <p:nvPicPr>
          <p:cNvPr id="6149" name="Picture 17" descr="logo">
            <a:hlinkClick r:id="rId5"/>
          </p:cNvPr>
          <p:cNvPicPr>
            <a:picLocks noChangeAspect="1" noChangeArrowheads="1"/>
          </p:cNvPicPr>
          <p:nvPr/>
        </p:nvPicPr>
        <p:blipFill>
          <a:blip r:embed="rId6"/>
          <a:srcRect/>
          <a:stretch>
            <a:fillRect/>
          </a:stretch>
        </p:blipFill>
        <p:spPr bwMode="auto">
          <a:xfrm>
            <a:off x="5160379" y="2380549"/>
            <a:ext cx="1655763" cy="758825"/>
          </a:xfrm>
          <a:prstGeom prst="rect">
            <a:avLst/>
          </a:prstGeom>
          <a:noFill/>
          <a:ln w="9525">
            <a:noFill/>
            <a:miter lim="800000"/>
            <a:headEnd/>
            <a:tailEnd/>
          </a:ln>
        </p:spPr>
      </p:pic>
      <p:pic>
        <p:nvPicPr>
          <p:cNvPr id="6150" name="Picture 19" descr="logo_java">
            <a:hlinkClick r:id="rId7"/>
          </p:cNvPr>
          <p:cNvPicPr>
            <a:picLocks noChangeAspect="1" noChangeArrowheads="1"/>
          </p:cNvPicPr>
          <p:nvPr/>
        </p:nvPicPr>
        <p:blipFill>
          <a:blip r:embed="rId8"/>
          <a:srcRect/>
          <a:stretch>
            <a:fillRect/>
          </a:stretch>
        </p:blipFill>
        <p:spPr bwMode="auto">
          <a:xfrm>
            <a:off x="7451725" y="3888308"/>
            <a:ext cx="781050" cy="990600"/>
          </a:xfrm>
          <a:prstGeom prst="rect">
            <a:avLst/>
          </a:prstGeom>
          <a:noFill/>
          <a:ln w="9525">
            <a:noFill/>
            <a:miter lim="800000"/>
            <a:headEnd/>
            <a:tailEnd/>
          </a:ln>
        </p:spPr>
      </p:pic>
      <p:pic>
        <p:nvPicPr>
          <p:cNvPr id="6151" name="Picture 21" descr="firefox-logo">
            <a:hlinkClick r:id="rId9"/>
          </p:cNvPr>
          <p:cNvPicPr>
            <a:picLocks noChangeAspect="1" noChangeArrowheads="1"/>
          </p:cNvPicPr>
          <p:nvPr/>
        </p:nvPicPr>
        <p:blipFill>
          <a:blip r:embed="rId10"/>
          <a:srcRect/>
          <a:stretch>
            <a:fillRect/>
          </a:stretch>
        </p:blipFill>
        <p:spPr bwMode="auto">
          <a:xfrm>
            <a:off x="900113" y="2664346"/>
            <a:ext cx="679450" cy="846137"/>
          </a:xfrm>
          <a:prstGeom prst="rect">
            <a:avLst/>
          </a:prstGeom>
          <a:noFill/>
          <a:ln w="9525">
            <a:noFill/>
            <a:miter lim="800000"/>
            <a:headEnd/>
            <a:tailEnd/>
          </a:ln>
        </p:spPr>
      </p:pic>
      <p:pic>
        <p:nvPicPr>
          <p:cNvPr id="6152" name="Picture 23" descr="IE_v">
            <a:hlinkClick r:id="rId11"/>
          </p:cNvPr>
          <p:cNvPicPr>
            <a:picLocks noChangeAspect="1" noChangeArrowheads="1"/>
          </p:cNvPicPr>
          <p:nvPr/>
        </p:nvPicPr>
        <p:blipFill>
          <a:blip r:embed="rId12"/>
          <a:srcRect/>
          <a:stretch>
            <a:fillRect/>
          </a:stretch>
        </p:blipFill>
        <p:spPr bwMode="auto">
          <a:xfrm>
            <a:off x="731838" y="4193108"/>
            <a:ext cx="895350" cy="895350"/>
          </a:xfrm>
          <a:prstGeom prst="rect">
            <a:avLst/>
          </a:prstGeom>
          <a:noFill/>
          <a:ln w="9525">
            <a:noFill/>
            <a:miter lim="800000"/>
            <a:headEnd/>
            <a:tailEnd/>
          </a:ln>
        </p:spPr>
      </p:pic>
      <p:pic>
        <p:nvPicPr>
          <p:cNvPr id="6153" name="Picture 25" descr="image10">
            <a:hlinkClick r:id="rId13"/>
          </p:cNvPr>
          <p:cNvPicPr>
            <a:picLocks noChangeAspect="1" noChangeArrowheads="1"/>
          </p:cNvPicPr>
          <p:nvPr/>
        </p:nvPicPr>
        <p:blipFill>
          <a:blip r:embed="rId14"/>
          <a:srcRect/>
          <a:stretch>
            <a:fillRect/>
          </a:stretch>
        </p:blipFill>
        <p:spPr bwMode="auto">
          <a:xfrm>
            <a:off x="5003800" y="4680471"/>
            <a:ext cx="998538" cy="709612"/>
          </a:xfrm>
          <a:prstGeom prst="rect">
            <a:avLst/>
          </a:prstGeom>
          <a:noFill/>
          <a:ln w="9525">
            <a:noFill/>
            <a:miter lim="800000"/>
            <a:headEnd/>
            <a:tailEnd/>
          </a:ln>
        </p:spPr>
      </p:pic>
      <p:pic>
        <p:nvPicPr>
          <p:cNvPr id="6154" name="Picture 27" descr="flash_logo_02">
            <a:hlinkClick r:id="rId15"/>
          </p:cNvPr>
          <p:cNvPicPr>
            <a:picLocks noChangeAspect="1" noChangeArrowheads="1"/>
          </p:cNvPicPr>
          <p:nvPr/>
        </p:nvPicPr>
        <p:blipFill>
          <a:blip r:embed="rId16"/>
          <a:srcRect/>
          <a:stretch>
            <a:fillRect/>
          </a:stretch>
        </p:blipFill>
        <p:spPr bwMode="auto">
          <a:xfrm>
            <a:off x="6227763" y="4680471"/>
            <a:ext cx="723900" cy="1133475"/>
          </a:xfrm>
          <a:prstGeom prst="rect">
            <a:avLst/>
          </a:prstGeom>
          <a:noFill/>
          <a:ln w="9525">
            <a:noFill/>
            <a:miter lim="800000"/>
            <a:headEnd/>
            <a:tailEnd/>
          </a:ln>
        </p:spPr>
      </p:pic>
      <p:sp>
        <p:nvSpPr>
          <p:cNvPr id="6156" name="AutoShape 12"/>
          <p:cNvSpPr>
            <a:spLocks noChangeAspect="1" noChangeArrowheads="1" noTextEdit="1"/>
          </p:cNvSpPr>
          <p:nvPr/>
        </p:nvSpPr>
        <p:spPr bwMode="auto">
          <a:xfrm>
            <a:off x="381907" y="2448446"/>
            <a:ext cx="8193088" cy="3009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s-MX"/>
          </a:p>
        </p:txBody>
      </p:sp>
      <p:pic>
        <p:nvPicPr>
          <p:cNvPr id="1026" name="Picture 2" descr="http://cdn-static.zdnet.com/i/story/70/00/022945/oracle-abandons-commercial-support-for-glassfish-jee-server.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5477" y="1873426"/>
            <a:ext cx="1265948" cy="1265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800" dirty="0" smtClean="0"/>
              <a:t>Folder structure for a web application based in Java </a:t>
            </a:r>
            <a:r>
              <a:rPr lang="en-US" sz="2800" dirty="0" err="1" smtClean="0"/>
              <a:t>Servlets</a:t>
            </a:r>
            <a:r>
              <a:rPr lang="en-US" sz="2800" dirty="0" smtClean="0"/>
              <a:t> (sample structure for Tomcat)</a:t>
            </a:r>
          </a:p>
        </p:txBody>
      </p:sp>
      <p:grpSp>
        <p:nvGrpSpPr>
          <p:cNvPr id="7171" name="Group 23"/>
          <p:cNvGrpSpPr>
            <a:grpSpLocks/>
          </p:cNvGrpSpPr>
          <p:nvPr/>
        </p:nvGrpSpPr>
        <p:grpSpPr bwMode="auto">
          <a:xfrm>
            <a:off x="539750" y="1719263"/>
            <a:ext cx="1316038" cy="873125"/>
            <a:chOff x="340" y="1298"/>
            <a:chExt cx="907" cy="577"/>
          </a:xfrm>
        </p:grpSpPr>
        <p:pic>
          <p:nvPicPr>
            <p:cNvPr id="7196" name="Picture 6" descr="BD18204_"/>
            <p:cNvPicPr>
              <a:picLocks noChangeAspect="1" noChangeArrowheads="1"/>
            </p:cNvPicPr>
            <p:nvPr/>
          </p:nvPicPr>
          <p:blipFill>
            <a:blip r:embed="rId2"/>
            <a:srcRect/>
            <a:stretch>
              <a:fillRect/>
            </a:stretch>
          </p:blipFill>
          <p:spPr bwMode="auto">
            <a:xfrm>
              <a:off x="340" y="1298"/>
              <a:ext cx="907" cy="577"/>
            </a:xfrm>
            <a:prstGeom prst="rect">
              <a:avLst/>
            </a:prstGeom>
            <a:noFill/>
            <a:ln w="9525">
              <a:noFill/>
              <a:miter lim="800000"/>
              <a:headEnd/>
              <a:tailEnd/>
            </a:ln>
          </p:spPr>
        </p:pic>
        <p:sp>
          <p:nvSpPr>
            <p:cNvPr id="7197" name="Text Box 7"/>
            <p:cNvSpPr txBox="1">
              <a:spLocks noChangeArrowheads="1"/>
            </p:cNvSpPr>
            <p:nvPr/>
          </p:nvSpPr>
          <p:spPr bwMode="auto">
            <a:xfrm>
              <a:off x="431" y="1521"/>
              <a:ext cx="725" cy="223"/>
            </a:xfrm>
            <a:prstGeom prst="rect">
              <a:avLst/>
            </a:prstGeom>
            <a:noFill/>
            <a:ln w="9525">
              <a:noFill/>
              <a:miter lim="800000"/>
              <a:headEnd/>
              <a:tailEnd/>
            </a:ln>
          </p:spPr>
          <p:txBody>
            <a:bodyPr>
              <a:spAutoFit/>
            </a:bodyPr>
            <a:lstStyle/>
            <a:p>
              <a:pPr algn="ctr">
                <a:spcBef>
                  <a:spcPct val="50000"/>
                </a:spcBef>
              </a:pPr>
              <a:r>
                <a:rPr lang="es-MX" sz="1600" b="1">
                  <a:solidFill>
                    <a:srgbClr val="000099"/>
                  </a:solidFill>
                </a:rPr>
                <a:t>jakarta</a:t>
              </a:r>
              <a:endParaRPr lang="es-ES" sz="1600" b="1">
                <a:solidFill>
                  <a:srgbClr val="000099"/>
                </a:solidFill>
              </a:endParaRPr>
            </a:p>
          </p:txBody>
        </p:sp>
      </p:grpSp>
      <p:grpSp>
        <p:nvGrpSpPr>
          <p:cNvPr id="7172" name="Group 22"/>
          <p:cNvGrpSpPr>
            <a:grpSpLocks/>
          </p:cNvGrpSpPr>
          <p:nvPr/>
        </p:nvGrpSpPr>
        <p:grpSpPr bwMode="auto">
          <a:xfrm>
            <a:off x="1920875" y="2359025"/>
            <a:ext cx="1317625" cy="873125"/>
            <a:chOff x="1292" y="1661"/>
            <a:chExt cx="907" cy="577"/>
          </a:xfrm>
        </p:grpSpPr>
        <p:pic>
          <p:nvPicPr>
            <p:cNvPr id="7194" name="Picture 8" descr="BD18204_"/>
            <p:cNvPicPr>
              <a:picLocks noChangeAspect="1" noChangeArrowheads="1"/>
            </p:cNvPicPr>
            <p:nvPr/>
          </p:nvPicPr>
          <p:blipFill>
            <a:blip r:embed="rId2"/>
            <a:srcRect/>
            <a:stretch>
              <a:fillRect/>
            </a:stretch>
          </p:blipFill>
          <p:spPr bwMode="auto">
            <a:xfrm>
              <a:off x="1292" y="1661"/>
              <a:ext cx="907" cy="577"/>
            </a:xfrm>
            <a:prstGeom prst="rect">
              <a:avLst/>
            </a:prstGeom>
            <a:noFill/>
            <a:ln w="9525">
              <a:noFill/>
              <a:miter lim="800000"/>
              <a:headEnd/>
              <a:tailEnd/>
            </a:ln>
          </p:spPr>
        </p:pic>
        <p:sp>
          <p:nvSpPr>
            <p:cNvPr id="7195" name="Text Box 9"/>
            <p:cNvSpPr txBox="1">
              <a:spLocks noChangeArrowheads="1"/>
            </p:cNvSpPr>
            <p:nvPr/>
          </p:nvSpPr>
          <p:spPr bwMode="auto">
            <a:xfrm>
              <a:off x="1383" y="1884"/>
              <a:ext cx="725" cy="222"/>
            </a:xfrm>
            <a:prstGeom prst="rect">
              <a:avLst/>
            </a:prstGeom>
            <a:noFill/>
            <a:ln w="9525">
              <a:noFill/>
              <a:miter lim="800000"/>
              <a:headEnd/>
              <a:tailEnd/>
            </a:ln>
          </p:spPr>
          <p:txBody>
            <a:bodyPr>
              <a:spAutoFit/>
            </a:bodyPr>
            <a:lstStyle/>
            <a:p>
              <a:pPr algn="ctr">
                <a:spcBef>
                  <a:spcPct val="50000"/>
                </a:spcBef>
              </a:pPr>
              <a:r>
                <a:rPr lang="es-MX" sz="1600" b="1">
                  <a:solidFill>
                    <a:srgbClr val="000099"/>
                  </a:solidFill>
                </a:rPr>
                <a:t>webapps</a:t>
              </a:r>
              <a:endParaRPr lang="es-ES" sz="1600" b="1">
                <a:solidFill>
                  <a:srgbClr val="000099"/>
                </a:solidFill>
              </a:endParaRPr>
            </a:p>
          </p:txBody>
        </p:sp>
      </p:grpSp>
      <p:grpSp>
        <p:nvGrpSpPr>
          <p:cNvPr id="7173" name="Group 21"/>
          <p:cNvGrpSpPr>
            <a:grpSpLocks/>
          </p:cNvGrpSpPr>
          <p:nvPr/>
        </p:nvGrpSpPr>
        <p:grpSpPr bwMode="auto">
          <a:xfrm>
            <a:off x="3276600" y="3006725"/>
            <a:ext cx="1511300" cy="873125"/>
            <a:chOff x="2245" y="1979"/>
            <a:chExt cx="907" cy="577"/>
          </a:xfrm>
        </p:grpSpPr>
        <p:pic>
          <p:nvPicPr>
            <p:cNvPr id="7192" name="Picture 10" descr="BD18204_"/>
            <p:cNvPicPr>
              <a:picLocks noChangeAspect="1" noChangeArrowheads="1"/>
            </p:cNvPicPr>
            <p:nvPr/>
          </p:nvPicPr>
          <p:blipFill>
            <a:blip r:embed="rId2"/>
            <a:srcRect/>
            <a:stretch>
              <a:fillRect/>
            </a:stretch>
          </p:blipFill>
          <p:spPr bwMode="auto">
            <a:xfrm>
              <a:off x="2245" y="1979"/>
              <a:ext cx="907" cy="577"/>
            </a:xfrm>
            <a:prstGeom prst="rect">
              <a:avLst/>
            </a:prstGeom>
            <a:noFill/>
            <a:ln w="9525">
              <a:noFill/>
              <a:miter lim="800000"/>
              <a:headEnd/>
              <a:tailEnd/>
            </a:ln>
          </p:spPr>
        </p:pic>
        <p:sp>
          <p:nvSpPr>
            <p:cNvPr id="7193" name="Text Box 11"/>
            <p:cNvSpPr txBox="1">
              <a:spLocks noChangeArrowheads="1"/>
            </p:cNvSpPr>
            <p:nvPr/>
          </p:nvSpPr>
          <p:spPr bwMode="auto">
            <a:xfrm>
              <a:off x="2294" y="2202"/>
              <a:ext cx="772" cy="224"/>
            </a:xfrm>
            <a:prstGeom prst="rect">
              <a:avLst/>
            </a:prstGeom>
            <a:noFill/>
            <a:ln w="9525">
              <a:noFill/>
              <a:miter lim="800000"/>
              <a:headEnd/>
              <a:tailEnd/>
            </a:ln>
          </p:spPr>
          <p:txBody>
            <a:bodyPr>
              <a:spAutoFit/>
            </a:bodyPr>
            <a:lstStyle/>
            <a:p>
              <a:pPr algn="ctr">
                <a:spcBef>
                  <a:spcPct val="50000"/>
                </a:spcBef>
              </a:pPr>
              <a:r>
                <a:rPr lang="en-US" sz="1600" b="1" i="1">
                  <a:solidFill>
                    <a:srgbClr val="CC0099"/>
                  </a:solidFill>
                </a:rPr>
                <a:t>application</a:t>
              </a:r>
            </a:p>
          </p:txBody>
        </p:sp>
      </p:grpSp>
      <p:grpSp>
        <p:nvGrpSpPr>
          <p:cNvPr id="7174" name="Group 20"/>
          <p:cNvGrpSpPr>
            <a:grpSpLocks/>
          </p:cNvGrpSpPr>
          <p:nvPr/>
        </p:nvGrpSpPr>
        <p:grpSpPr bwMode="auto">
          <a:xfrm>
            <a:off x="4860925" y="3663950"/>
            <a:ext cx="1316038" cy="873125"/>
            <a:chOff x="3198" y="2523"/>
            <a:chExt cx="907" cy="577"/>
          </a:xfrm>
        </p:grpSpPr>
        <p:pic>
          <p:nvPicPr>
            <p:cNvPr id="7190" name="Picture 12" descr="BD18204_"/>
            <p:cNvPicPr>
              <a:picLocks noChangeAspect="1" noChangeArrowheads="1"/>
            </p:cNvPicPr>
            <p:nvPr/>
          </p:nvPicPr>
          <p:blipFill>
            <a:blip r:embed="rId2"/>
            <a:srcRect/>
            <a:stretch>
              <a:fillRect/>
            </a:stretch>
          </p:blipFill>
          <p:spPr bwMode="auto">
            <a:xfrm>
              <a:off x="3198" y="2523"/>
              <a:ext cx="907" cy="577"/>
            </a:xfrm>
            <a:prstGeom prst="rect">
              <a:avLst/>
            </a:prstGeom>
            <a:noFill/>
            <a:ln w="9525">
              <a:noFill/>
              <a:miter lim="800000"/>
              <a:headEnd/>
              <a:tailEnd/>
            </a:ln>
          </p:spPr>
        </p:pic>
        <p:sp>
          <p:nvSpPr>
            <p:cNvPr id="7191" name="Text Box 13"/>
            <p:cNvSpPr txBox="1">
              <a:spLocks noChangeArrowheads="1"/>
            </p:cNvSpPr>
            <p:nvPr/>
          </p:nvSpPr>
          <p:spPr bwMode="auto">
            <a:xfrm>
              <a:off x="3289" y="2746"/>
              <a:ext cx="725" cy="202"/>
            </a:xfrm>
            <a:prstGeom prst="rect">
              <a:avLst/>
            </a:prstGeom>
            <a:noFill/>
            <a:ln w="9525">
              <a:noFill/>
              <a:miter lim="800000"/>
              <a:headEnd/>
              <a:tailEnd/>
            </a:ln>
          </p:spPr>
          <p:txBody>
            <a:bodyPr>
              <a:spAutoFit/>
            </a:bodyPr>
            <a:lstStyle/>
            <a:p>
              <a:pPr algn="ctr">
                <a:spcBef>
                  <a:spcPct val="50000"/>
                </a:spcBef>
              </a:pPr>
              <a:r>
                <a:rPr lang="es-MX" sz="1400" b="1">
                  <a:solidFill>
                    <a:srgbClr val="000099"/>
                  </a:solidFill>
                </a:rPr>
                <a:t>src</a:t>
              </a:r>
              <a:endParaRPr lang="es-ES" sz="1400" b="1">
                <a:solidFill>
                  <a:srgbClr val="000099"/>
                </a:solidFill>
              </a:endParaRPr>
            </a:p>
          </p:txBody>
        </p:sp>
      </p:grpSp>
      <p:grpSp>
        <p:nvGrpSpPr>
          <p:cNvPr id="7175" name="Group 19"/>
          <p:cNvGrpSpPr>
            <a:grpSpLocks/>
          </p:cNvGrpSpPr>
          <p:nvPr/>
        </p:nvGrpSpPr>
        <p:grpSpPr bwMode="auto">
          <a:xfrm>
            <a:off x="4860925" y="4592638"/>
            <a:ext cx="1316038" cy="871537"/>
            <a:chOff x="3198" y="3158"/>
            <a:chExt cx="907" cy="577"/>
          </a:xfrm>
        </p:grpSpPr>
        <p:pic>
          <p:nvPicPr>
            <p:cNvPr id="7188" name="Picture 14" descr="BD18204_"/>
            <p:cNvPicPr>
              <a:picLocks noChangeAspect="1" noChangeArrowheads="1"/>
            </p:cNvPicPr>
            <p:nvPr/>
          </p:nvPicPr>
          <p:blipFill>
            <a:blip r:embed="rId2"/>
            <a:srcRect/>
            <a:stretch>
              <a:fillRect/>
            </a:stretch>
          </p:blipFill>
          <p:spPr bwMode="auto">
            <a:xfrm>
              <a:off x="3198" y="3158"/>
              <a:ext cx="907" cy="577"/>
            </a:xfrm>
            <a:prstGeom prst="rect">
              <a:avLst/>
            </a:prstGeom>
            <a:noFill/>
            <a:ln w="9525">
              <a:noFill/>
              <a:miter lim="800000"/>
              <a:headEnd/>
              <a:tailEnd/>
            </a:ln>
          </p:spPr>
        </p:pic>
        <p:sp>
          <p:nvSpPr>
            <p:cNvPr id="7189" name="Text Box 15"/>
            <p:cNvSpPr txBox="1">
              <a:spLocks noChangeArrowheads="1"/>
            </p:cNvSpPr>
            <p:nvPr/>
          </p:nvSpPr>
          <p:spPr bwMode="auto">
            <a:xfrm>
              <a:off x="3289" y="3381"/>
              <a:ext cx="725" cy="202"/>
            </a:xfrm>
            <a:prstGeom prst="rect">
              <a:avLst/>
            </a:prstGeom>
            <a:noFill/>
            <a:ln w="9525">
              <a:noFill/>
              <a:miter lim="800000"/>
              <a:headEnd/>
              <a:tailEnd/>
            </a:ln>
          </p:spPr>
          <p:txBody>
            <a:bodyPr>
              <a:spAutoFit/>
            </a:bodyPr>
            <a:lstStyle/>
            <a:p>
              <a:pPr algn="ctr">
                <a:spcBef>
                  <a:spcPct val="50000"/>
                </a:spcBef>
              </a:pPr>
              <a:r>
                <a:rPr lang="es-MX" sz="1400" b="1">
                  <a:solidFill>
                    <a:srgbClr val="000099"/>
                  </a:solidFill>
                </a:rPr>
                <a:t>WEB-INF</a:t>
              </a:r>
              <a:endParaRPr lang="es-ES" sz="1400" b="1">
                <a:solidFill>
                  <a:srgbClr val="000099"/>
                </a:solidFill>
              </a:endParaRPr>
            </a:p>
          </p:txBody>
        </p:sp>
      </p:grpSp>
      <p:grpSp>
        <p:nvGrpSpPr>
          <p:cNvPr id="7176" name="Group 18"/>
          <p:cNvGrpSpPr>
            <a:grpSpLocks/>
          </p:cNvGrpSpPr>
          <p:nvPr/>
        </p:nvGrpSpPr>
        <p:grpSpPr bwMode="auto">
          <a:xfrm>
            <a:off x="6308725" y="5219700"/>
            <a:ext cx="1316038" cy="873125"/>
            <a:chOff x="4195" y="3612"/>
            <a:chExt cx="907" cy="577"/>
          </a:xfrm>
        </p:grpSpPr>
        <p:pic>
          <p:nvPicPr>
            <p:cNvPr id="7186" name="Picture 16" descr="BD18204_"/>
            <p:cNvPicPr>
              <a:picLocks noChangeAspect="1" noChangeArrowheads="1"/>
            </p:cNvPicPr>
            <p:nvPr/>
          </p:nvPicPr>
          <p:blipFill>
            <a:blip r:embed="rId2"/>
            <a:srcRect/>
            <a:stretch>
              <a:fillRect/>
            </a:stretch>
          </p:blipFill>
          <p:spPr bwMode="auto">
            <a:xfrm>
              <a:off x="4195" y="3612"/>
              <a:ext cx="907" cy="577"/>
            </a:xfrm>
            <a:prstGeom prst="rect">
              <a:avLst/>
            </a:prstGeom>
            <a:noFill/>
            <a:ln w="9525">
              <a:noFill/>
              <a:miter lim="800000"/>
              <a:headEnd/>
              <a:tailEnd/>
            </a:ln>
          </p:spPr>
        </p:pic>
        <p:sp>
          <p:nvSpPr>
            <p:cNvPr id="7187" name="Text Box 17"/>
            <p:cNvSpPr txBox="1">
              <a:spLocks noChangeArrowheads="1"/>
            </p:cNvSpPr>
            <p:nvPr/>
          </p:nvSpPr>
          <p:spPr bwMode="auto">
            <a:xfrm>
              <a:off x="4286" y="3835"/>
              <a:ext cx="725" cy="202"/>
            </a:xfrm>
            <a:prstGeom prst="rect">
              <a:avLst/>
            </a:prstGeom>
            <a:noFill/>
            <a:ln w="9525">
              <a:noFill/>
              <a:miter lim="800000"/>
              <a:headEnd/>
              <a:tailEnd/>
            </a:ln>
          </p:spPr>
          <p:txBody>
            <a:bodyPr>
              <a:spAutoFit/>
            </a:bodyPr>
            <a:lstStyle/>
            <a:p>
              <a:pPr algn="ctr">
                <a:spcBef>
                  <a:spcPct val="50000"/>
                </a:spcBef>
              </a:pPr>
              <a:r>
                <a:rPr lang="es-MX" sz="1400" b="1">
                  <a:solidFill>
                    <a:srgbClr val="000099"/>
                  </a:solidFill>
                </a:rPr>
                <a:t>classes</a:t>
              </a:r>
              <a:endParaRPr lang="es-ES" sz="1400" b="1">
                <a:solidFill>
                  <a:srgbClr val="000099"/>
                </a:solidFill>
              </a:endParaRPr>
            </a:p>
          </p:txBody>
        </p:sp>
      </p:grpSp>
      <p:cxnSp>
        <p:nvCxnSpPr>
          <p:cNvPr id="7177" name="AutoShape 26"/>
          <p:cNvCxnSpPr>
            <a:cxnSpLocks noChangeShapeType="1"/>
          </p:cNvCxnSpPr>
          <p:nvPr/>
        </p:nvCxnSpPr>
        <p:spPr bwMode="auto">
          <a:xfrm rot="16200000" flipH="1">
            <a:off x="1458119" y="2332832"/>
            <a:ext cx="203200" cy="722312"/>
          </a:xfrm>
          <a:prstGeom prst="bentConnector2">
            <a:avLst/>
          </a:prstGeom>
          <a:noFill/>
          <a:ln w="9525">
            <a:solidFill>
              <a:schemeClr val="tx1"/>
            </a:solidFill>
            <a:miter lim="800000"/>
            <a:headEnd/>
            <a:tailEnd/>
          </a:ln>
        </p:spPr>
      </p:cxnSp>
      <p:cxnSp>
        <p:nvCxnSpPr>
          <p:cNvPr id="7178" name="AutoShape 27"/>
          <p:cNvCxnSpPr>
            <a:cxnSpLocks noChangeShapeType="1"/>
          </p:cNvCxnSpPr>
          <p:nvPr/>
        </p:nvCxnSpPr>
        <p:spPr bwMode="auto">
          <a:xfrm rot="16200000" flipH="1">
            <a:off x="2822575" y="2989263"/>
            <a:ext cx="211138" cy="696912"/>
          </a:xfrm>
          <a:prstGeom prst="bentConnector2">
            <a:avLst/>
          </a:prstGeom>
          <a:noFill/>
          <a:ln w="9525">
            <a:solidFill>
              <a:schemeClr val="tx1"/>
            </a:solidFill>
            <a:miter lim="800000"/>
            <a:headEnd/>
            <a:tailEnd/>
          </a:ln>
        </p:spPr>
      </p:cxnSp>
      <p:cxnSp>
        <p:nvCxnSpPr>
          <p:cNvPr id="7179" name="AutoShape 28"/>
          <p:cNvCxnSpPr>
            <a:cxnSpLocks noChangeShapeType="1"/>
          </p:cNvCxnSpPr>
          <p:nvPr/>
        </p:nvCxnSpPr>
        <p:spPr bwMode="auto">
          <a:xfrm rot="16200000" flipH="1">
            <a:off x="4336256" y="3575844"/>
            <a:ext cx="220663" cy="828675"/>
          </a:xfrm>
          <a:prstGeom prst="bentConnector2">
            <a:avLst/>
          </a:prstGeom>
          <a:noFill/>
          <a:ln w="9525">
            <a:solidFill>
              <a:schemeClr val="tx1"/>
            </a:solidFill>
            <a:miter lim="800000"/>
            <a:headEnd/>
            <a:tailEnd/>
          </a:ln>
        </p:spPr>
      </p:cxnSp>
      <p:cxnSp>
        <p:nvCxnSpPr>
          <p:cNvPr id="7180" name="AutoShape 29"/>
          <p:cNvCxnSpPr>
            <a:cxnSpLocks noChangeShapeType="1"/>
          </p:cNvCxnSpPr>
          <p:nvPr/>
        </p:nvCxnSpPr>
        <p:spPr bwMode="auto">
          <a:xfrm rot="16200000" flipH="1">
            <a:off x="3871913" y="4040187"/>
            <a:ext cx="1149350" cy="828675"/>
          </a:xfrm>
          <a:prstGeom prst="bentConnector2">
            <a:avLst/>
          </a:prstGeom>
          <a:noFill/>
          <a:ln w="9525">
            <a:solidFill>
              <a:schemeClr val="tx1"/>
            </a:solidFill>
            <a:miter lim="800000"/>
            <a:headEnd/>
            <a:tailEnd/>
          </a:ln>
        </p:spPr>
      </p:cxnSp>
      <p:cxnSp>
        <p:nvCxnSpPr>
          <p:cNvPr id="7181" name="AutoShape 30"/>
          <p:cNvCxnSpPr>
            <a:cxnSpLocks noChangeShapeType="1"/>
          </p:cNvCxnSpPr>
          <p:nvPr/>
        </p:nvCxnSpPr>
        <p:spPr bwMode="auto">
          <a:xfrm rot="16200000" flipH="1">
            <a:off x="5818188" y="5165725"/>
            <a:ext cx="192088" cy="788987"/>
          </a:xfrm>
          <a:prstGeom prst="bentConnector2">
            <a:avLst/>
          </a:prstGeom>
          <a:noFill/>
          <a:ln w="9525">
            <a:solidFill>
              <a:schemeClr val="tx1"/>
            </a:solidFill>
            <a:miter lim="800000"/>
            <a:headEnd/>
            <a:tailEnd/>
          </a:ln>
        </p:spPr>
      </p:cxnSp>
      <p:sp>
        <p:nvSpPr>
          <p:cNvPr id="7182" name="Text Box 31"/>
          <p:cNvSpPr txBox="1">
            <a:spLocks noChangeArrowheads="1"/>
          </p:cNvSpPr>
          <p:nvPr/>
        </p:nvSpPr>
        <p:spPr bwMode="auto">
          <a:xfrm>
            <a:off x="6156325" y="3879850"/>
            <a:ext cx="1225550" cy="311150"/>
          </a:xfrm>
          <a:prstGeom prst="rect">
            <a:avLst/>
          </a:prstGeom>
          <a:noFill/>
          <a:ln w="9525">
            <a:noFill/>
            <a:miter lim="800000"/>
            <a:headEnd/>
            <a:tailEnd/>
          </a:ln>
        </p:spPr>
        <p:txBody>
          <a:bodyPr>
            <a:spAutoFit/>
          </a:bodyPr>
          <a:lstStyle/>
          <a:p>
            <a:pPr>
              <a:lnSpc>
                <a:spcPct val="80000"/>
              </a:lnSpc>
              <a:spcBef>
                <a:spcPct val="50000"/>
              </a:spcBef>
            </a:pPr>
            <a:r>
              <a:rPr lang="es-MX" b="1"/>
              <a:t>*.java</a:t>
            </a:r>
          </a:p>
        </p:txBody>
      </p:sp>
      <p:sp>
        <p:nvSpPr>
          <p:cNvPr id="7183" name="Text Box 32"/>
          <p:cNvSpPr txBox="1">
            <a:spLocks noChangeArrowheads="1"/>
          </p:cNvSpPr>
          <p:nvPr/>
        </p:nvSpPr>
        <p:spPr bwMode="auto">
          <a:xfrm>
            <a:off x="6156325" y="4816475"/>
            <a:ext cx="1225550" cy="311150"/>
          </a:xfrm>
          <a:prstGeom prst="rect">
            <a:avLst/>
          </a:prstGeom>
          <a:noFill/>
          <a:ln w="9525">
            <a:noFill/>
            <a:miter lim="800000"/>
            <a:headEnd/>
            <a:tailEnd/>
          </a:ln>
        </p:spPr>
        <p:txBody>
          <a:bodyPr>
            <a:spAutoFit/>
          </a:bodyPr>
          <a:lstStyle/>
          <a:p>
            <a:pPr>
              <a:lnSpc>
                <a:spcPct val="80000"/>
              </a:lnSpc>
              <a:spcBef>
                <a:spcPct val="50000"/>
              </a:spcBef>
            </a:pPr>
            <a:r>
              <a:rPr lang="es-MX" b="1"/>
              <a:t>web.xml</a:t>
            </a:r>
          </a:p>
        </p:txBody>
      </p:sp>
      <p:sp>
        <p:nvSpPr>
          <p:cNvPr id="7184" name="Text Box 33"/>
          <p:cNvSpPr txBox="1">
            <a:spLocks noChangeArrowheads="1"/>
          </p:cNvSpPr>
          <p:nvPr/>
        </p:nvSpPr>
        <p:spPr bwMode="auto">
          <a:xfrm>
            <a:off x="7669213" y="5535613"/>
            <a:ext cx="974725" cy="311150"/>
          </a:xfrm>
          <a:prstGeom prst="rect">
            <a:avLst/>
          </a:prstGeom>
          <a:noFill/>
          <a:ln w="9525">
            <a:noFill/>
            <a:miter lim="800000"/>
            <a:headEnd/>
            <a:tailEnd/>
          </a:ln>
        </p:spPr>
        <p:txBody>
          <a:bodyPr>
            <a:spAutoFit/>
          </a:bodyPr>
          <a:lstStyle/>
          <a:p>
            <a:pPr>
              <a:lnSpc>
                <a:spcPct val="80000"/>
              </a:lnSpc>
              <a:spcBef>
                <a:spcPct val="50000"/>
              </a:spcBef>
            </a:pPr>
            <a:r>
              <a:rPr lang="es-MX" b="1"/>
              <a:t>*.class</a:t>
            </a:r>
          </a:p>
        </p:txBody>
      </p:sp>
      <p:sp>
        <p:nvSpPr>
          <p:cNvPr id="7185" name="Text Box 34"/>
          <p:cNvSpPr txBox="1">
            <a:spLocks noChangeArrowheads="1"/>
          </p:cNvSpPr>
          <p:nvPr/>
        </p:nvSpPr>
        <p:spPr bwMode="auto">
          <a:xfrm>
            <a:off x="4716463" y="3141663"/>
            <a:ext cx="1008062" cy="530225"/>
          </a:xfrm>
          <a:prstGeom prst="rect">
            <a:avLst/>
          </a:prstGeom>
          <a:noFill/>
          <a:ln w="9525">
            <a:noFill/>
            <a:miter lim="800000"/>
            <a:headEnd/>
            <a:tailEnd/>
          </a:ln>
        </p:spPr>
        <p:txBody>
          <a:bodyPr>
            <a:spAutoFit/>
          </a:bodyPr>
          <a:lstStyle/>
          <a:p>
            <a:pPr>
              <a:lnSpc>
                <a:spcPct val="80000"/>
              </a:lnSpc>
              <a:spcBef>
                <a:spcPct val="50000"/>
              </a:spcBef>
            </a:pPr>
            <a:r>
              <a:rPr lang="es-MX" b="1"/>
              <a:t>*.html *.jpg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s-MX" smtClean="0"/>
              <a:t>Life cycle of a Servlet</a:t>
            </a:r>
            <a:endParaRPr lang="es-ES" smtClean="0"/>
          </a:p>
        </p:txBody>
      </p:sp>
      <p:pic>
        <p:nvPicPr>
          <p:cNvPr id="8195" name="Picture 4"/>
          <p:cNvPicPr>
            <a:picLocks noChangeAspect="1" noChangeArrowheads="1"/>
          </p:cNvPicPr>
          <p:nvPr/>
        </p:nvPicPr>
        <p:blipFill>
          <a:blip r:embed="rId2"/>
          <a:srcRect/>
          <a:stretch>
            <a:fillRect/>
          </a:stretch>
        </p:blipFill>
        <p:spPr bwMode="auto">
          <a:xfrm>
            <a:off x="1428728" y="1428736"/>
            <a:ext cx="6235726" cy="473325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Servlet</a:t>
            </a:r>
            <a:r>
              <a:rPr lang="es-MX" dirty="0" smtClean="0"/>
              <a:t> </a:t>
            </a:r>
            <a:r>
              <a:rPr lang="es-MX" dirty="0" err="1" smtClean="0"/>
              <a:t>Tasks</a:t>
            </a:r>
            <a:endParaRPr lang="es-MX" dirty="0"/>
          </a:p>
        </p:txBody>
      </p:sp>
      <p:sp>
        <p:nvSpPr>
          <p:cNvPr id="3" name="2 Marcador de contenido"/>
          <p:cNvSpPr>
            <a:spLocks noGrp="1"/>
          </p:cNvSpPr>
          <p:nvPr>
            <p:ph idx="1"/>
          </p:nvPr>
        </p:nvSpPr>
        <p:spPr/>
        <p:txBody>
          <a:bodyPr/>
          <a:lstStyle/>
          <a:p>
            <a:pPr>
              <a:buFont typeface="Arial" pitchFamily="34" charset="0"/>
              <a:buChar char="•"/>
            </a:pPr>
            <a:r>
              <a:rPr lang="es-MX" dirty="0" err="1" smtClean="0"/>
              <a:t>Read</a:t>
            </a:r>
            <a:r>
              <a:rPr lang="es-MX" dirty="0" smtClean="0"/>
              <a:t> </a:t>
            </a:r>
            <a:r>
              <a:rPr lang="es-MX" dirty="0" err="1" smtClean="0"/>
              <a:t>client</a:t>
            </a:r>
            <a:r>
              <a:rPr lang="es-MX" dirty="0" smtClean="0"/>
              <a:t> </a:t>
            </a:r>
            <a:r>
              <a:rPr lang="es-MX" dirty="0" err="1" smtClean="0"/>
              <a:t>explicit</a:t>
            </a:r>
            <a:r>
              <a:rPr lang="es-MX" dirty="0" smtClean="0"/>
              <a:t> data</a:t>
            </a:r>
          </a:p>
          <a:p>
            <a:pPr>
              <a:buFont typeface="Arial" pitchFamily="34" charset="0"/>
              <a:buChar char="•"/>
            </a:pPr>
            <a:r>
              <a:rPr lang="es-MX" dirty="0" err="1" smtClean="0"/>
              <a:t>Read</a:t>
            </a:r>
            <a:r>
              <a:rPr lang="es-MX" dirty="0" smtClean="0"/>
              <a:t> </a:t>
            </a:r>
            <a:r>
              <a:rPr lang="es-MX" dirty="0" err="1" smtClean="0"/>
              <a:t>implicit</a:t>
            </a:r>
            <a:r>
              <a:rPr lang="es-MX" dirty="0" smtClean="0"/>
              <a:t> HTTP data </a:t>
            </a:r>
            <a:r>
              <a:rPr lang="es-MX" dirty="0" err="1" smtClean="0"/>
              <a:t>sent</a:t>
            </a:r>
            <a:r>
              <a:rPr lang="es-MX" dirty="0" smtClean="0"/>
              <a:t> </a:t>
            </a:r>
            <a:r>
              <a:rPr lang="es-MX" dirty="0" err="1" smtClean="0"/>
              <a:t>by</a:t>
            </a:r>
            <a:r>
              <a:rPr lang="es-MX" dirty="0" smtClean="0"/>
              <a:t> </a:t>
            </a:r>
            <a:r>
              <a:rPr lang="es-MX" dirty="0" err="1" smtClean="0"/>
              <a:t>the</a:t>
            </a:r>
            <a:r>
              <a:rPr lang="es-MX" dirty="0" smtClean="0"/>
              <a:t> </a:t>
            </a:r>
            <a:r>
              <a:rPr lang="es-MX" dirty="0" err="1" smtClean="0"/>
              <a:t>client</a:t>
            </a:r>
            <a:endParaRPr lang="es-MX" dirty="0" smtClean="0"/>
          </a:p>
          <a:p>
            <a:pPr>
              <a:buFont typeface="Arial" pitchFamily="34" charset="0"/>
              <a:buChar char="•"/>
            </a:pPr>
            <a:r>
              <a:rPr lang="es-MX" dirty="0" err="1" smtClean="0"/>
              <a:t>Generate</a:t>
            </a:r>
            <a:r>
              <a:rPr lang="es-MX" dirty="0" smtClean="0"/>
              <a:t> </a:t>
            </a:r>
            <a:r>
              <a:rPr lang="es-MX" dirty="0" err="1" smtClean="0"/>
              <a:t>results</a:t>
            </a:r>
            <a:r>
              <a:rPr lang="es-MX" dirty="0" smtClean="0"/>
              <a:t> (</a:t>
            </a:r>
            <a:r>
              <a:rPr lang="es-MX" dirty="0" err="1" smtClean="0"/>
              <a:t>if</a:t>
            </a:r>
            <a:r>
              <a:rPr lang="es-MX" dirty="0" smtClean="0"/>
              <a:t> </a:t>
            </a:r>
            <a:r>
              <a:rPr lang="en-US" dirty="0" smtClean="0"/>
              <a:t>necessary</a:t>
            </a:r>
            <a:r>
              <a:rPr lang="es-MX" dirty="0" smtClean="0"/>
              <a:t>, </a:t>
            </a:r>
            <a:r>
              <a:rPr lang="es-MX" dirty="0" err="1" smtClean="0"/>
              <a:t>calls</a:t>
            </a:r>
            <a:r>
              <a:rPr lang="es-MX" dirty="0" smtClean="0"/>
              <a:t> </a:t>
            </a:r>
            <a:r>
              <a:rPr lang="es-MX" dirty="0" err="1" smtClean="0"/>
              <a:t>other</a:t>
            </a:r>
            <a:r>
              <a:rPr lang="es-MX" dirty="0" smtClean="0"/>
              <a:t> </a:t>
            </a:r>
            <a:r>
              <a:rPr lang="es-MX" dirty="0" err="1" smtClean="0"/>
              <a:t>applications</a:t>
            </a:r>
            <a:r>
              <a:rPr lang="es-MX" dirty="0" smtClean="0"/>
              <a:t> </a:t>
            </a:r>
            <a:r>
              <a:rPr lang="es-MX" dirty="0" err="1" smtClean="0"/>
              <a:t>to</a:t>
            </a:r>
            <a:r>
              <a:rPr lang="es-MX" dirty="0" smtClean="0"/>
              <a:t> </a:t>
            </a:r>
            <a:r>
              <a:rPr lang="es-MX" dirty="0" err="1" smtClean="0"/>
              <a:t>generate</a:t>
            </a:r>
            <a:r>
              <a:rPr lang="es-MX" dirty="0" smtClean="0"/>
              <a:t> </a:t>
            </a:r>
            <a:r>
              <a:rPr lang="es-MX" dirty="0" err="1" smtClean="0"/>
              <a:t>results</a:t>
            </a:r>
            <a:r>
              <a:rPr lang="es-MX" dirty="0" smtClean="0"/>
              <a:t>)</a:t>
            </a:r>
          </a:p>
          <a:p>
            <a:pPr>
              <a:buFont typeface="Arial" pitchFamily="34" charset="0"/>
              <a:buChar char="•"/>
            </a:pPr>
            <a:r>
              <a:rPr lang="es-MX" dirty="0" err="1" smtClean="0"/>
              <a:t>Send</a:t>
            </a:r>
            <a:r>
              <a:rPr lang="es-MX" dirty="0" smtClean="0"/>
              <a:t> </a:t>
            </a:r>
            <a:r>
              <a:rPr lang="es-MX" dirty="0" err="1" smtClean="0"/>
              <a:t>explicit</a:t>
            </a:r>
            <a:r>
              <a:rPr lang="es-MX" dirty="0" smtClean="0"/>
              <a:t> </a:t>
            </a:r>
            <a:r>
              <a:rPr lang="es-MX" dirty="0" err="1" smtClean="0"/>
              <a:t>results</a:t>
            </a:r>
            <a:r>
              <a:rPr lang="es-MX" dirty="0" smtClean="0"/>
              <a:t> </a:t>
            </a:r>
            <a:r>
              <a:rPr lang="es-MX" dirty="0" err="1" smtClean="0"/>
              <a:t>to</a:t>
            </a:r>
            <a:r>
              <a:rPr lang="es-MX" dirty="0" smtClean="0"/>
              <a:t> </a:t>
            </a:r>
            <a:r>
              <a:rPr lang="es-MX" dirty="0" err="1" smtClean="0"/>
              <a:t>client</a:t>
            </a:r>
            <a:endParaRPr lang="es-MX" dirty="0" smtClean="0"/>
          </a:p>
          <a:p>
            <a:pPr>
              <a:buFont typeface="Arial" pitchFamily="34" charset="0"/>
              <a:buChar char="•"/>
            </a:pPr>
            <a:r>
              <a:rPr lang="es-MX" dirty="0" err="1" smtClean="0"/>
              <a:t>Sent</a:t>
            </a:r>
            <a:r>
              <a:rPr lang="es-MX" dirty="0" smtClean="0"/>
              <a:t> </a:t>
            </a:r>
            <a:r>
              <a:rPr lang="es-MX" dirty="0" err="1" smtClean="0"/>
              <a:t>additional</a:t>
            </a:r>
            <a:r>
              <a:rPr lang="es-MX" dirty="0" smtClean="0"/>
              <a:t> </a:t>
            </a:r>
            <a:r>
              <a:rPr lang="es-MX" dirty="0" err="1" smtClean="0"/>
              <a:t>implicit</a:t>
            </a:r>
            <a:r>
              <a:rPr lang="es-MX" dirty="0" smtClean="0"/>
              <a:t> HTTP data </a:t>
            </a:r>
            <a:r>
              <a:rPr lang="es-MX" dirty="0" err="1" smtClean="0"/>
              <a:t>to</a:t>
            </a:r>
            <a:r>
              <a:rPr lang="es-MX" dirty="0" smtClean="0"/>
              <a:t> </a:t>
            </a:r>
            <a:r>
              <a:rPr lang="es-MX" dirty="0" err="1" smtClean="0"/>
              <a:t>the</a:t>
            </a:r>
            <a:r>
              <a:rPr lang="es-MX" dirty="0" smtClean="0"/>
              <a:t> </a:t>
            </a:r>
            <a:r>
              <a:rPr lang="es-MX" dirty="0" err="1" smtClean="0"/>
              <a:t>client</a:t>
            </a:r>
            <a:endParaRPr lang="en-US" dirty="0" smtClean="0"/>
          </a:p>
          <a:p>
            <a:pPr>
              <a:buFont typeface="Arial" pitchFamily="34" charset="0"/>
              <a:buChar char="•"/>
            </a:pPr>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Class hierachy</a:t>
            </a:r>
          </a:p>
        </p:txBody>
      </p:sp>
      <p:pic>
        <p:nvPicPr>
          <p:cNvPr id="10243" name="Picture 4"/>
          <p:cNvPicPr>
            <a:picLocks noChangeAspect="1" noChangeArrowheads="1"/>
          </p:cNvPicPr>
          <p:nvPr/>
        </p:nvPicPr>
        <p:blipFill>
          <a:blip r:embed="rId2"/>
          <a:srcRect/>
          <a:stretch>
            <a:fillRect/>
          </a:stretch>
        </p:blipFill>
        <p:spPr bwMode="auto">
          <a:xfrm>
            <a:off x="1785918" y="1766905"/>
            <a:ext cx="2838450" cy="4233863"/>
          </a:xfrm>
          <a:prstGeom prst="rect">
            <a:avLst/>
          </a:prstGeom>
          <a:noFill/>
          <a:ln w="9525">
            <a:noFill/>
            <a:miter lim="800000"/>
            <a:headEnd/>
            <a:tailEnd/>
          </a:ln>
        </p:spPr>
      </p:pic>
      <p:sp>
        <p:nvSpPr>
          <p:cNvPr id="10244" name="Rectangle 5"/>
          <p:cNvSpPr>
            <a:spLocks noChangeArrowheads="1"/>
          </p:cNvSpPr>
          <p:nvPr/>
        </p:nvSpPr>
        <p:spPr bwMode="auto">
          <a:xfrm>
            <a:off x="3946505" y="1982805"/>
            <a:ext cx="1368425" cy="431800"/>
          </a:xfrm>
          <a:prstGeom prst="rect">
            <a:avLst/>
          </a:prstGeom>
          <a:solidFill>
            <a:schemeClr val="bg1"/>
          </a:solidFill>
          <a:ln w="9525">
            <a:noFill/>
            <a:miter lim="800000"/>
            <a:headEnd/>
            <a:tailEnd/>
          </a:ln>
        </p:spPr>
        <p:txBody>
          <a:bodyPr wrap="none" anchor="ctr"/>
          <a:lstStyle/>
          <a:p>
            <a:pPr algn="ctr"/>
            <a:r>
              <a:rPr lang="es-MX" sz="2000" b="1" i="1"/>
              <a:t>interface</a:t>
            </a:r>
            <a:endParaRPr lang="es-ES" sz="2000" b="1" i="1"/>
          </a:p>
        </p:txBody>
      </p:sp>
      <p:sp>
        <p:nvSpPr>
          <p:cNvPr id="10245" name="Rectangle 6"/>
          <p:cNvSpPr>
            <a:spLocks noChangeArrowheads="1"/>
          </p:cNvSpPr>
          <p:nvPr/>
        </p:nvSpPr>
        <p:spPr bwMode="auto">
          <a:xfrm>
            <a:off x="4594205" y="3062305"/>
            <a:ext cx="2232025" cy="431800"/>
          </a:xfrm>
          <a:prstGeom prst="rect">
            <a:avLst/>
          </a:prstGeom>
          <a:solidFill>
            <a:schemeClr val="bg1"/>
          </a:solidFill>
          <a:ln w="9525">
            <a:noFill/>
            <a:miter lim="800000"/>
            <a:headEnd/>
            <a:tailEnd/>
          </a:ln>
        </p:spPr>
        <p:txBody>
          <a:bodyPr wrap="none" anchor="ctr"/>
          <a:lstStyle/>
          <a:p>
            <a:pPr algn="ctr"/>
            <a:r>
              <a:rPr lang="es-MX" sz="2000" b="1"/>
              <a:t>abstract class</a:t>
            </a:r>
            <a:endParaRPr lang="es-ES" sz="2000" b="1"/>
          </a:p>
        </p:txBody>
      </p:sp>
      <p:sp>
        <p:nvSpPr>
          <p:cNvPr id="10246" name="Rectangle 7"/>
          <p:cNvSpPr>
            <a:spLocks noChangeArrowheads="1"/>
          </p:cNvSpPr>
          <p:nvPr/>
        </p:nvSpPr>
        <p:spPr bwMode="auto">
          <a:xfrm>
            <a:off x="4370374" y="3854468"/>
            <a:ext cx="1296987" cy="431800"/>
          </a:xfrm>
          <a:prstGeom prst="rect">
            <a:avLst/>
          </a:prstGeom>
          <a:solidFill>
            <a:schemeClr val="bg1"/>
          </a:solidFill>
          <a:ln w="9525">
            <a:noFill/>
            <a:miter lim="800000"/>
            <a:headEnd/>
            <a:tailEnd/>
          </a:ln>
        </p:spPr>
        <p:txBody>
          <a:bodyPr wrap="none" anchor="ctr"/>
          <a:lstStyle/>
          <a:p>
            <a:pPr algn="ctr"/>
            <a:r>
              <a:rPr lang="es-MX" sz="2000" b="1" dirty="0" err="1"/>
              <a:t>class</a:t>
            </a:r>
            <a:endParaRPr lang="es-ES" sz="2000" b="1" dirty="0"/>
          </a:p>
        </p:txBody>
      </p:sp>
      <p:sp>
        <p:nvSpPr>
          <p:cNvPr id="7" name="Rectangle 7"/>
          <p:cNvSpPr>
            <a:spLocks noChangeArrowheads="1"/>
          </p:cNvSpPr>
          <p:nvPr/>
        </p:nvSpPr>
        <p:spPr bwMode="auto">
          <a:xfrm>
            <a:off x="4227498" y="4848255"/>
            <a:ext cx="2928958" cy="428628"/>
          </a:xfrm>
          <a:prstGeom prst="rect">
            <a:avLst/>
          </a:prstGeom>
          <a:solidFill>
            <a:schemeClr val="bg1"/>
          </a:solidFill>
          <a:ln w="9525">
            <a:noFill/>
            <a:miter lim="800000"/>
            <a:headEnd/>
            <a:tailEnd/>
          </a:ln>
        </p:spPr>
        <p:txBody>
          <a:bodyPr wrap="none" anchor="ctr"/>
          <a:lstStyle/>
          <a:p>
            <a:pPr algn="ctr"/>
            <a:r>
              <a:rPr lang="es-MX" sz="2000" b="1" dirty="0" err="1" smtClean="0"/>
              <a:t>developer</a:t>
            </a:r>
            <a:r>
              <a:rPr lang="es-MX" sz="2000" b="1" dirty="0" smtClean="0"/>
              <a:t> </a:t>
            </a:r>
            <a:r>
              <a:rPr lang="es-MX" sz="2000" b="1" dirty="0" err="1" smtClean="0"/>
              <a:t>defined</a:t>
            </a:r>
            <a:r>
              <a:rPr lang="es-MX" sz="2000" b="1" dirty="0" smtClean="0"/>
              <a:t> </a:t>
            </a:r>
            <a:r>
              <a:rPr lang="es-MX" sz="2000" b="1" dirty="0" err="1" smtClean="0"/>
              <a:t>class</a:t>
            </a:r>
            <a:endParaRPr lang="es-ES" sz="2000" b="1" dirty="0"/>
          </a:p>
        </p:txBody>
      </p:sp>
    </p:spTree>
  </p:cSld>
  <p:clrMapOvr>
    <a:masterClrMapping/>
  </p:clrMapOvr>
</p:sld>
</file>

<file path=ppt/theme/theme1.xml><?xml version="1.0" encoding="utf-8"?>
<a:theme xmlns:a="http://schemas.openxmlformats.org/drawingml/2006/main" name="Píxel">
  <a:themeElements>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í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í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í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í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í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í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í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í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í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í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2401</TotalTime>
  <Words>725</Words>
  <Application>Microsoft Office PowerPoint</Application>
  <PresentationFormat>Presentación en pantalla (4:3)</PresentationFormat>
  <Paragraphs>117</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Píxel</vt:lpstr>
      <vt:lpstr>Introduction to JEE</vt:lpstr>
      <vt:lpstr>JEE Components</vt:lpstr>
      <vt:lpstr>What are Java Servlets?</vt:lpstr>
      <vt:lpstr>Java Servlet vs. CGI execution schema</vt:lpstr>
      <vt:lpstr>General Architecture  JEE Servlet Application Server</vt:lpstr>
      <vt:lpstr>Folder structure for a web application based in Java Servlets (sample structure for Tomcat)</vt:lpstr>
      <vt:lpstr>Life cycle of a Servlet</vt:lpstr>
      <vt:lpstr>Servlet Tasks</vt:lpstr>
      <vt:lpstr>Class hierachy</vt:lpstr>
      <vt:lpstr>Implementation of a Servlet</vt:lpstr>
      <vt:lpstr>HttpServletRequest: Main methods</vt:lpstr>
      <vt:lpstr>HttpServletRequest: main methods(cont.)</vt:lpstr>
      <vt:lpstr>HttpServletResponse: main methods</vt:lpstr>
      <vt:lpstr>Creating a webapp</vt:lpstr>
      <vt:lpstr>Incorporating a Servlet to the webapp</vt:lpstr>
      <vt:lpstr>Content of FirstServlet</vt:lpstr>
    </vt:vector>
  </TitlesOfParts>
  <Company>ITESM 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Informática</dc:creator>
  <cp:lastModifiedBy>edwarffein</cp:lastModifiedBy>
  <cp:revision>322</cp:revision>
  <dcterms:created xsi:type="dcterms:W3CDTF">2006-08-10T23:38:12Z</dcterms:created>
  <dcterms:modified xsi:type="dcterms:W3CDTF">2014-10-25T21:06:58Z</dcterms:modified>
</cp:coreProperties>
</file>