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 id="2147483700" r:id="rId5"/>
    <p:sldMasterId id="2147483701" r:id="rId6"/>
    <p:sldMasterId id="2147483702" r:id="rId7"/>
    <p:sldMasterId id="214748370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Lst>
  <p:sldSz cy="6858000" cx="12192000"/>
  <p:notesSz cx="6858000" cy="9144000"/>
  <p:embeddedFontLst>
    <p:embeddedFont>
      <p:font typeface="Gill Sans"/>
      <p:regular r:id="rId27"/>
      <p:bold r:id="rId28"/>
    </p:embeddedFont>
    <p:embeddedFont>
      <p:font typeface="Cambria Math"/>
      <p:regular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E85016-7433-4427-82D8-F27D273C784D}">
  <a:tblStyle styleId="{09E85016-7433-4427-82D8-F27D273C784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CambriaMath-regular.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2.xml"/><Relationship Id="rId33" Type="http://schemas.openxmlformats.org/officeDocument/2006/relationships/font" Target="fonts/CenturyGothic-boldItalic.fntdata"/><Relationship Id="rId10" Type="http://schemas.openxmlformats.org/officeDocument/2006/relationships/slide" Target="slides/slide1.xml"/><Relationship Id="rId32" Type="http://schemas.openxmlformats.org/officeDocument/2006/relationships/font" Target="fonts/CenturyGothic-italic.fnt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Sonars are one  type of range sensors, they can be used to measure the distance to different objects in several environments today we will focus on their operation and working principles. </a:t>
            </a:r>
            <a:endParaRPr/>
          </a:p>
        </p:txBody>
      </p:sp>
      <p:sp>
        <p:nvSpPr>
          <p:cNvPr id="379" name="Google Shape;37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From previous slide we know that the velocity of sound at a given temperature is given by </a:t>
            </a:r>
            <a:endParaRPr/>
          </a:p>
          <a:p>
            <a:pPr indent="0" lvl="0" marL="0" rtl="0" algn="l">
              <a:spcBef>
                <a:spcPts val="0"/>
              </a:spcBef>
              <a:spcAft>
                <a:spcPts val="0"/>
              </a:spcAft>
              <a:buNone/>
            </a:pPr>
            <a:r>
              <a:rPr b="0" i="0" lang="en-US">
                <a:latin typeface="Cambria Math"/>
                <a:ea typeface="Cambria Math"/>
                <a:cs typeface="Cambria Math"/>
                <a:sym typeface="Cambria Math"/>
              </a:rPr>
              <a:t>𝑣=√(𝛾∗𝑅∗𝑇)</a:t>
            </a:r>
            <a:endParaRPr/>
          </a:p>
          <a:p>
            <a:pPr indent="0" lvl="0" marL="0" rtl="0" algn="l">
              <a:spcBef>
                <a:spcPts val="0"/>
              </a:spcBef>
              <a:spcAft>
                <a:spcPts val="0"/>
              </a:spcAft>
              <a:buNone/>
            </a:pPr>
            <a:r>
              <a:rPr lang="en-US"/>
              <a:t>Gamma= ratio of specific heat</a:t>
            </a:r>
            <a:endParaRPr/>
          </a:p>
          <a:p>
            <a:pPr indent="0" lvl="0" marL="0" rtl="0" algn="l">
              <a:spcBef>
                <a:spcPts val="0"/>
              </a:spcBef>
              <a:spcAft>
                <a:spcPts val="0"/>
              </a:spcAft>
              <a:buNone/>
            </a:pPr>
            <a:r>
              <a:rPr lang="en-US"/>
              <a:t>R=gas constant</a:t>
            </a:r>
            <a:endParaRPr/>
          </a:p>
          <a:p>
            <a:pPr indent="0" lvl="0" marL="0" rtl="0" algn="l">
              <a:spcBef>
                <a:spcPts val="0"/>
              </a:spcBef>
              <a:spcAft>
                <a:spcPts val="0"/>
              </a:spcAft>
              <a:buNone/>
            </a:pPr>
            <a:r>
              <a:rPr lang="en-US"/>
              <a:t>T =is the absolute temperature (K) (273.15+°C)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1" name="Google Shape;50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typical sonar has a distinctive directivity pattern that describes its field of view.</a:t>
            </a:r>
            <a:endParaRPr/>
          </a:p>
          <a:p>
            <a:pPr indent="0" lvl="0" marL="0" rtl="0" algn="l">
              <a:spcBef>
                <a:spcPts val="0"/>
              </a:spcBef>
              <a:spcAft>
                <a:spcPts val="0"/>
              </a:spcAft>
              <a:buNone/>
            </a:pPr>
            <a:r>
              <a:rPr lang="en-US"/>
              <a:t>Any object within the field of view will be detected and produce an output.</a:t>
            </a:r>
            <a:endParaRPr/>
          </a:p>
        </p:txBody>
      </p:sp>
      <p:sp>
        <p:nvSpPr>
          <p:cNvPr id="520" name="Google Shape;52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Typical applications of an ultrasound position sensor for navigation of robots include the use of a sensor ring around the robot or a rotating sensor to determine the safe navigation path.</a:t>
            </a:r>
            <a:endParaRPr/>
          </a:p>
          <a:p>
            <a:pPr indent="0" lvl="0" marL="0" rtl="0" algn="l">
              <a:spcBef>
                <a:spcPts val="0"/>
              </a:spcBef>
              <a:spcAft>
                <a:spcPts val="0"/>
              </a:spcAft>
              <a:buNone/>
            </a:pPr>
            <a:r>
              <a:rPr lang="en-US"/>
              <a:t>Entonces digamos que queremos que el robot se mueva en una direccón determinada. </a:t>
            </a:r>
            <a:endParaRPr/>
          </a:p>
          <a:p>
            <a:pPr indent="0" lvl="0" marL="0" rtl="0" algn="l">
              <a:spcBef>
                <a:spcPts val="0"/>
              </a:spcBef>
              <a:spcAft>
                <a:spcPts val="0"/>
              </a:spcAft>
              <a:buNone/>
            </a:pPr>
            <a:r>
              <a:rPr lang="en-US"/>
              <a:t>Nos centraremos en lo que verían nuestros sensores en esa dirección (CLIK) y supongamos que hay un objeto. </a:t>
            </a:r>
            <a:endParaRPr/>
          </a:p>
          <a:p>
            <a:pPr indent="0" lvl="0" marL="0" rtl="0" algn="l">
              <a:spcBef>
                <a:spcPts val="0"/>
              </a:spcBef>
              <a:spcAft>
                <a:spcPts val="0"/>
              </a:spcAft>
              <a:buNone/>
            </a:pPr>
            <a:r>
              <a:rPr lang="en-US"/>
              <a:t>La rutina de navegación de nuestro robot (de forma muy sencilla) tendría que hacer mover mi robot en la dirección mas cercana que po</a:t>
            </a:r>
            <a:endParaRPr/>
          </a:p>
        </p:txBody>
      </p:sp>
      <p:sp>
        <p:nvSpPr>
          <p:cNvPr id="535" name="Google Shape;53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srf04 and 05 are cheap sonar sensors that we will be using the next class. They have the typical components of any ultrasonic sensor. </a:t>
            </a:r>
            <a:endParaRPr/>
          </a:p>
          <a:p>
            <a:pPr indent="0" lvl="0" marL="0" rtl="0" algn="l">
              <a:spcBef>
                <a:spcPts val="0"/>
              </a:spcBef>
              <a:spcAft>
                <a:spcPts val="0"/>
              </a:spcAft>
              <a:buNone/>
            </a:pPr>
            <a:r>
              <a:rPr lang="en-US"/>
              <a:t>For example the SRF04 has 4 terminals </a:t>
            </a:r>
            <a:endParaRPr/>
          </a:p>
        </p:txBody>
      </p:sp>
      <p:sp>
        <p:nvSpPr>
          <p:cNvPr id="595" name="Google Shape;59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1" marL="666900" rtl="0" algn="l">
              <a:spcBef>
                <a:spcPts val="0"/>
              </a:spcBef>
              <a:spcAft>
                <a:spcPts val="0"/>
              </a:spcAft>
              <a:buClr>
                <a:schemeClr val="dk1"/>
              </a:buClr>
              <a:buSzPts val="1200"/>
              <a:buFont typeface="Calibri"/>
              <a:buAutoNum type="arabicPeriod"/>
            </a:pPr>
            <a:r>
              <a:rPr lang="en-US"/>
              <a:t>A minimum pulse of 10 𝜇𝑆 is applied in the SRF04/05 TRIGGER.</a:t>
            </a:r>
            <a:endParaRPr/>
          </a:p>
          <a:p>
            <a:pPr indent="-342900" lvl="1" marL="666900" rtl="0" algn="l">
              <a:spcBef>
                <a:spcPts val="0"/>
              </a:spcBef>
              <a:spcAft>
                <a:spcPts val="0"/>
              </a:spcAft>
              <a:buClr>
                <a:schemeClr val="dk1"/>
              </a:buClr>
              <a:buSzPts val="1200"/>
              <a:buFont typeface="Calibri"/>
              <a:buAutoNum type="arabicPeriod"/>
            </a:pPr>
            <a:r>
              <a:rPr lang="en-US"/>
              <a:t>Se aplica un pulso mínimo de </a:t>
            </a:r>
            <a:r>
              <a:rPr b="0" i="0" lang="en-US">
                <a:latin typeface="Cambria Math"/>
                <a:ea typeface="Cambria Math"/>
                <a:cs typeface="Cambria Math"/>
                <a:sym typeface="Cambria Math"/>
              </a:rPr>
              <a:t>10𝜇𝑆</a:t>
            </a:r>
            <a:r>
              <a:rPr lang="en-US"/>
              <a:t> en el TRIGGER del SRF04/05.</a:t>
            </a:r>
            <a:endParaRPr/>
          </a:p>
          <a:p>
            <a:pPr indent="-342900" lvl="1" marL="666900" rtl="0" algn="l">
              <a:spcBef>
                <a:spcPts val="0"/>
              </a:spcBef>
              <a:spcAft>
                <a:spcPts val="0"/>
              </a:spcAft>
              <a:buClr>
                <a:schemeClr val="dk1"/>
              </a:buClr>
              <a:buSzPts val="1200"/>
              <a:buFont typeface="Calibri"/>
              <a:buAutoNum type="arabicPeriod"/>
            </a:pPr>
            <a:r>
              <a:rPr lang="en-US"/>
              <a:t>The sensor sends an 8-PULSE signal at a frequency of 40 kHz (ultrasonic).</a:t>
            </a:r>
            <a:br>
              <a:rPr lang="en-US"/>
            </a:br>
            <a:r>
              <a:rPr lang="en-US"/>
              <a:t>At the same time the ECHO pin will be high. </a:t>
            </a:r>
            <a:br>
              <a:rPr lang="en-US"/>
            </a:br>
            <a:r>
              <a:rPr lang="en-US"/>
              <a:t>The sensor will wait to detect the echo of the signal sent and as soon as it detects it puts the output echo in low again. </a:t>
            </a:r>
            <a:endParaRPr/>
          </a:p>
          <a:p>
            <a:pPr indent="0" lvl="0" marL="0" rtl="0" algn="l">
              <a:spcBef>
                <a:spcPts val="0"/>
              </a:spcBef>
              <a:spcAft>
                <a:spcPts val="0"/>
              </a:spcAft>
              <a:buNone/>
            </a:pPr>
            <a:r>
              <a:rPr lang="en-US"/>
              <a:t>The ECHO output generates a pulse whose width is proportional to the Object's distance. </a:t>
            </a:r>
            <a:br>
              <a:rPr lang="en-US"/>
            </a:br>
            <a:r>
              <a:rPr lang="en-US"/>
              <a:t>If the sensor does not detect an echo, then the pulse width in echo will be 36mS.</a:t>
            </a:r>
            <a:endParaRPr/>
          </a:p>
          <a:p>
            <a:pPr indent="0" lvl="0" marL="0" rtl="0" algn="l">
              <a:spcBef>
                <a:spcPts val="0"/>
              </a:spcBef>
              <a:spcAft>
                <a:spcPts val="0"/>
              </a:spcAft>
              <a:buNone/>
            </a:pPr>
            <a:r>
              <a:t/>
            </a:r>
            <a:endParaRPr/>
          </a:p>
        </p:txBody>
      </p:sp>
      <p:sp>
        <p:nvSpPr>
          <p:cNvPr id="609" name="Google Shape;60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word SONAR stands </a:t>
            </a:r>
            <a:r>
              <a:rPr b="1" lang="en-US"/>
              <a:t>for Sound Navigation and Ranging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knowledge and understanding of underwater sound is not new. Leonardo Da Vinci discovered in 1490 that acoustics propagate well in the ocean: “If you cause your ship to stop and place the head of a long tube in the water and place the outer extremity to your ear, you will hear ships at a great distance from you” The first active sonar designed in the same way modern sonar is, was invented and developed as a direct consequence of the loss of Titanic in 1912, where the basic requirement was to detect icebergs in 2 miles distance. </a:t>
            </a:r>
            <a:endParaRPr/>
          </a:p>
        </p:txBody>
      </p:sp>
      <p:sp>
        <p:nvSpPr>
          <p:cNvPr id="395" name="Google Shape;3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Primero recordemos rapidamente algunos datos acerca del sonido que ya todos segurmanete sabemos </a:t>
            </a:r>
            <a:endParaRPr/>
          </a:p>
          <a:p>
            <a:pPr indent="0" lvl="0" marL="0" rtl="0" algn="l">
              <a:spcBef>
                <a:spcPts val="0"/>
              </a:spcBef>
              <a:spcAft>
                <a:spcPts val="0"/>
              </a:spcAft>
              <a:buNone/>
            </a:pPr>
            <a:r>
              <a:rPr lang="en-US"/>
              <a:t>El sonido son ondas de presión que se transmiten a través de un mediocomo puede se rel agua, el aire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Dichas vibraciones acústicas se caracterizan por los parámetros de Periodo, Frecuencia, velocidad y longitude de onda. </a:t>
            </a:r>
            <a:endParaRPr/>
          </a:p>
          <a:p>
            <a:pPr indent="0" lvl="0" marL="0" rtl="0" algn="l">
              <a:spcBef>
                <a:spcPts val="0"/>
              </a:spcBef>
              <a:spcAft>
                <a:spcPts val="0"/>
              </a:spcAft>
              <a:buNone/>
            </a:pPr>
            <a:r>
              <a:t/>
            </a:r>
            <a:endParaRPr/>
          </a:p>
        </p:txBody>
      </p:sp>
      <p:sp>
        <p:nvSpPr>
          <p:cNvPr id="407" name="Google Shape;4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a:t>There are two different operational modes for sonar:</a:t>
            </a:r>
            <a:endParaRPr/>
          </a:p>
          <a:p>
            <a:pPr indent="0" lvl="1" marL="457200" rtl="0" algn="just">
              <a:spcBef>
                <a:spcPts val="0"/>
              </a:spcBef>
              <a:spcAft>
                <a:spcPts val="0"/>
              </a:spcAft>
              <a:buNone/>
            </a:pPr>
            <a:r>
              <a:rPr lang="en-US"/>
              <a:t>Passive sonar, where an acoustic noise source is radiated by the target, and the sonar only receives the acoustic signals.</a:t>
            </a:r>
            <a:endParaRPr/>
          </a:p>
          <a:p>
            <a:pPr indent="0" lvl="1" marL="457200" rtl="0" algn="just">
              <a:spcBef>
                <a:spcPts val="0"/>
              </a:spcBef>
              <a:spcAft>
                <a:spcPts val="0"/>
              </a:spcAft>
              <a:buNone/>
            </a:pPr>
            <a:r>
              <a:rPr lang="en-US"/>
              <a:t>Active sonar, where the sonar itself transmits an acoustic signal, which again propagates to a reflector (or target), which again reflects the signal back to the sonar receiver.</a:t>
            </a:r>
            <a:endParaRPr/>
          </a:p>
          <a:p>
            <a:pPr indent="0" lvl="1" marL="457200" rtl="0" algn="just">
              <a:spcBef>
                <a:spcPts val="0"/>
              </a:spcBef>
              <a:spcAft>
                <a:spcPts val="0"/>
              </a:spcAft>
              <a:buNone/>
            </a:pPr>
            <a:r>
              <a:t/>
            </a:r>
            <a:endParaRPr/>
          </a:p>
          <a:p>
            <a:pPr indent="0" lvl="1" marL="457200" rtl="0" algn="just">
              <a:spcBef>
                <a:spcPts val="0"/>
              </a:spcBef>
              <a:spcAft>
                <a:spcPts val="0"/>
              </a:spcAft>
              <a:buNone/>
            </a:pPr>
            <a:r>
              <a:rPr lang="en-US"/>
              <a:t>Y realmente en el curso nos enfocaremos a u</a:t>
            </a:r>
            <a:endParaRPr/>
          </a:p>
          <a:p>
            <a:pPr indent="0" lvl="0" marL="0" rtl="0" algn="l">
              <a:spcBef>
                <a:spcPts val="0"/>
              </a:spcBef>
              <a:spcAft>
                <a:spcPts val="0"/>
              </a:spcAft>
              <a:buNone/>
            </a:pPr>
            <a:r>
              <a:t/>
            </a:r>
            <a:endParaRPr/>
          </a:p>
        </p:txBody>
      </p:sp>
      <p:sp>
        <p:nvSpPr>
          <p:cNvPr id="418" name="Google Shape;41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190305</a:t>
            </a:r>
            <a:endParaRPr/>
          </a:p>
          <a:p>
            <a:pPr indent="0" lvl="0" marL="0" rtl="0" algn="l">
              <a:spcBef>
                <a:spcPts val="0"/>
              </a:spcBef>
              <a:spcAft>
                <a:spcPts val="0"/>
              </a:spcAft>
              <a:buNone/>
            </a:pPr>
            <a:r>
              <a:rPr lang="en-US"/>
              <a:t>No confundir sonar con ultrasónico e ultrasónico es un subgrupo de los sonares.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word SONAR stands </a:t>
            </a:r>
            <a:r>
              <a:rPr b="1" lang="en-US"/>
              <a:t>for Sound Navigation and Ranging </a:t>
            </a:r>
            <a:r>
              <a:rPr lang="en-US"/>
              <a:t>and it considers a set of devices that emit an ultrasonic signal (greater than 20khz) which travels through the air until it is reflected by some obstacle in its trajectory. </a:t>
            </a:r>
            <a:br>
              <a:rPr lang="en-US"/>
            </a:br>
            <a:r>
              <a:rPr lang="en-US"/>
              <a:t>The reflected signal is captured by the Sensor.</a:t>
            </a:r>
            <a:br>
              <a:rPr lang="en-US"/>
            </a:br>
            <a:r>
              <a:rPr lang="en-US"/>
              <a:t>The time that passes between the emission of the ultrasonic signal and the perception of the reflected signal is proportional to the distance to the Object. </a:t>
            </a:r>
            <a:endParaRPr/>
          </a:p>
          <a:p>
            <a:pPr indent="0" lvl="0" marL="0" rtl="0" algn="l">
              <a:spcBef>
                <a:spcPts val="0"/>
              </a:spcBef>
              <a:spcAft>
                <a:spcPts val="0"/>
              </a:spcAft>
              <a:buNone/>
            </a:pPr>
            <a:r>
              <a:t/>
            </a:r>
            <a:endParaRPr/>
          </a:p>
        </p:txBody>
      </p:sp>
      <p:sp>
        <p:nvSpPr>
          <p:cNvPr id="431" name="Google Shape;4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190305</a:t>
            </a:r>
            <a:endParaRPr/>
          </a:p>
          <a:p>
            <a:pPr indent="0" lvl="0" marL="0" rtl="0" algn="l">
              <a:spcBef>
                <a:spcPts val="0"/>
              </a:spcBef>
              <a:spcAft>
                <a:spcPts val="0"/>
              </a:spcAft>
              <a:buNone/>
            </a:pPr>
            <a:r>
              <a:rPr lang="en-US"/>
              <a:t>No confundir sonar con ultrasónico e ultrasónico es un subgrupo de los sonares que son ultrasónicos.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word SONAR stands </a:t>
            </a:r>
            <a:r>
              <a:rPr b="1" lang="en-US"/>
              <a:t>for Sound Navigation and Ranging </a:t>
            </a:r>
            <a:r>
              <a:rPr lang="en-US"/>
              <a:t>and it considers a set of devices that emit an ultrasonic signal (greater than 20khz) which travels through the air until it is reflected by some obstacle in its trajectory. </a:t>
            </a:r>
            <a:br>
              <a:rPr lang="en-US"/>
            </a:br>
            <a:r>
              <a:rPr lang="en-US"/>
              <a:t>The reflected signal is captured by the Sensor.</a:t>
            </a:r>
            <a:br>
              <a:rPr lang="en-US"/>
            </a:br>
            <a:r>
              <a:rPr lang="en-US"/>
              <a:t>The time that passes between the emission of the ultrasonic signal and the perception of the reflected signal is proportional to the distance to the Object. </a:t>
            </a:r>
            <a:endParaRPr/>
          </a:p>
          <a:p>
            <a:pPr indent="0" lvl="0" marL="0" rtl="0" algn="l">
              <a:spcBef>
                <a:spcPts val="0"/>
              </a:spcBef>
              <a:spcAft>
                <a:spcPts val="0"/>
              </a:spcAft>
              <a:buNone/>
            </a:pPr>
            <a:r>
              <a:t/>
            </a:r>
            <a:endParaRPr/>
          </a:p>
        </p:txBody>
      </p:sp>
      <p:sp>
        <p:nvSpPr>
          <p:cNvPr id="443" name="Google Shape;4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Vessel (barco)</a:t>
            </a:r>
            <a:endParaRPr/>
          </a:p>
        </p:txBody>
      </p:sp>
      <p:sp>
        <p:nvSpPr>
          <p:cNvPr id="454" name="Google Shape;45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Given: </a:t>
            </a:r>
            <a:endParaRPr/>
          </a:p>
          <a:p>
            <a:pPr indent="0" lvl="0" marL="0" marR="0" rtl="0" algn="l">
              <a:lnSpc>
                <a:spcPct val="100000"/>
              </a:lnSpc>
              <a:spcBef>
                <a:spcPts val="0"/>
              </a:spcBef>
              <a:spcAft>
                <a:spcPts val="0"/>
              </a:spcAft>
              <a:buClr>
                <a:schemeClr val="dk1"/>
              </a:buClr>
              <a:buSzPts val="1200"/>
              <a:buFont typeface="Cambria Math"/>
              <a:buNone/>
            </a:pPr>
            <a:r>
              <a:rPr b="0" i="0" lang="en-US">
                <a:latin typeface="Cambria Math"/>
                <a:ea typeface="Cambria Math"/>
                <a:cs typeface="Cambria Math"/>
                <a:sym typeface="Cambria Math"/>
              </a:rPr>
              <a:t>𝑣:</a:t>
            </a:r>
            <a:r>
              <a:rPr lang="en-US"/>
              <a:t> Speed of sound in the measuring medium. </a:t>
            </a:r>
            <a:endParaRPr/>
          </a:p>
          <a:p>
            <a:pPr indent="0" lvl="0" marL="0" marR="0" rtl="0" algn="l">
              <a:lnSpc>
                <a:spcPct val="100000"/>
              </a:lnSpc>
              <a:spcBef>
                <a:spcPts val="0"/>
              </a:spcBef>
              <a:spcAft>
                <a:spcPts val="0"/>
              </a:spcAft>
              <a:buClr>
                <a:schemeClr val="dk1"/>
              </a:buClr>
              <a:buSzPts val="1200"/>
              <a:buFont typeface="Cambria Math"/>
              <a:buNone/>
            </a:pPr>
            <a:r>
              <a:rPr b="0" i="0" lang="en-US">
                <a:latin typeface="Cambria Math"/>
                <a:ea typeface="Cambria Math"/>
                <a:cs typeface="Cambria Math"/>
                <a:sym typeface="Cambria Math"/>
              </a:rPr>
              <a:t>𝑑:</a:t>
            </a:r>
            <a:r>
              <a:rPr lang="en-US"/>
              <a:t> Distance to the Obstacle. </a:t>
            </a:r>
            <a:endParaRPr/>
          </a:p>
          <a:p>
            <a:pPr indent="0" lvl="0" marL="0" marR="0" rtl="0" algn="l">
              <a:lnSpc>
                <a:spcPct val="100000"/>
              </a:lnSpc>
              <a:spcBef>
                <a:spcPts val="0"/>
              </a:spcBef>
              <a:spcAft>
                <a:spcPts val="0"/>
              </a:spcAft>
              <a:buClr>
                <a:schemeClr val="dk1"/>
              </a:buClr>
              <a:buSzPts val="1200"/>
              <a:buFont typeface="Calibri"/>
              <a:buNone/>
            </a:pPr>
            <a:r>
              <a:rPr b="0" lang="en-US"/>
              <a:t>t</a:t>
            </a:r>
            <a:r>
              <a:rPr b="0" i="0" lang="en-US">
                <a:latin typeface="Cambria Math"/>
                <a:ea typeface="Cambria Math"/>
                <a:cs typeface="Cambria Math"/>
                <a:sym typeface="Cambria Math"/>
              </a:rPr>
              <a:t>:</a:t>
            </a:r>
            <a:r>
              <a:rPr lang="en-US"/>
              <a:t> Flight Time.  (the time it takes the wave to go and return).</a:t>
            </a:r>
            <a:endParaRPr/>
          </a:p>
          <a:p>
            <a:pPr indent="0" lvl="0" marL="0" rtl="0" algn="l">
              <a:spcBef>
                <a:spcPts val="0"/>
              </a:spcBef>
              <a:spcAft>
                <a:spcPts val="0"/>
              </a:spcAft>
              <a:buNone/>
            </a:pPr>
            <a:r>
              <a:rPr lang="en-US"/>
              <a:t>As the sound has to travel 2 times the distance 𝑑 in the time 𝑡:</a:t>
            </a:r>
            <a:endParaRPr/>
          </a:p>
          <a:p>
            <a:pPr indent="0" lvl="0" marL="0" marR="0" rtl="0" algn="l">
              <a:lnSpc>
                <a:spcPct val="100000"/>
              </a:lnSpc>
              <a:spcBef>
                <a:spcPts val="0"/>
              </a:spcBef>
              <a:spcAft>
                <a:spcPts val="0"/>
              </a:spcAft>
              <a:buClr>
                <a:schemeClr val="dk1"/>
              </a:buClr>
              <a:buSzPts val="1200"/>
              <a:buFont typeface="Cambria Math"/>
              <a:buNone/>
            </a:pPr>
            <a:r>
              <a:rPr b="0" i="0" lang="en-US">
                <a:latin typeface="Cambria Math"/>
                <a:ea typeface="Cambria Math"/>
                <a:cs typeface="Cambria Math"/>
                <a:sym typeface="Cambria Math"/>
              </a:rPr>
              <a:t>2𝑑=𝑣⋅ 𝑡</a:t>
            </a:r>
            <a:endParaRPr b="0"/>
          </a:p>
          <a:p>
            <a:pPr indent="0" lvl="0" marL="0" marR="0" rtl="0" algn="l">
              <a:lnSpc>
                <a:spcPct val="100000"/>
              </a:lnSpc>
              <a:spcBef>
                <a:spcPts val="0"/>
              </a:spcBef>
              <a:spcAft>
                <a:spcPts val="0"/>
              </a:spcAft>
              <a:buClr>
                <a:schemeClr val="dk1"/>
              </a:buClr>
              <a:buSzPts val="1200"/>
              <a:buFont typeface="Cambria Math"/>
              <a:buNone/>
            </a:pPr>
            <a:r>
              <a:rPr b="0" i="0" lang="en-US">
                <a:latin typeface="Cambria Math"/>
                <a:ea typeface="Cambria Math"/>
                <a:cs typeface="Cambria Math"/>
                <a:sym typeface="Cambria Math"/>
              </a:rPr>
              <a:t>𝑑=(𝑣⋅ 𝑡)/2</a:t>
            </a:r>
            <a:endParaRPr b="0"/>
          </a:p>
          <a:p>
            <a:pPr indent="0" lvl="0" marL="0" rtl="0" algn="l">
              <a:spcBef>
                <a:spcPts val="0"/>
              </a:spcBef>
              <a:spcAft>
                <a:spcPts val="0"/>
              </a:spcAft>
              <a:buNone/>
            </a:pPr>
            <a:r>
              <a:t/>
            </a:r>
            <a:endParaRPr/>
          </a:p>
        </p:txBody>
      </p:sp>
      <p:sp>
        <p:nvSpPr>
          <p:cNvPr id="464" name="Google Shape;46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speed of sound depends on the medium and the temperature of that medium.</a:t>
            </a:r>
            <a:endParaRPr/>
          </a:p>
          <a:p>
            <a:pPr indent="0" lvl="0" marL="0" rtl="0" algn="l">
              <a:spcBef>
                <a:spcPts val="0"/>
              </a:spcBef>
              <a:spcAft>
                <a:spcPts val="0"/>
              </a:spcAft>
              <a:buNone/>
            </a:pPr>
            <a:r>
              <a:rPr lang="en-US"/>
              <a:t>Here we have an expression that allows us to compute the speed of sound in a given medium. </a:t>
            </a:r>
            <a:endParaRPr/>
          </a:p>
          <a:p>
            <a:pPr indent="0" lvl="0" marL="0" rtl="0" algn="l">
              <a:spcBef>
                <a:spcPts val="0"/>
              </a:spcBef>
              <a:spcAft>
                <a:spcPts val="0"/>
              </a:spcAft>
              <a:buNone/>
            </a:pPr>
            <a:r>
              <a:rPr lang="en-US"/>
              <a:t>STP Standard temperatura and Pressure</a:t>
            </a:r>
            <a:endParaRPr/>
          </a:p>
        </p:txBody>
      </p:sp>
      <p:sp>
        <p:nvSpPr>
          <p:cNvPr id="482" name="Google Shape;48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1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82846" y="749508"/>
            <a:ext cx="8909154" cy="1285562"/>
          </a:xfrm>
          <a:prstGeom prst="rect">
            <a:avLst/>
          </a:prstGeom>
          <a:solidFill>
            <a:srgbClr val="BBD6EE"/>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600"/>
              <a:buFont typeface="Calibri"/>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84617" y="3644145"/>
            <a:ext cx="11037757" cy="966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61154" y="0"/>
            <a:ext cx="6330846" cy="749508"/>
          </a:xfrm>
          <a:prstGeom prst="rect">
            <a:avLst/>
          </a:prstGeom>
          <a:solidFill>
            <a:srgbClr val="0070C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b="0" i="1" sz="24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0" y="1"/>
            <a:ext cx="12192000" cy="899409"/>
          </a:xfrm>
          <a:prstGeom prst="rect">
            <a:avLst/>
          </a:prstGeom>
          <a:solidFill>
            <a:srgbClr val="0070C0"/>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038124" y="-2138713"/>
            <a:ext cx="5277553" cy="11353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369633" y="0"/>
            <a:ext cx="767246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solidFill>
            <a:srgbClr val="0070C0"/>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369633" y="0"/>
            <a:ext cx="767246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spTree>
      <p:nvGrpSpPr>
        <p:cNvPr id="87" name="Shape 87"/>
        <p:cNvGrpSpPr/>
        <p:nvPr/>
      </p:nvGrpSpPr>
      <p:grpSpPr>
        <a:xfrm>
          <a:off x="0" y="0"/>
          <a:ext cx="0" cy="0"/>
          <a:chOff x="0" y="0"/>
          <a:chExt cx="0" cy="0"/>
        </a:xfrm>
      </p:grpSpPr>
      <p:pic>
        <p:nvPicPr>
          <p:cNvPr descr="fond_chapitre_rouge" id="88" name="Google Shape;88;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9" name="Google Shape;89;p14"/>
          <p:cNvSpPr txBox="1"/>
          <p:nvPr>
            <p:ph type="ctrTitle"/>
          </p:nvPr>
        </p:nvSpPr>
        <p:spPr>
          <a:xfrm>
            <a:off x="1799167" y="3523571"/>
            <a:ext cx="9982200" cy="602345"/>
          </a:xfrm>
          <a:prstGeom prst="rect">
            <a:avLst/>
          </a:prstGeom>
          <a:noFill/>
          <a:ln>
            <a:noFill/>
          </a:ln>
        </p:spPr>
        <p:txBody>
          <a:bodyPr anchorCtr="0" anchor="b" bIns="46800" lIns="90000" spcFirstLastPara="1" rIns="90000" wrap="square" tIns="46800">
            <a:spAutoFit/>
          </a:bodyPr>
          <a:lstStyle>
            <a:lvl1pPr lvl="0" algn="l">
              <a:spcBef>
                <a:spcPts val="0"/>
              </a:spcBef>
              <a:spcAft>
                <a:spcPts val="0"/>
              </a:spcAft>
              <a:buSzPts val="1400"/>
              <a:buNone/>
              <a:defRPr sz="33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 type="subTitle"/>
          </p:nvPr>
        </p:nvSpPr>
        <p:spPr>
          <a:xfrm>
            <a:off x="1799167" y="4191002"/>
            <a:ext cx="9982200" cy="3539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300"/>
              <a:buChar char="•"/>
              <a:defRPr b="1" sz="2300">
                <a:solidFill>
                  <a:schemeClr val="lt1"/>
                </a:solidFill>
              </a:defRPr>
            </a:lvl1pPr>
            <a:lvl2pPr lvl="1" algn="l">
              <a:lnSpc>
                <a:spcPct val="90000"/>
              </a:lnSpc>
              <a:spcBef>
                <a:spcPts val="600"/>
              </a:spcBef>
              <a:spcAft>
                <a:spcPts val="0"/>
              </a:spcAft>
              <a:buSzPts val="1800"/>
              <a:buChar char="•"/>
              <a:defRPr/>
            </a:lvl2pPr>
            <a:lvl3pPr lvl="2" algn="l">
              <a:lnSpc>
                <a:spcPct val="90000"/>
              </a:lnSpc>
              <a:spcBef>
                <a:spcPts val="600"/>
              </a:spcBef>
              <a:spcAft>
                <a:spcPts val="0"/>
              </a:spcAft>
              <a:buSzPts val="1800"/>
              <a:buChar char="•"/>
              <a:defRPr/>
            </a:lvl3pPr>
            <a:lvl4pPr lvl="3" algn="l">
              <a:lnSpc>
                <a:spcPct val="90000"/>
              </a:lnSpc>
              <a:spcBef>
                <a:spcPts val="600"/>
              </a:spcBef>
              <a:spcAft>
                <a:spcPts val="0"/>
              </a:spcAft>
              <a:buSzPts val="1800"/>
              <a:buChar char="🢜"/>
              <a:defRPr/>
            </a:lvl4pPr>
            <a:lvl5pPr lvl="4" algn="l">
              <a:lnSpc>
                <a:spcPct val="90000"/>
              </a:lnSpc>
              <a:spcBef>
                <a:spcPts val="600"/>
              </a:spcBef>
              <a:spcAft>
                <a:spcPts val="0"/>
              </a:spcAft>
              <a:buSzPts val="1800"/>
              <a:buChar char="•"/>
              <a:defRPr/>
            </a:lvl5pPr>
            <a:lvl6pPr lvl="5" algn="l">
              <a:lnSpc>
                <a:spcPct val="90000"/>
              </a:lnSpc>
              <a:spcBef>
                <a:spcPts val="600"/>
              </a:spcBef>
              <a:spcAft>
                <a:spcPts val="0"/>
              </a:spcAft>
              <a:buSzPts val="1400"/>
              <a:buNone/>
              <a:defRPr/>
            </a:lvl6pPr>
            <a:lvl7pPr lvl="6" algn="l">
              <a:lnSpc>
                <a:spcPct val="125000"/>
              </a:lnSpc>
              <a:spcBef>
                <a:spcPts val="600"/>
              </a:spcBef>
              <a:spcAft>
                <a:spcPts val="0"/>
              </a:spcAft>
              <a:buSzPts val="1400"/>
              <a:buNone/>
              <a:defRPr/>
            </a:lvl7pPr>
            <a:lvl8pPr lvl="7" algn="l">
              <a:lnSpc>
                <a:spcPct val="125000"/>
              </a:lnSpc>
              <a:spcBef>
                <a:spcPts val="0"/>
              </a:spcBef>
              <a:spcAft>
                <a:spcPts val="0"/>
              </a:spcAft>
              <a:buSzPts val="1400"/>
              <a:buNone/>
              <a:defRPr/>
            </a:lvl8pPr>
            <a:lvl9pPr lvl="8" algn="l">
              <a:lnSpc>
                <a:spcPct val="125000"/>
              </a:lnSpc>
              <a:spcBef>
                <a:spcPts val="0"/>
              </a:spcBef>
              <a:spcAft>
                <a:spcPts val="0"/>
              </a:spcAft>
              <a:buSzPts val="1400"/>
              <a:buNone/>
              <a:defRPr/>
            </a:lvl9pPr>
          </a:lstStyle>
          <a:p/>
        </p:txBody>
      </p:sp>
      <p:sp>
        <p:nvSpPr>
          <p:cNvPr id="91" name="Google Shape;91;p14"/>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0" type="dt"/>
          </p:nvPr>
        </p:nvSpPr>
        <p:spPr>
          <a:xfrm>
            <a:off x="8771469" y="6488113"/>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dk2"/>
                </a:solidFill>
                <a:latin typeface="Century Gothic"/>
                <a:ea typeface="Century Gothic"/>
                <a:cs typeface="Century Gothic"/>
                <a:sym typeface="Century Gothic"/>
              </a:defRPr>
            </a:lvl1pPr>
            <a:lvl2pPr indent="0" lvl="1" marL="0" algn="l">
              <a:spcBef>
                <a:spcPts val="0"/>
              </a:spcBef>
              <a:buNone/>
              <a:defRPr sz="1100">
                <a:solidFill>
                  <a:schemeClr val="dk2"/>
                </a:solidFill>
                <a:latin typeface="Century Gothic"/>
                <a:ea typeface="Century Gothic"/>
                <a:cs typeface="Century Gothic"/>
                <a:sym typeface="Century Gothic"/>
              </a:defRPr>
            </a:lvl2pPr>
            <a:lvl3pPr indent="0" lvl="2" marL="0" algn="l">
              <a:spcBef>
                <a:spcPts val="0"/>
              </a:spcBef>
              <a:buNone/>
              <a:defRPr sz="1100">
                <a:solidFill>
                  <a:schemeClr val="dk2"/>
                </a:solidFill>
                <a:latin typeface="Century Gothic"/>
                <a:ea typeface="Century Gothic"/>
                <a:cs typeface="Century Gothic"/>
                <a:sym typeface="Century Gothic"/>
              </a:defRPr>
            </a:lvl3pPr>
            <a:lvl4pPr indent="0" lvl="3" marL="0" algn="l">
              <a:spcBef>
                <a:spcPts val="0"/>
              </a:spcBef>
              <a:buNone/>
              <a:defRPr sz="1100">
                <a:solidFill>
                  <a:schemeClr val="dk2"/>
                </a:solidFill>
                <a:latin typeface="Century Gothic"/>
                <a:ea typeface="Century Gothic"/>
                <a:cs typeface="Century Gothic"/>
                <a:sym typeface="Century Gothic"/>
              </a:defRPr>
            </a:lvl4pPr>
            <a:lvl5pPr indent="0" lvl="4" marL="0" algn="l">
              <a:spcBef>
                <a:spcPts val="0"/>
              </a:spcBef>
              <a:buNone/>
              <a:defRPr sz="1100">
                <a:solidFill>
                  <a:schemeClr val="dk2"/>
                </a:solidFill>
                <a:latin typeface="Century Gothic"/>
                <a:ea typeface="Century Gothic"/>
                <a:cs typeface="Century Gothic"/>
                <a:sym typeface="Century Gothic"/>
              </a:defRPr>
            </a:lvl5pPr>
            <a:lvl6pPr indent="0" lvl="5" marL="0" algn="l">
              <a:spcBef>
                <a:spcPts val="0"/>
              </a:spcBef>
              <a:buNone/>
              <a:defRPr sz="1100">
                <a:solidFill>
                  <a:schemeClr val="dk2"/>
                </a:solidFill>
                <a:latin typeface="Century Gothic"/>
                <a:ea typeface="Century Gothic"/>
                <a:cs typeface="Century Gothic"/>
                <a:sym typeface="Century Gothic"/>
              </a:defRPr>
            </a:lvl6pPr>
            <a:lvl7pPr indent="0" lvl="6" marL="0" algn="l">
              <a:spcBef>
                <a:spcPts val="0"/>
              </a:spcBef>
              <a:buNone/>
              <a:defRPr sz="1100">
                <a:solidFill>
                  <a:schemeClr val="dk2"/>
                </a:solidFill>
                <a:latin typeface="Century Gothic"/>
                <a:ea typeface="Century Gothic"/>
                <a:cs typeface="Century Gothic"/>
                <a:sym typeface="Century Gothic"/>
              </a:defRPr>
            </a:lvl7pPr>
            <a:lvl8pPr indent="0" lvl="7" marL="0" algn="l">
              <a:spcBef>
                <a:spcPts val="0"/>
              </a:spcBef>
              <a:buNone/>
              <a:defRPr sz="1100">
                <a:solidFill>
                  <a:schemeClr val="dk2"/>
                </a:solidFill>
                <a:latin typeface="Century Gothic"/>
                <a:ea typeface="Century Gothic"/>
                <a:cs typeface="Century Gothic"/>
                <a:sym typeface="Century Gothic"/>
              </a:defRPr>
            </a:lvl8pPr>
            <a:lvl9pPr indent="0" lvl="8" marL="0" algn="l">
              <a:spcBef>
                <a:spcPts val="0"/>
              </a:spcBef>
              <a:buNone/>
              <a:defRPr sz="1100">
                <a:solidFill>
                  <a:schemeClr val="dk2"/>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672002" y="522003"/>
            <a:ext cx="10054167" cy="525401"/>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 type="body"/>
          </p:nvPr>
        </p:nvSpPr>
        <p:spPr>
          <a:xfrm>
            <a:off x="1368000" y="1440003"/>
            <a:ext cx="10080000" cy="12495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a:lvl1pPr>
            <a:lvl2pPr indent="-317500" lvl="1" marL="914400" algn="l">
              <a:lnSpc>
                <a:spcPct val="90000"/>
              </a:lnSpc>
              <a:spcBef>
                <a:spcPts val="600"/>
              </a:spcBef>
              <a:spcAft>
                <a:spcPts val="0"/>
              </a:spcAft>
              <a:buSzPts val="1400"/>
              <a:buFont typeface="Arial"/>
              <a:buChar char="•"/>
              <a:defRPr>
                <a:latin typeface="Century Gothic"/>
                <a:ea typeface="Century Gothic"/>
                <a:cs typeface="Century Gothic"/>
                <a:sym typeface="Century Gothic"/>
              </a:defRPr>
            </a:lvl2pPr>
            <a:lvl3pPr indent="-317500" lvl="2" marL="1371600" algn="l">
              <a:lnSpc>
                <a:spcPct val="90000"/>
              </a:lnSpc>
              <a:spcBef>
                <a:spcPts val="600"/>
              </a:spcBef>
              <a:spcAft>
                <a:spcPts val="0"/>
              </a:spcAft>
              <a:buSzPts val="1400"/>
              <a:buFont typeface="Noto Sans Symbols"/>
              <a:buChar char="🢜"/>
              <a:defRPr/>
            </a:lvl3pPr>
            <a:lvl4pPr indent="-304800" lvl="3" marL="1828800" algn="l">
              <a:lnSpc>
                <a:spcPct val="90000"/>
              </a:lnSpc>
              <a:spcBef>
                <a:spcPts val="600"/>
              </a:spcBef>
              <a:spcAft>
                <a:spcPts val="0"/>
              </a:spcAft>
              <a:buSzPts val="1200"/>
              <a:buChar char="🢜"/>
              <a:defRPr/>
            </a:lvl4pPr>
            <a:lvl5pPr indent="-304800" lvl="4" marL="2286000" algn="l">
              <a:lnSpc>
                <a:spcPct val="90000"/>
              </a:lnSpc>
              <a:spcBef>
                <a:spcPts val="600"/>
              </a:spcBef>
              <a:spcAft>
                <a:spcPts val="0"/>
              </a:spcAft>
              <a:buSzPts val="1200"/>
              <a:buChar char="•"/>
              <a:defRPr/>
            </a:lvl5pPr>
            <a:lvl6pPr indent="-228600" lvl="5" marL="2743200" algn="l">
              <a:lnSpc>
                <a:spcPct val="90000"/>
              </a:lnSpc>
              <a:spcBef>
                <a:spcPts val="600"/>
              </a:spcBef>
              <a:spcAft>
                <a:spcPts val="0"/>
              </a:spcAft>
              <a:buSzPts val="1400"/>
              <a:buNone/>
              <a:defRPr/>
            </a:lvl6pPr>
            <a:lvl7pPr indent="-228600" lvl="6" marL="3200400" algn="l">
              <a:lnSpc>
                <a:spcPct val="125000"/>
              </a:lnSpc>
              <a:spcBef>
                <a:spcPts val="600"/>
              </a:spcBef>
              <a:spcAft>
                <a:spcPts val="0"/>
              </a:spcAft>
              <a:buSzPts val="1400"/>
              <a:buNone/>
              <a:defRPr/>
            </a:lvl7pPr>
            <a:lvl8pPr indent="-228600" lvl="7" marL="3657600" algn="l">
              <a:lnSpc>
                <a:spcPct val="125000"/>
              </a:lnSpc>
              <a:spcBef>
                <a:spcPts val="0"/>
              </a:spcBef>
              <a:spcAft>
                <a:spcPts val="0"/>
              </a:spcAft>
              <a:buSzPts val="1400"/>
              <a:buNone/>
              <a:defRPr/>
            </a:lvl8pPr>
            <a:lvl9pPr indent="-228600" lvl="8" marL="4114800" algn="l">
              <a:lnSpc>
                <a:spcPct val="125000"/>
              </a:lnSpc>
              <a:spcBef>
                <a:spcPts val="0"/>
              </a:spcBef>
              <a:spcAft>
                <a:spcPts val="0"/>
              </a:spcAft>
              <a:buSzPts val="1400"/>
              <a:buNone/>
              <a:defRPr/>
            </a:lvl9pPr>
          </a:lstStyle>
          <a:p/>
        </p:txBody>
      </p:sp>
      <p:sp>
        <p:nvSpPr>
          <p:cNvPr id="97" name="Google Shape;97;p15"/>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5"/>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963084" y="4406902"/>
            <a:ext cx="10363200" cy="710067"/>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 type="body"/>
          </p:nvPr>
        </p:nvSpPr>
        <p:spPr>
          <a:xfrm>
            <a:off x="963084" y="4129904"/>
            <a:ext cx="10363200" cy="2769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SzPts val="2000"/>
              <a:buNone/>
              <a:defRPr sz="20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600"/>
              <a:buNone/>
              <a:defRPr sz="1600"/>
            </a:lvl3pPr>
            <a:lvl4pPr indent="-228600" lvl="3" marL="1828800" algn="l">
              <a:lnSpc>
                <a:spcPct val="90000"/>
              </a:lnSpc>
              <a:spcBef>
                <a:spcPts val="600"/>
              </a:spcBef>
              <a:spcAft>
                <a:spcPts val="0"/>
              </a:spcAft>
              <a:buSzPts val="1400"/>
              <a:buNone/>
              <a:defRPr sz="1400"/>
            </a:lvl4pPr>
            <a:lvl5pPr indent="-228600" lvl="4" marL="2286000" algn="l">
              <a:lnSpc>
                <a:spcPct val="90000"/>
              </a:lnSpc>
              <a:spcBef>
                <a:spcPts val="600"/>
              </a:spcBef>
              <a:spcAft>
                <a:spcPts val="0"/>
              </a:spcAft>
              <a:buSzPts val="1400"/>
              <a:buNone/>
              <a:defRPr sz="1400"/>
            </a:lvl5pPr>
            <a:lvl6pPr indent="-228600" lvl="5" marL="2743200" algn="l">
              <a:lnSpc>
                <a:spcPct val="90000"/>
              </a:lnSpc>
              <a:spcBef>
                <a:spcPts val="600"/>
              </a:spcBef>
              <a:spcAft>
                <a:spcPts val="0"/>
              </a:spcAft>
              <a:buClr>
                <a:schemeClr val="dk2"/>
              </a:buClr>
              <a:buSzPts val="1400"/>
              <a:buFont typeface="Century Gothic"/>
              <a:buNone/>
              <a:defRPr sz="1400"/>
            </a:lvl6pPr>
            <a:lvl7pPr indent="-228600" lvl="6" marL="3200400" algn="l">
              <a:lnSpc>
                <a:spcPct val="125000"/>
              </a:lnSpc>
              <a:spcBef>
                <a:spcPts val="600"/>
              </a:spcBef>
              <a:spcAft>
                <a:spcPts val="0"/>
              </a:spcAft>
              <a:buClr>
                <a:schemeClr val="dk2"/>
              </a:buClr>
              <a:buSzPts val="1400"/>
              <a:buFont typeface="Arial"/>
              <a:buNone/>
              <a:defRPr sz="1400"/>
            </a:lvl7pPr>
            <a:lvl8pPr indent="-228600" lvl="7" marL="3657600" algn="l">
              <a:lnSpc>
                <a:spcPct val="125000"/>
              </a:lnSpc>
              <a:spcBef>
                <a:spcPts val="0"/>
              </a:spcBef>
              <a:spcAft>
                <a:spcPts val="0"/>
              </a:spcAft>
              <a:buClr>
                <a:schemeClr val="dk2"/>
              </a:buClr>
              <a:buSzPts val="1400"/>
              <a:buFont typeface="Arial"/>
              <a:buNone/>
              <a:defRPr sz="1400"/>
            </a:lvl8pPr>
            <a:lvl9pPr indent="-228600" lvl="8" marL="4114800" algn="l">
              <a:lnSpc>
                <a:spcPct val="125000"/>
              </a:lnSpc>
              <a:spcBef>
                <a:spcPts val="0"/>
              </a:spcBef>
              <a:spcAft>
                <a:spcPts val="0"/>
              </a:spcAft>
              <a:buClr>
                <a:schemeClr val="dk2"/>
              </a:buClr>
              <a:buSzPts val="1400"/>
              <a:buFont typeface="Arial"/>
              <a:buNone/>
              <a:defRPr sz="1400"/>
            </a:lvl9pPr>
          </a:lstStyle>
          <a:p/>
        </p:txBody>
      </p:sp>
      <p:sp>
        <p:nvSpPr>
          <p:cNvPr id="103" name="Google Shape;103;p16"/>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106" name="Shape 106"/>
        <p:cNvGrpSpPr/>
        <p:nvPr/>
      </p:nvGrpSpPr>
      <p:grpSpPr>
        <a:xfrm>
          <a:off x="0" y="0"/>
          <a:ext cx="0" cy="0"/>
          <a:chOff x="0" y="0"/>
          <a:chExt cx="0" cy="0"/>
        </a:xfrm>
      </p:grpSpPr>
      <p:sp>
        <p:nvSpPr>
          <p:cNvPr id="107" name="Google Shape;107;p17"/>
          <p:cNvSpPr txBox="1"/>
          <p:nvPr>
            <p:ph type="title"/>
          </p:nvPr>
        </p:nvSpPr>
        <p:spPr>
          <a:xfrm>
            <a:off x="672000" y="522003"/>
            <a:ext cx="10972800" cy="525401"/>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7"/>
          <p:cNvSpPr txBox="1"/>
          <p:nvPr>
            <p:ph idx="1" type="body"/>
          </p:nvPr>
        </p:nvSpPr>
        <p:spPr>
          <a:xfrm>
            <a:off x="609600" y="2234544"/>
            <a:ext cx="5386917" cy="2215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0"/>
              </a:spcBef>
              <a:spcAft>
                <a:spcPts val="0"/>
              </a:spcAft>
              <a:buSzPts val="1600"/>
              <a:buNone/>
              <a:defRPr b="1" sz="1600">
                <a:solidFill>
                  <a:schemeClr val="lt2"/>
                </a:solidFill>
                <a:latin typeface="Century Gothic"/>
                <a:ea typeface="Century Gothic"/>
                <a:cs typeface="Century Gothic"/>
                <a:sym typeface="Century Gothic"/>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Clr>
                <a:schemeClr val="dk2"/>
              </a:buClr>
              <a:buSzPts val="1600"/>
              <a:buFont typeface="Century Gothic"/>
              <a:buNone/>
              <a:defRPr b="1" sz="1600"/>
            </a:lvl6pPr>
            <a:lvl7pPr indent="-228600" lvl="6" marL="3200400" algn="l">
              <a:lnSpc>
                <a:spcPct val="125000"/>
              </a:lnSpc>
              <a:spcBef>
                <a:spcPts val="600"/>
              </a:spcBef>
              <a:spcAft>
                <a:spcPts val="0"/>
              </a:spcAft>
              <a:buClr>
                <a:schemeClr val="dk2"/>
              </a:buClr>
              <a:buSzPts val="1600"/>
              <a:buFont typeface="Arial"/>
              <a:buNone/>
              <a:defRPr b="1" sz="1600"/>
            </a:lvl7pPr>
            <a:lvl8pPr indent="-228600" lvl="7" marL="3657600" algn="l">
              <a:lnSpc>
                <a:spcPct val="125000"/>
              </a:lnSpc>
              <a:spcBef>
                <a:spcPts val="0"/>
              </a:spcBef>
              <a:spcAft>
                <a:spcPts val="0"/>
              </a:spcAft>
              <a:buClr>
                <a:schemeClr val="dk2"/>
              </a:buClr>
              <a:buSzPts val="1600"/>
              <a:buFont typeface="Arial"/>
              <a:buNone/>
              <a:defRPr b="1" sz="1600"/>
            </a:lvl8pPr>
            <a:lvl9pPr indent="-228600" lvl="8" marL="4114800" algn="l">
              <a:lnSpc>
                <a:spcPct val="125000"/>
              </a:lnSpc>
              <a:spcBef>
                <a:spcPts val="0"/>
              </a:spcBef>
              <a:spcAft>
                <a:spcPts val="0"/>
              </a:spcAft>
              <a:buClr>
                <a:schemeClr val="dk2"/>
              </a:buClr>
              <a:buSzPts val="1600"/>
              <a:buFont typeface="Arial"/>
              <a:buNone/>
              <a:defRPr b="1" sz="1600"/>
            </a:lvl9pPr>
          </a:lstStyle>
          <a:p/>
        </p:txBody>
      </p:sp>
      <p:sp>
        <p:nvSpPr>
          <p:cNvPr id="109" name="Google Shape;109;p17"/>
          <p:cNvSpPr txBox="1"/>
          <p:nvPr>
            <p:ph idx="2" type="body"/>
          </p:nvPr>
        </p:nvSpPr>
        <p:spPr>
          <a:xfrm>
            <a:off x="609600" y="2733142"/>
            <a:ext cx="5386917" cy="12495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sz="1600"/>
            </a:lvl1pPr>
            <a:lvl2pPr indent="-317500" lvl="1" marL="914400" algn="l">
              <a:lnSpc>
                <a:spcPct val="90000"/>
              </a:lnSpc>
              <a:spcBef>
                <a:spcPts val="600"/>
              </a:spcBef>
              <a:spcAft>
                <a:spcPts val="0"/>
              </a:spcAft>
              <a:buSzPts val="1400"/>
              <a:buFont typeface="Noto Sans Symbols"/>
              <a:buChar char="🡲"/>
              <a:defRPr sz="1400">
                <a:latin typeface="Century Gothic"/>
                <a:ea typeface="Century Gothic"/>
                <a:cs typeface="Century Gothic"/>
                <a:sym typeface="Century Gothic"/>
              </a:defRPr>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04800" lvl="4" marL="2286000" algn="l">
              <a:lnSpc>
                <a:spcPct val="90000"/>
              </a:lnSpc>
              <a:spcBef>
                <a:spcPts val="600"/>
              </a:spcBef>
              <a:spcAft>
                <a:spcPts val="0"/>
              </a:spcAft>
              <a:buSzPts val="1200"/>
              <a:buChar char="•"/>
              <a:defRPr sz="1200"/>
            </a:lvl5pPr>
            <a:lvl6pPr indent="-228600" lvl="5" marL="2743200" algn="l">
              <a:lnSpc>
                <a:spcPct val="90000"/>
              </a:lnSpc>
              <a:spcBef>
                <a:spcPts val="600"/>
              </a:spcBef>
              <a:spcAft>
                <a:spcPts val="0"/>
              </a:spcAft>
              <a:buSzPts val="1400"/>
              <a:buNone/>
              <a:defRPr sz="1200"/>
            </a:lvl6pPr>
            <a:lvl7pPr indent="-228600" lvl="6" marL="3200400" algn="l">
              <a:lnSpc>
                <a:spcPct val="125000"/>
              </a:lnSpc>
              <a:spcBef>
                <a:spcPts val="600"/>
              </a:spcBef>
              <a:spcAft>
                <a:spcPts val="0"/>
              </a:spcAft>
              <a:buSzPts val="1400"/>
              <a:buNone/>
              <a:defRPr sz="1600"/>
            </a:lvl7pPr>
            <a:lvl8pPr indent="-228600" lvl="7" marL="3657600" algn="l">
              <a:lnSpc>
                <a:spcPct val="125000"/>
              </a:lnSpc>
              <a:spcBef>
                <a:spcPts val="0"/>
              </a:spcBef>
              <a:spcAft>
                <a:spcPts val="0"/>
              </a:spcAft>
              <a:buSzPts val="1400"/>
              <a:buNone/>
              <a:defRPr sz="1600"/>
            </a:lvl8pPr>
            <a:lvl9pPr indent="-228600" lvl="8" marL="4114800" algn="l">
              <a:lnSpc>
                <a:spcPct val="125000"/>
              </a:lnSpc>
              <a:spcBef>
                <a:spcPts val="0"/>
              </a:spcBef>
              <a:spcAft>
                <a:spcPts val="0"/>
              </a:spcAft>
              <a:buSzPts val="1400"/>
              <a:buNone/>
              <a:defRPr sz="1600"/>
            </a:lvl9pPr>
          </a:lstStyle>
          <a:p/>
        </p:txBody>
      </p:sp>
      <p:sp>
        <p:nvSpPr>
          <p:cNvPr id="110" name="Google Shape;110;p17"/>
          <p:cNvSpPr txBox="1"/>
          <p:nvPr>
            <p:ph idx="3" type="body"/>
          </p:nvPr>
        </p:nvSpPr>
        <p:spPr>
          <a:xfrm>
            <a:off x="6193369" y="2234544"/>
            <a:ext cx="5389033" cy="2215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0"/>
              </a:spcBef>
              <a:spcAft>
                <a:spcPts val="0"/>
              </a:spcAft>
              <a:buSzPts val="1600"/>
              <a:buNone/>
              <a:defRPr b="1" sz="1600">
                <a:solidFill>
                  <a:schemeClr val="lt2"/>
                </a:solidFill>
                <a:latin typeface="Century Gothic"/>
                <a:ea typeface="Century Gothic"/>
                <a:cs typeface="Century Gothic"/>
                <a:sym typeface="Century Gothic"/>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Clr>
                <a:schemeClr val="dk2"/>
              </a:buClr>
              <a:buSzPts val="1600"/>
              <a:buFont typeface="Century Gothic"/>
              <a:buNone/>
              <a:defRPr b="1" sz="1600"/>
            </a:lvl6pPr>
            <a:lvl7pPr indent="-228600" lvl="6" marL="3200400" algn="l">
              <a:lnSpc>
                <a:spcPct val="125000"/>
              </a:lnSpc>
              <a:spcBef>
                <a:spcPts val="600"/>
              </a:spcBef>
              <a:spcAft>
                <a:spcPts val="0"/>
              </a:spcAft>
              <a:buClr>
                <a:schemeClr val="dk2"/>
              </a:buClr>
              <a:buSzPts val="1600"/>
              <a:buFont typeface="Arial"/>
              <a:buNone/>
              <a:defRPr b="1" sz="1600"/>
            </a:lvl7pPr>
            <a:lvl8pPr indent="-228600" lvl="7" marL="3657600" algn="l">
              <a:lnSpc>
                <a:spcPct val="125000"/>
              </a:lnSpc>
              <a:spcBef>
                <a:spcPts val="0"/>
              </a:spcBef>
              <a:spcAft>
                <a:spcPts val="0"/>
              </a:spcAft>
              <a:buClr>
                <a:schemeClr val="dk2"/>
              </a:buClr>
              <a:buSzPts val="1600"/>
              <a:buFont typeface="Arial"/>
              <a:buNone/>
              <a:defRPr b="1" sz="1600"/>
            </a:lvl8pPr>
            <a:lvl9pPr indent="-228600" lvl="8" marL="4114800" algn="l">
              <a:lnSpc>
                <a:spcPct val="125000"/>
              </a:lnSpc>
              <a:spcBef>
                <a:spcPts val="0"/>
              </a:spcBef>
              <a:spcAft>
                <a:spcPts val="0"/>
              </a:spcAft>
              <a:buClr>
                <a:schemeClr val="dk2"/>
              </a:buClr>
              <a:buSzPts val="1600"/>
              <a:buFont typeface="Arial"/>
              <a:buNone/>
              <a:defRPr b="1" sz="1600"/>
            </a:lvl9pPr>
          </a:lstStyle>
          <a:p/>
        </p:txBody>
      </p:sp>
      <p:sp>
        <p:nvSpPr>
          <p:cNvPr id="111" name="Google Shape;111;p17"/>
          <p:cNvSpPr txBox="1"/>
          <p:nvPr>
            <p:ph idx="4" type="body"/>
          </p:nvPr>
        </p:nvSpPr>
        <p:spPr>
          <a:xfrm>
            <a:off x="6193369" y="2733142"/>
            <a:ext cx="5389033" cy="12218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sz="1600"/>
            </a:lvl1pPr>
            <a:lvl2pPr indent="-317500" lvl="1" marL="914400" algn="l">
              <a:lnSpc>
                <a:spcPct val="90000"/>
              </a:lnSpc>
              <a:spcBef>
                <a:spcPts val="600"/>
              </a:spcBef>
              <a:spcAft>
                <a:spcPts val="0"/>
              </a:spcAft>
              <a:buSzPts val="1400"/>
              <a:buFont typeface="Noto Sans Symbols"/>
              <a:buChar char="🡲"/>
              <a:defRPr sz="1400">
                <a:latin typeface="Century Gothic"/>
                <a:ea typeface="Century Gothic"/>
                <a:cs typeface="Century Gothic"/>
                <a:sym typeface="Century Gothic"/>
              </a:defRPr>
            </a:lvl2pPr>
            <a:lvl3pPr indent="-228600" lvl="2" marL="1371600" algn="l">
              <a:lnSpc>
                <a:spcPct val="90000"/>
              </a:lnSpc>
              <a:spcBef>
                <a:spcPts val="600"/>
              </a:spcBef>
              <a:spcAft>
                <a:spcPts val="0"/>
              </a:spcAft>
              <a:buSzPts val="1200"/>
              <a:buNone/>
              <a:defRPr sz="1200"/>
            </a:lvl3pPr>
            <a:lvl4pPr indent="-304800" lvl="3" marL="1828800" algn="l">
              <a:lnSpc>
                <a:spcPct val="90000"/>
              </a:lnSpc>
              <a:spcBef>
                <a:spcPts val="600"/>
              </a:spcBef>
              <a:spcAft>
                <a:spcPts val="0"/>
              </a:spcAft>
              <a:buSzPts val="1200"/>
              <a:buChar char="🢜"/>
              <a:defRPr sz="1200"/>
            </a:lvl4pPr>
            <a:lvl5pPr indent="-304800" lvl="4" marL="2286000" algn="l">
              <a:lnSpc>
                <a:spcPct val="90000"/>
              </a:lnSpc>
              <a:spcBef>
                <a:spcPts val="600"/>
              </a:spcBef>
              <a:spcAft>
                <a:spcPts val="0"/>
              </a:spcAft>
              <a:buSzPts val="1200"/>
              <a:buChar char="•"/>
              <a:defRPr sz="1200"/>
            </a:lvl5pPr>
            <a:lvl6pPr indent="-228600" lvl="5" marL="2743200" algn="l">
              <a:lnSpc>
                <a:spcPct val="90000"/>
              </a:lnSpc>
              <a:spcBef>
                <a:spcPts val="600"/>
              </a:spcBef>
              <a:spcAft>
                <a:spcPts val="0"/>
              </a:spcAft>
              <a:buSzPts val="1400"/>
              <a:buNone/>
              <a:defRPr sz="1200"/>
            </a:lvl6pPr>
            <a:lvl7pPr indent="-228600" lvl="6" marL="3200400" algn="l">
              <a:lnSpc>
                <a:spcPct val="125000"/>
              </a:lnSpc>
              <a:spcBef>
                <a:spcPts val="600"/>
              </a:spcBef>
              <a:spcAft>
                <a:spcPts val="0"/>
              </a:spcAft>
              <a:buSzPts val="1400"/>
              <a:buNone/>
              <a:defRPr sz="1600"/>
            </a:lvl7pPr>
            <a:lvl8pPr indent="-228600" lvl="7" marL="3657600" algn="l">
              <a:lnSpc>
                <a:spcPct val="125000"/>
              </a:lnSpc>
              <a:spcBef>
                <a:spcPts val="0"/>
              </a:spcBef>
              <a:spcAft>
                <a:spcPts val="0"/>
              </a:spcAft>
              <a:buSzPts val="1400"/>
              <a:buNone/>
              <a:defRPr sz="1600"/>
            </a:lvl8pPr>
            <a:lvl9pPr indent="-228600" lvl="8" marL="4114800" algn="l">
              <a:lnSpc>
                <a:spcPct val="125000"/>
              </a:lnSpc>
              <a:spcBef>
                <a:spcPts val="0"/>
              </a:spcBef>
              <a:spcAft>
                <a:spcPts val="0"/>
              </a:spcAft>
              <a:buSzPts val="1400"/>
              <a:buNone/>
              <a:defRPr sz="1600"/>
            </a:lvl9pPr>
          </a:lstStyle>
          <a:p/>
        </p:txBody>
      </p:sp>
      <p:sp>
        <p:nvSpPr>
          <p:cNvPr id="112" name="Google Shape;112;p17"/>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115" name="Shape 115"/>
        <p:cNvGrpSpPr/>
        <p:nvPr/>
      </p:nvGrpSpPr>
      <p:grpSpPr>
        <a:xfrm>
          <a:off x="0" y="0"/>
          <a:ext cx="0" cy="0"/>
          <a:chOff x="0" y="0"/>
          <a:chExt cx="0" cy="0"/>
        </a:xfrm>
      </p:grpSpPr>
      <p:sp>
        <p:nvSpPr>
          <p:cNvPr id="116" name="Google Shape;116;p18"/>
          <p:cNvSpPr txBox="1"/>
          <p:nvPr>
            <p:ph type="title"/>
          </p:nvPr>
        </p:nvSpPr>
        <p:spPr>
          <a:xfrm>
            <a:off x="670986" y="522288"/>
            <a:ext cx="10054167" cy="525462"/>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8"/>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20" name="Shape 120"/>
        <p:cNvGrpSpPr/>
        <p:nvPr/>
      </p:nvGrpSpPr>
      <p:grpSpPr>
        <a:xfrm>
          <a:off x="0" y="0"/>
          <a:ext cx="0" cy="0"/>
          <a:chOff x="0" y="0"/>
          <a:chExt cx="0" cy="0"/>
        </a:xfrm>
      </p:grpSpPr>
      <p:sp>
        <p:nvSpPr>
          <p:cNvPr id="121" name="Google Shape;121;p19"/>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124" name="Shape 124"/>
        <p:cNvGrpSpPr/>
        <p:nvPr/>
      </p:nvGrpSpPr>
      <p:grpSpPr>
        <a:xfrm>
          <a:off x="0" y="0"/>
          <a:ext cx="0" cy="0"/>
          <a:chOff x="0" y="0"/>
          <a:chExt cx="0" cy="0"/>
        </a:xfrm>
      </p:grpSpPr>
      <p:sp>
        <p:nvSpPr>
          <p:cNvPr id="125" name="Google Shape;125;p20"/>
          <p:cNvSpPr txBox="1"/>
          <p:nvPr>
            <p:ph type="title"/>
          </p:nvPr>
        </p:nvSpPr>
        <p:spPr>
          <a:xfrm>
            <a:off x="2389717" y="4965050"/>
            <a:ext cx="7315200" cy="402291"/>
          </a:xfrm>
          <a:prstGeom prst="rect">
            <a:avLst/>
          </a:prstGeom>
          <a:noFill/>
          <a:ln>
            <a:noFill/>
          </a:ln>
        </p:spPr>
        <p:txBody>
          <a:bodyPr anchorCtr="0" anchor="b" bIns="46800" lIns="90000" spcFirstLastPara="1" rIns="90000" wrap="square" tIns="46800">
            <a:sp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0"/>
          <p:cNvSpPr/>
          <p:nvPr>
            <p:ph idx="2" type="pic"/>
          </p:nvPr>
        </p:nvSpPr>
        <p:spPr>
          <a:xfrm>
            <a:off x="2389717" y="612775"/>
            <a:ext cx="7315200" cy="443198"/>
          </a:xfrm>
          <a:prstGeom prst="rect">
            <a:avLst/>
          </a:prstGeom>
          <a:noFill/>
          <a:ln>
            <a:noFill/>
          </a:ln>
        </p:spPr>
      </p:sp>
      <p:sp>
        <p:nvSpPr>
          <p:cNvPr id="127" name="Google Shape;127;p20"/>
          <p:cNvSpPr txBox="1"/>
          <p:nvPr>
            <p:ph idx="1" type="body"/>
          </p:nvPr>
        </p:nvSpPr>
        <p:spPr>
          <a:xfrm>
            <a:off x="2389717" y="5367341"/>
            <a:ext cx="7315200" cy="1938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0"/>
              </a:spcBef>
              <a:spcAft>
                <a:spcPts val="0"/>
              </a:spcAft>
              <a:buSzPts val="1400"/>
              <a:buNone/>
              <a:defRPr sz="1400"/>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Clr>
                <a:schemeClr val="dk2"/>
              </a:buClr>
              <a:buSzPts val="900"/>
              <a:buFont typeface="Century Gothic"/>
              <a:buNone/>
              <a:defRPr sz="900"/>
            </a:lvl6pPr>
            <a:lvl7pPr indent="-228600" lvl="6" marL="3200400" algn="l">
              <a:lnSpc>
                <a:spcPct val="125000"/>
              </a:lnSpc>
              <a:spcBef>
                <a:spcPts val="600"/>
              </a:spcBef>
              <a:spcAft>
                <a:spcPts val="0"/>
              </a:spcAft>
              <a:buClr>
                <a:schemeClr val="dk2"/>
              </a:buClr>
              <a:buSzPts val="900"/>
              <a:buFont typeface="Arial"/>
              <a:buNone/>
              <a:defRPr sz="900"/>
            </a:lvl7pPr>
            <a:lvl8pPr indent="-228600" lvl="7" marL="3657600" algn="l">
              <a:lnSpc>
                <a:spcPct val="125000"/>
              </a:lnSpc>
              <a:spcBef>
                <a:spcPts val="0"/>
              </a:spcBef>
              <a:spcAft>
                <a:spcPts val="0"/>
              </a:spcAft>
              <a:buClr>
                <a:schemeClr val="dk2"/>
              </a:buClr>
              <a:buSzPts val="900"/>
              <a:buFont typeface="Arial"/>
              <a:buNone/>
              <a:defRPr sz="900"/>
            </a:lvl8pPr>
            <a:lvl9pPr indent="-228600" lvl="8" marL="4114800" algn="l">
              <a:lnSpc>
                <a:spcPct val="125000"/>
              </a:lnSpc>
              <a:spcBef>
                <a:spcPts val="0"/>
              </a:spcBef>
              <a:spcAft>
                <a:spcPts val="0"/>
              </a:spcAft>
              <a:buClr>
                <a:schemeClr val="dk2"/>
              </a:buClr>
              <a:buSzPts val="900"/>
              <a:buFont typeface="Arial"/>
              <a:buNone/>
              <a:defRPr sz="900"/>
            </a:lvl9pPr>
          </a:lstStyle>
          <a:p/>
        </p:txBody>
      </p:sp>
      <p:sp>
        <p:nvSpPr>
          <p:cNvPr id="128" name="Google Shape;128;p20"/>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0"/>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0"/>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131" name="Shape 131"/>
        <p:cNvGrpSpPr/>
        <p:nvPr/>
      </p:nvGrpSpPr>
      <p:grpSpPr>
        <a:xfrm>
          <a:off x="0" y="0"/>
          <a:ext cx="0" cy="0"/>
          <a:chOff x="0" y="0"/>
          <a:chExt cx="0" cy="0"/>
        </a:xfrm>
      </p:grpSpPr>
      <p:sp>
        <p:nvSpPr>
          <p:cNvPr id="132" name="Google Shape;132;p21"/>
          <p:cNvSpPr txBox="1"/>
          <p:nvPr>
            <p:ph type="title"/>
          </p:nvPr>
        </p:nvSpPr>
        <p:spPr>
          <a:xfrm>
            <a:off x="670986" y="522288"/>
            <a:ext cx="10054167" cy="525462"/>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1"/>
          <p:cNvSpPr txBox="1"/>
          <p:nvPr>
            <p:ph idx="1" type="body"/>
          </p:nvPr>
        </p:nvSpPr>
        <p:spPr>
          <a:xfrm>
            <a:off x="609600" y="1600202"/>
            <a:ext cx="5384800" cy="12218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sz="1600"/>
            </a:lvl1pPr>
            <a:lvl2pPr indent="-317500" lvl="1" marL="914400" algn="l">
              <a:lnSpc>
                <a:spcPct val="90000"/>
              </a:lnSpc>
              <a:spcBef>
                <a:spcPts val="600"/>
              </a:spcBef>
              <a:spcAft>
                <a:spcPts val="0"/>
              </a:spcAft>
              <a:buSzPts val="1400"/>
              <a:buChar char="•"/>
              <a:defRPr sz="1400">
                <a:latin typeface="Century Gothic"/>
                <a:ea typeface="Century Gothic"/>
                <a:cs typeface="Century Gothic"/>
                <a:sym typeface="Century Gothic"/>
              </a:defRPr>
            </a:lvl2pPr>
            <a:lvl3pPr indent="-304800" lvl="2" marL="1371600" algn="l">
              <a:lnSpc>
                <a:spcPct val="90000"/>
              </a:lnSpc>
              <a:spcBef>
                <a:spcPts val="600"/>
              </a:spcBef>
              <a:spcAft>
                <a:spcPts val="0"/>
              </a:spcAft>
              <a:buSzPts val="1200"/>
              <a:buChar char="•"/>
              <a:defRPr sz="1200"/>
            </a:lvl3pPr>
            <a:lvl4pPr indent="-304800" lvl="3" marL="1828800" algn="l">
              <a:lnSpc>
                <a:spcPct val="90000"/>
              </a:lnSpc>
              <a:spcBef>
                <a:spcPts val="600"/>
              </a:spcBef>
              <a:spcAft>
                <a:spcPts val="0"/>
              </a:spcAft>
              <a:buSzPts val="1200"/>
              <a:buChar char="🢜"/>
              <a:defRPr sz="1200"/>
            </a:lvl4pPr>
            <a:lvl5pPr indent="-228600" lvl="4" marL="2286000" algn="l">
              <a:lnSpc>
                <a:spcPct val="90000"/>
              </a:lnSpc>
              <a:spcBef>
                <a:spcPts val="600"/>
              </a:spcBef>
              <a:spcAft>
                <a:spcPts val="0"/>
              </a:spcAft>
              <a:buSzPts val="1200"/>
              <a:buNone/>
              <a:defRPr sz="1200"/>
            </a:lvl5pPr>
            <a:lvl6pPr indent="-228600" lvl="5" marL="2743200" algn="l">
              <a:lnSpc>
                <a:spcPct val="90000"/>
              </a:lnSpc>
              <a:spcBef>
                <a:spcPts val="600"/>
              </a:spcBef>
              <a:spcAft>
                <a:spcPts val="0"/>
              </a:spcAft>
              <a:buSzPts val="1400"/>
              <a:buNone/>
              <a:defRPr sz="1800"/>
            </a:lvl6pPr>
            <a:lvl7pPr indent="-228600" lvl="6" marL="3200400" algn="l">
              <a:lnSpc>
                <a:spcPct val="125000"/>
              </a:lnSpc>
              <a:spcBef>
                <a:spcPts val="600"/>
              </a:spcBef>
              <a:spcAft>
                <a:spcPts val="0"/>
              </a:spcAft>
              <a:buSzPts val="1400"/>
              <a:buNone/>
              <a:defRPr sz="1800"/>
            </a:lvl7pPr>
            <a:lvl8pPr indent="-228600" lvl="7" marL="3657600" algn="l">
              <a:lnSpc>
                <a:spcPct val="125000"/>
              </a:lnSpc>
              <a:spcBef>
                <a:spcPts val="0"/>
              </a:spcBef>
              <a:spcAft>
                <a:spcPts val="0"/>
              </a:spcAft>
              <a:buSzPts val="1400"/>
              <a:buNone/>
              <a:defRPr sz="1800"/>
            </a:lvl8pPr>
            <a:lvl9pPr indent="-228600" lvl="8" marL="4114800" algn="l">
              <a:lnSpc>
                <a:spcPct val="125000"/>
              </a:lnSpc>
              <a:spcBef>
                <a:spcPts val="0"/>
              </a:spcBef>
              <a:spcAft>
                <a:spcPts val="0"/>
              </a:spcAft>
              <a:buSzPts val="1400"/>
              <a:buNone/>
              <a:defRPr sz="1800"/>
            </a:lvl9pPr>
          </a:lstStyle>
          <a:p/>
        </p:txBody>
      </p:sp>
      <p:sp>
        <p:nvSpPr>
          <p:cNvPr id="134" name="Google Shape;134;p21"/>
          <p:cNvSpPr txBox="1"/>
          <p:nvPr>
            <p:ph idx="2" type="body"/>
          </p:nvPr>
        </p:nvSpPr>
        <p:spPr>
          <a:xfrm>
            <a:off x="6197600" y="1600202"/>
            <a:ext cx="5384800" cy="12218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sz="1600"/>
            </a:lvl1pPr>
            <a:lvl2pPr indent="-317500" lvl="1" marL="914400" algn="l">
              <a:lnSpc>
                <a:spcPct val="90000"/>
              </a:lnSpc>
              <a:spcBef>
                <a:spcPts val="600"/>
              </a:spcBef>
              <a:spcAft>
                <a:spcPts val="0"/>
              </a:spcAft>
              <a:buSzPts val="1400"/>
              <a:buChar char="•"/>
              <a:defRPr sz="1400">
                <a:latin typeface="Century Gothic"/>
                <a:ea typeface="Century Gothic"/>
                <a:cs typeface="Century Gothic"/>
                <a:sym typeface="Century Gothic"/>
              </a:defRPr>
            </a:lvl2pPr>
            <a:lvl3pPr indent="-304800" lvl="2" marL="1371600" algn="l">
              <a:lnSpc>
                <a:spcPct val="90000"/>
              </a:lnSpc>
              <a:spcBef>
                <a:spcPts val="600"/>
              </a:spcBef>
              <a:spcAft>
                <a:spcPts val="0"/>
              </a:spcAft>
              <a:buSzPts val="1200"/>
              <a:buChar char="•"/>
              <a:defRPr sz="1200"/>
            </a:lvl3pPr>
            <a:lvl4pPr indent="-304800" lvl="3" marL="1828800" algn="l">
              <a:lnSpc>
                <a:spcPct val="90000"/>
              </a:lnSpc>
              <a:spcBef>
                <a:spcPts val="600"/>
              </a:spcBef>
              <a:spcAft>
                <a:spcPts val="0"/>
              </a:spcAft>
              <a:buSzPts val="1200"/>
              <a:buChar char="🢜"/>
              <a:defRPr sz="1200"/>
            </a:lvl4pPr>
            <a:lvl5pPr indent="-228600" lvl="4" marL="2286000" algn="l">
              <a:lnSpc>
                <a:spcPct val="90000"/>
              </a:lnSpc>
              <a:spcBef>
                <a:spcPts val="600"/>
              </a:spcBef>
              <a:spcAft>
                <a:spcPts val="0"/>
              </a:spcAft>
              <a:buSzPts val="1200"/>
              <a:buNone/>
              <a:defRPr sz="1200"/>
            </a:lvl5pPr>
            <a:lvl6pPr indent="-228600" lvl="5" marL="2743200" algn="l">
              <a:lnSpc>
                <a:spcPct val="90000"/>
              </a:lnSpc>
              <a:spcBef>
                <a:spcPts val="600"/>
              </a:spcBef>
              <a:spcAft>
                <a:spcPts val="0"/>
              </a:spcAft>
              <a:buSzPts val="1400"/>
              <a:buNone/>
              <a:defRPr sz="1800"/>
            </a:lvl6pPr>
            <a:lvl7pPr indent="-228600" lvl="6" marL="3200400" algn="l">
              <a:lnSpc>
                <a:spcPct val="125000"/>
              </a:lnSpc>
              <a:spcBef>
                <a:spcPts val="600"/>
              </a:spcBef>
              <a:spcAft>
                <a:spcPts val="0"/>
              </a:spcAft>
              <a:buSzPts val="1400"/>
              <a:buNone/>
              <a:defRPr sz="1800"/>
            </a:lvl7pPr>
            <a:lvl8pPr indent="-228600" lvl="7" marL="3657600" algn="l">
              <a:lnSpc>
                <a:spcPct val="125000"/>
              </a:lnSpc>
              <a:spcBef>
                <a:spcPts val="0"/>
              </a:spcBef>
              <a:spcAft>
                <a:spcPts val="0"/>
              </a:spcAft>
              <a:buSzPts val="1400"/>
              <a:buNone/>
              <a:defRPr sz="1800"/>
            </a:lvl8pPr>
            <a:lvl9pPr indent="-228600" lvl="8" marL="4114800" algn="l">
              <a:lnSpc>
                <a:spcPct val="125000"/>
              </a:lnSpc>
              <a:spcBef>
                <a:spcPts val="0"/>
              </a:spcBef>
              <a:spcAft>
                <a:spcPts val="0"/>
              </a:spcAft>
              <a:buSzPts val="1400"/>
              <a:buNone/>
              <a:defRPr sz="1800"/>
            </a:lvl9pPr>
          </a:lstStyle>
          <a:p/>
        </p:txBody>
      </p:sp>
      <p:sp>
        <p:nvSpPr>
          <p:cNvPr id="135" name="Google Shape;135;p21"/>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1"/>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1"/>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0" y="884420"/>
            <a:ext cx="6172200" cy="5973579"/>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6172200" y="884419"/>
            <a:ext cx="6019800" cy="597358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spTree>
      <p:nvGrpSpPr>
        <p:cNvPr id="145" name="Shape 145"/>
        <p:cNvGrpSpPr/>
        <p:nvPr/>
      </p:nvGrpSpPr>
      <p:grpSpPr>
        <a:xfrm>
          <a:off x="0" y="0"/>
          <a:ext cx="0" cy="0"/>
          <a:chOff x="0" y="0"/>
          <a:chExt cx="0" cy="0"/>
        </a:xfrm>
      </p:grpSpPr>
      <p:pic>
        <p:nvPicPr>
          <p:cNvPr descr="fond_couv_1" id="146" name="Google Shape;146;p23"/>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logo inria anglais.jpg" id="147" name="Google Shape;147;p23"/>
          <p:cNvPicPr preferRelativeResize="0"/>
          <p:nvPr/>
        </p:nvPicPr>
        <p:blipFill rotWithShape="1">
          <a:blip r:embed="rId3">
            <a:alphaModFix/>
          </a:blip>
          <a:srcRect b="0" l="0" r="0" t="0"/>
          <a:stretch/>
        </p:blipFill>
        <p:spPr>
          <a:xfrm>
            <a:off x="1386417" y="1617666"/>
            <a:ext cx="3462867" cy="987425"/>
          </a:xfrm>
          <a:prstGeom prst="rect">
            <a:avLst/>
          </a:prstGeom>
          <a:noFill/>
          <a:ln>
            <a:noFill/>
          </a:ln>
        </p:spPr>
      </p:pic>
      <p:sp>
        <p:nvSpPr>
          <p:cNvPr id="148" name="Google Shape;148;p23"/>
          <p:cNvSpPr txBox="1"/>
          <p:nvPr>
            <p:ph type="ctrTitle"/>
          </p:nvPr>
        </p:nvSpPr>
        <p:spPr>
          <a:xfrm>
            <a:off x="1341968" y="2924175"/>
            <a:ext cx="10168467" cy="197643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1400"/>
              <a:buNone/>
              <a:defRPr sz="3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3"/>
          <p:cNvSpPr txBox="1"/>
          <p:nvPr>
            <p:ph idx="1" type="subTitle"/>
          </p:nvPr>
        </p:nvSpPr>
        <p:spPr>
          <a:xfrm>
            <a:off x="1341968" y="4965700"/>
            <a:ext cx="10168467" cy="14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sz="2300"/>
            </a:lvl1pPr>
            <a:lvl2pPr lvl="1" algn="l">
              <a:lnSpc>
                <a:spcPct val="120000"/>
              </a:lnSpc>
              <a:spcBef>
                <a:spcPts val="0"/>
              </a:spcBef>
              <a:spcAft>
                <a:spcPts val="0"/>
              </a:spcAft>
              <a:buSzPts val="1800"/>
              <a:buChar char="•"/>
              <a:defRPr/>
            </a:lvl2pPr>
            <a:lvl3pPr lvl="2" algn="l">
              <a:lnSpc>
                <a:spcPct val="120000"/>
              </a:lnSpc>
              <a:spcBef>
                <a:spcPts val="0"/>
              </a:spcBef>
              <a:spcAft>
                <a:spcPts val="0"/>
              </a:spcAft>
              <a:buClr>
                <a:schemeClr val="lt1"/>
              </a:buClr>
              <a:buSzPts val="1800"/>
              <a:buChar char="-"/>
              <a:defRPr/>
            </a:lvl3pPr>
            <a:lvl4pPr lvl="3" algn="l">
              <a:lnSpc>
                <a:spcPct val="120000"/>
              </a:lnSpc>
              <a:spcBef>
                <a:spcPts val="0"/>
              </a:spcBef>
              <a:spcAft>
                <a:spcPts val="0"/>
              </a:spcAft>
              <a:buSzPts val="1400"/>
              <a:buNone/>
              <a:defRPr/>
            </a:lvl4pPr>
            <a:lvl5pPr lvl="4" algn="l">
              <a:lnSpc>
                <a:spcPct val="120000"/>
              </a:lnSpc>
              <a:spcBef>
                <a:spcPts val="0"/>
              </a:spcBef>
              <a:spcAft>
                <a:spcPts val="0"/>
              </a:spcAft>
              <a:buSzPts val="1400"/>
              <a:buNone/>
              <a:defRPr/>
            </a:lvl5pPr>
            <a:lvl6pPr lvl="5" algn="l">
              <a:lnSpc>
                <a:spcPct val="120000"/>
              </a:lnSpc>
              <a:spcBef>
                <a:spcPts val="0"/>
              </a:spcBef>
              <a:spcAft>
                <a:spcPts val="0"/>
              </a:spcAft>
              <a:buSzPts val="1400"/>
              <a:buNone/>
              <a:defRPr/>
            </a:lvl6pPr>
            <a:lvl7pPr lvl="6" algn="l">
              <a:lnSpc>
                <a:spcPct val="120000"/>
              </a:lnSpc>
              <a:spcBef>
                <a:spcPts val="0"/>
              </a:spcBef>
              <a:spcAft>
                <a:spcPts val="0"/>
              </a:spcAft>
              <a:buSzPts val="1400"/>
              <a:buNone/>
              <a:defRPr/>
            </a:lvl7pPr>
            <a:lvl8pPr lvl="7" algn="l">
              <a:lnSpc>
                <a:spcPct val="120000"/>
              </a:lnSpc>
              <a:spcBef>
                <a:spcPts val="0"/>
              </a:spcBef>
              <a:spcAft>
                <a:spcPts val="0"/>
              </a:spcAft>
              <a:buSzPts val="1400"/>
              <a:buNone/>
              <a:defRPr/>
            </a:lvl8pPr>
            <a:lvl9pPr lvl="8" algn="l">
              <a:lnSpc>
                <a:spcPct val="12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50" name="Shape 150"/>
        <p:cNvGrpSpPr/>
        <p:nvPr/>
      </p:nvGrpSpPr>
      <p:grpSpPr>
        <a:xfrm>
          <a:off x="0" y="0"/>
          <a:ext cx="0" cy="0"/>
          <a:chOff x="0" y="0"/>
          <a:chExt cx="0" cy="0"/>
        </a:xfrm>
      </p:grpSpPr>
      <p:sp>
        <p:nvSpPr>
          <p:cNvPr id="151" name="Google Shape;151;p24"/>
          <p:cNvSpPr txBox="1"/>
          <p:nvPr>
            <p:ph type="title"/>
          </p:nvPr>
        </p:nvSpPr>
        <p:spPr>
          <a:xfrm>
            <a:off x="1799169" y="474663"/>
            <a:ext cx="10054167" cy="1143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4"/>
          <p:cNvSpPr txBox="1"/>
          <p:nvPr>
            <p:ph idx="1" type="body"/>
          </p:nvPr>
        </p:nvSpPr>
        <p:spPr>
          <a:xfrm>
            <a:off x="1799169" y="1844678"/>
            <a:ext cx="10054167" cy="461327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400"/>
              <a:buNone/>
              <a:defRPr/>
            </a:lvl1pPr>
            <a:lvl2pPr indent="-330200" lvl="1" marL="914400" algn="l">
              <a:lnSpc>
                <a:spcPct val="120000"/>
              </a:lnSpc>
              <a:spcBef>
                <a:spcPts val="0"/>
              </a:spcBef>
              <a:spcAft>
                <a:spcPts val="0"/>
              </a:spcAft>
              <a:buSzPts val="1600"/>
              <a:buFont typeface="Century Gothic"/>
              <a:buChar char="•"/>
              <a:defRPr/>
            </a:lvl2pPr>
            <a:lvl3pPr indent="-330200" lvl="2" marL="1371600" algn="l">
              <a:lnSpc>
                <a:spcPct val="120000"/>
              </a:lnSpc>
              <a:spcBef>
                <a:spcPts val="0"/>
              </a:spcBef>
              <a:spcAft>
                <a:spcPts val="0"/>
              </a:spcAft>
              <a:buClr>
                <a:schemeClr val="lt1"/>
              </a:buClr>
              <a:buSzPts val="1600"/>
              <a:buChar char="-"/>
              <a:defRPr/>
            </a:lvl3pPr>
            <a:lvl4pPr indent="-228600" lvl="3" marL="1828800" algn="l">
              <a:lnSpc>
                <a:spcPct val="120000"/>
              </a:lnSpc>
              <a:spcBef>
                <a:spcPts val="0"/>
              </a:spcBef>
              <a:spcAft>
                <a:spcPts val="0"/>
              </a:spcAft>
              <a:buSzPts val="1400"/>
              <a:buNone/>
              <a:defRPr/>
            </a:lvl4pPr>
            <a:lvl5pPr indent="-228600" lvl="4" marL="2286000" algn="l">
              <a:lnSpc>
                <a:spcPct val="120000"/>
              </a:lnSpc>
              <a:spcBef>
                <a:spcPts val="0"/>
              </a:spcBef>
              <a:spcAft>
                <a:spcPts val="0"/>
              </a:spcAft>
              <a:buSzPts val="1400"/>
              <a:buNone/>
              <a:defRPr/>
            </a:lvl5pPr>
            <a:lvl6pPr indent="-228600" lvl="5" marL="2743200" algn="l">
              <a:lnSpc>
                <a:spcPct val="120000"/>
              </a:lnSpc>
              <a:spcBef>
                <a:spcPts val="0"/>
              </a:spcBef>
              <a:spcAft>
                <a:spcPts val="0"/>
              </a:spcAft>
              <a:buSzPts val="1400"/>
              <a:buNone/>
              <a:defRPr/>
            </a:lvl6pPr>
            <a:lvl7pPr indent="-228600" lvl="6" marL="3200400" algn="l">
              <a:lnSpc>
                <a:spcPct val="120000"/>
              </a:lnSpc>
              <a:spcBef>
                <a:spcPts val="0"/>
              </a:spcBef>
              <a:spcAft>
                <a:spcPts val="0"/>
              </a:spcAft>
              <a:buSzPts val="1400"/>
              <a:buNone/>
              <a:defRPr/>
            </a:lvl7pPr>
            <a:lvl8pPr indent="-228600" lvl="7" marL="3657600" algn="l">
              <a:lnSpc>
                <a:spcPct val="120000"/>
              </a:lnSpc>
              <a:spcBef>
                <a:spcPts val="0"/>
              </a:spcBef>
              <a:spcAft>
                <a:spcPts val="0"/>
              </a:spcAft>
              <a:buSzPts val="1400"/>
              <a:buNone/>
              <a:defRPr/>
            </a:lvl8pPr>
            <a:lvl9pPr indent="-228600" lvl="8" marL="4114800" algn="l">
              <a:lnSpc>
                <a:spcPct val="120000"/>
              </a:lnSpc>
              <a:spcBef>
                <a:spcPts val="0"/>
              </a:spcBef>
              <a:spcAft>
                <a:spcPts val="0"/>
              </a:spcAft>
              <a:buSzPts val="1400"/>
              <a:buNone/>
              <a:defRPr/>
            </a:lvl9pPr>
          </a:lstStyle>
          <a:p/>
        </p:txBody>
      </p:sp>
      <p:sp>
        <p:nvSpPr>
          <p:cNvPr id="153" name="Google Shape;153;p24"/>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4"/>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4"/>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156" name="Shape 156"/>
        <p:cNvGrpSpPr/>
        <p:nvPr/>
      </p:nvGrpSpPr>
      <p:grpSpPr>
        <a:xfrm>
          <a:off x="0" y="0"/>
          <a:ext cx="0" cy="0"/>
          <a:chOff x="0" y="0"/>
          <a:chExt cx="0" cy="0"/>
        </a:xfrm>
      </p:grpSpPr>
      <p:sp>
        <p:nvSpPr>
          <p:cNvPr id="157" name="Google Shape;157;p25"/>
          <p:cNvSpPr txBox="1"/>
          <p:nvPr>
            <p:ph type="title"/>
          </p:nvPr>
        </p:nvSpPr>
        <p:spPr>
          <a:xfrm>
            <a:off x="963084" y="4406903"/>
            <a:ext cx="10363200" cy="13620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5"/>
          <p:cNvSpPr txBox="1"/>
          <p:nvPr>
            <p:ph idx="1" type="body"/>
          </p:nvPr>
        </p:nvSpPr>
        <p:spPr>
          <a:xfrm>
            <a:off x="963084" y="2906713"/>
            <a:ext cx="10363200" cy="1500187"/>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Clr>
                <a:schemeClr val="lt1"/>
              </a:buClr>
              <a:buSzPts val="2000"/>
              <a:buFont typeface="Century Gothic"/>
              <a:buNone/>
              <a:defRPr sz="2000"/>
            </a:lvl1pPr>
            <a:lvl2pPr indent="-228600" lvl="1" marL="914400" algn="l">
              <a:lnSpc>
                <a:spcPct val="120000"/>
              </a:lnSpc>
              <a:spcBef>
                <a:spcPts val="0"/>
              </a:spcBef>
              <a:spcAft>
                <a:spcPts val="0"/>
              </a:spcAft>
              <a:buSzPts val="1800"/>
              <a:buFont typeface="Century Gothic"/>
              <a:buNone/>
              <a:defRPr sz="1800"/>
            </a:lvl2pPr>
            <a:lvl3pPr indent="-228600" lvl="2" marL="1371600" algn="l">
              <a:lnSpc>
                <a:spcPct val="120000"/>
              </a:lnSpc>
              <a:spcBef>
                <a:spcPts val="0"/>
              </a:spcBef>
              <a:spcAft>
                <a:spcPts val="0"/>
              </a:spcAft>
              <a:buClr>
                <a:schemeClr val="lt1"/>
              </a:buClr>
              <a:buSzPts val="1600"/>
              <a:buNone/>
              <a:defRPr sz="1600"/>
            </a:lvl3pPr>
            <a:lvl4pPr indent="-228600" lvl="3" marL="1828800" algn="l">
              <a:lnSpc>
                <a:spcPct val="120000"/>
              </a:lnSpc>
              <a:spcBef>
                <a:spcPts val="0"/>
              </a:spcBef>
              <a:spcAft>
                <a:spcPts val="0"/>
              </a:spcAft>
              <a:buClr>
                <a:schemeClr val="lt1"/>
              </a:buClr>
              <a:buSzPts val="1400"/>
              <a:buFont typeface="Century Gothic"/>
              <a:buNone/>
              <a:defRPr sz="1400"/>
            </a:lvl4pPr>
            <a:lvl5pPr indent="-228600" lvl="4" marL="2286000" algn="l">
              <a:lnSpc>
                <a:spcPct val="120000"/>
              </a:lnSpc>
              <a:spcBef>
                <a:spcPts val="0"/>
              </a:spcBef>
              <a:spcAft>
                <a:spcPts val="0"/>
              </a:spcAft>
              <a:buClr>
                <a:schemeClr val="lt1"/>
              </a:buClr>
              <a:buSzPts val="1400"/>
              <a:buFont typeface="Century Gothic"/>
              <a:buNone/>
              <a:defRPr sz="1400"/>
            </a:lvl5pPr>
            <a:lvl6pPr indent="-228600" lvl="5" marL="2743200" algn="l">
              <a:lnSpc>
                <a:spcPct val="120000"/>
              </a:lnSpc>
              <a:spcBef>
                <a:spcPts val="0"/>
              </a:spcBef>
              <a:spcAft>
                <a:spcPts val="0"/>
              </a:spcAft>
              <a:buClr>
                <a:schemeClr val="lt1"/>
              </a:buClr>
              <a:buSzPts val="1400"/>
              <a:buFont typeface="Arial"/>
              <a:buNone/>
              <a:defRPr sz="1400"/>
            </a:lvl6pPr>
            <a:lvl7pPr indent="-228600" lvl="6" marL="3200400" algn="l">
              <a:lnSpc>
                <a:spcPct val="120000"/>
              </a:lnSpc>
              <a:spcBef>
                <a:spcPts val="0"/>
              </a:spcBef>
              <a:spcAft>
                <a:spcPts val="0"/>
              </a:spcAft>
              <a:buClr>
                <a:schemeClr val="lt1"/>
              </a:buClr>
              <a:buSzPts val="1400"/>
              <a:buFont typeface="Arial"/>
              <a:buNone/>
              <a:defRPr sz="1400"/>
            </a:lvl7pPr>
            <a:lvl8pPr indent="-228600" lvl="7" marL="3657600" algn="l">
              <a:lnSpc>
                <a:spcPct val="120000"/>
              </a:lnSpc>
              <a:spcBef>
                <a:spcPts val="0"/>
              </a:spcBef>
              <a:spcAft>
                <a:spcPts val="0"/>
              </a:spcAft>
              <a:buClr>
                <a:schemeClr val="lt1"/>
              </a:buClr>
              <a:buSzPts val="1400"/>
              <a:buFont typeface="Arial"/>
              <a:buNone/>
              <a:defRPr sz="1400"/>
            </a:lvl8pPr>
            <a:lvl9pPr indent="-228600" lvl="8" marL="4114800" algn="l">
              <a:lnSpc>
                <a:spcPct val="120000"/>
              </a:lnSpc>
              <a:spcBef>
                <a:spcPts val="0"/>
              </a:spcBef>
              <a:spcAft>
                <a:spcPts val="0"/>
              </a:spcAft>
              <a:buClr>
                <a:schemeClr val="lt1"/>
              </a:buClr>
              <a:buSzPts val="1400"/>
              <a:buFont typeface="Arial"/>
              <a:buNone/>
              <a:defRPr sz="1400"/>
            </a:lvl9pPr>
          </a:lstStyle>
          <a:p/>
        </p:txBody>
      </p:sp>
      <p:sp>
        <p:nvSpPr>
          <p:cNvPr id="159" name="Google Shape;159;p25"/>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5"/>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5"/>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162" name="Shape 162"/>
        <p:cNvGrpSpPr/>
        <p:nvPr/>
      </p:nvGrpSpPr>
      <p:grpSpPr>
        <a:xfrm>
          <a:off x="0" y="0"/>
          <a:ext cx="0" cy="0"/>
          <a:chOff x="0" y="0"/>
          <a:chExt cx="0" cy="0"/>
        </a:xfrm>
      </p:grpSpPr>
      <p:sp>
        <p:nvSpPr>
          <p:cNvPr id="163" name="Google Shape;163;p26"/>
          <p:cNvSpPr txBox="1"/>
          <p:nvPr>
            <p:ph type="title"/>
          </p:nvPr>
        </p:nvSpPr>
        <p:spPr>
          <a:xfrm>
            <a:off x="1799169" y="474663"/>
            <a:ext cx="10054167" cy="1143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6"/>
          <p:cNvSpPr txBox="1"/>
          <p:nvPr>
            <p:ph idx="1" type="body"/>
          </p:nvPr>
        </p:nvSpPr>
        <p:spPr>
          <a:xfrm>
            <a:off x="1799167" y="1844678"/>
            <a:ext cx="4925484" cy="461327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400"/>
              <a:buNone/>
              <a:defRPr sz="2800"/>
            </a:lvl1pPr>
            <a:lvl2pPr indent="-381000" lvl="1" marL="914400" algn="l">
              <a:lnSpc>
                <a:spcPct val="120000"/>
              </a:lnSpc>
              <a:spcBef>
                <a:spcPts val="0"/>
              </a:spcBef>
              <a:spcAft>
                <a:spcPts val="0"/>
              </a:spcAft>
              <a:buSzPts val="2400"/>
              <a:buFont typeface="Century Gothic"/>
              <a:buChar char="•"/>
              <a:defRPr sz="2400"/>
            </a:lvl2pPr>
            <a:lvl3pPr indent="-355600" lvl="2" marL="1371600" algn="l">
              <a:lnSpc>
                <a:spcPct val="120000"/>
              </a:lnSpc>
              <a:spcBef>
                <a:spcPts val="0"/>
              </a:spcBef>
              <a:spcAft>
                <a:spcPts val="0"/>
              </a:spcAft>
              <a:buClr>
                <a:schemeClr val="lt1"/>
              </a:buClr>
              <a:buSzPts val="2000"/>
              <a:buChar char="-"/>
              <a:defRPr sz="2000"/>
            </a:lvl3pPr>
            <a:lvl4pPr indent="-228600" lvl="3" marL="1828800" algn="l">
              <a:lnSpc>
                <a:spcPct val="120000"/>
              </a:lnSpc>
              <a:spcBef>
                <a:spcPts val="0"/>
              </a:spcBef>
              <a:spcAft>
                <a:spcPts val="0"/>
              </a:spcAft>
              <a:buSzPts val="1400"/>
              <a:buNone/>
              <a:defRPr sz="1800"/>
            </a:lvl4pPr>
            <a:lvl5pPr indent="-228600" lvl="4" marL="2286000" algn="l">
              <a:lnSpc>
                <a:spcPct val="120000"/>
              </a:lnSpc>
              <a:spcBef>
                <a:spcPts val="0"/>
              </a:spcBef>
              <a:spcAft>
                <a:spcPts val="0"/>
              </a:spcAft>
              <a:buSzPts val="1400"/>
              <a:buNone/>
              <a:defRPr sz="1800"/>
            </a:lvl5pPr>
            <a:lvl6pPr indent="-228600" lvl="5" marL="2743200" algn="l">
              <a:lnSpc>
                <a:spcPct val="120000"/>
              </a:lnSpc>
              <a:spcBef>
                <a:spcPts val="0"/>
              </a:spcBef>
              <a:spcAft>
                <a:spcPts val="0"/>
              </a:spcAft>
              <a:buSzPts val="1400"/>
              <a:buNone/>
              <a:defRPr sz="1800"/>
            </a:lvl6pPr>
            <a:lvl7pPr indent="-228600" lvl="6" marL="3200400" algn="l">
              <a:lnSpc>
                <a:spcPct val="120000"/>
              </a:lnSpc>
              <a:spcBef>
                <a:spcPts val="0"/>
              </a:spcBef>
              <a:spcAft>
                <a:spcPts val="0"/>
              </a:spcAft>
              <a:buSzPts val="1400"/>
              <a:buNone/>
              <a:defRPr sz="1800"/>
            </a:lvl7pPr>
            <a:lvl8pPr indent="-228600" lvl="7" marL="3657600" algn="l">
              <a:lnSpc>
                <a:spcPct val="120000"/>
              </a:lnSpc>
              <a:spcBef>
                <a:spcPts val="0"/>
              </a:spcBef>
              <a:spcAft>
                <a:spcPts val="0"/>
              </a:spcAft>
              <a:buSzPts val="1400"/>
              <a:buNone/>
              <a:defRPr sz="1800"/>
            </a:lvl8pPr>
            <a:lvl9pPr indent="-228600" lvl="8" marL="4114800" algn="l">
              <a:lnSpc>
                <a:spcPct val="120000"/>
              </a:lnSpc>
              <a:spcBef>
                <a:spcPts val="0"/>
              </a:spcBef>
              <a:spcAft>
                <a:spcPts val="0"/>
              </a:spcAft>
              <a:buSzPts val="1400"/>
              <a:buNone/>
              <a:defRPr sz="1800"/>
            </a:lvl9pPr>
          </a:lstStyle>
          <a:p/>
        </p:txBody>
      </p:sp>
      <p:sp>
        <p:nvSpPr>
          <p:cNvPr id="165" name="Google Shape;165;p26"/>
          <p:cNvSpPr txBox="1"/>
          <p:nvPr>
            <p:ph idx="2" type="body"/>
          </p:nvPr>
        </p:nvSpPr>
        <p:spPr>
          <a:xfrm>
            <a:off x="6927852" y="1844678"/>
            <a:ext cx="4925483" cy="4613275"/>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400"/>
              <a:buNone/>
              <a:defRPr sz="2800"/>
            </a:lvl1pPr>
            <a:lvl2pPr indent="-381000" lvl="1" marL="914400" algn="l">
              <a:lnSpc>
                <a:spcPct val="120000"/>
              </a:lnSpc>
              <a:spcBef>
                <a:spcPts val="0"/>
              </a:spcBef>
              <a:spcAft>
                <a:spcPts val="0"/>
              </a:spcAft>
              <a:buSzPts val="2400"/>
              <a:buFont typeface="Century Gothic"/>
              <a:buChar char="•"/>
              <a:defRPr sz="2400"/>
            </a:lvl2pPr>
            <a:lvl3pPr indent="-355600" lvl="2" marL="1371600" algn="l">
              <a:lnSpc>
                <a:spcPct val="120000"/>
              </a:lnSpc>
              <a:spcBef>
                <a:spcPts val="0"/>
              </a:spcBef>
              <a:spcAft>
                <a:spcPts val="0"/>
              </a:spcAft>
              <a:buClr>
                <a:schemeClr val="lt1"/>
              </a:buClr>
              <a:buSzPts val="2000"/>
              <a:buChar char="-"/>
              <a:defRPr sz="2000"/>
            </a:lvl3pPr>
            <a:lvl4pPr indent="-228600" lvl="3" marL="1828800" algn="l">
              <a:lnSpc>
                <a:spcPct val="120000"/>
              </a:lnSpc>
              <a:spcBef>
                <a:spcPts val="0"/>
              </a:spcBef>
              <a:spcAft>
                <a:spcPts val="0"/>
              </a:spcAft>
              <a:buSzPts val="1400"/>
              <a:buNone/>
              <a:defRPr sz="1800"/>
            </a:lvl4pPr>
            <a:lvl5pPr indent="-228600" lvl="4" marL="2286000" algn="l">
              <a:lnSpc>
                <a:spcPct val="120000"/>
              </a:lnSpc>
              <a:spcBef>
                <a:spcPts val="0"/>
              </a:spcBef>
              <a:spcAft>
                <a:spcPts val="0"/>
              </a:spcAft>
              <a:buSzPts val="1400"/>
              <a:buNone/>
              <a:defRPr sz="1800"/>
            </a:lvl5pPr>
            <a:lvl6pPr indent="-228600" lvl="5" marL="2743200" algn="l">
              <a:lnSpc>
                <a:spcPct val="120000"/>
              </a:lnSpc>
              <a:spcBef>
                <a:spcPts val="0"/>
              </a:spcBef>
              <a:spcAft>
                <a:spcPts val="0"/>
              </a:spcAft>
              <a:buSzPts val="1400"/>
              <a:buNone/>
              <a:defRPr sz="1800"/>
            </a:lvl6pPr>
            <a:lvl7pPr indent="-228600" lvl="6" marL="3200400" algn="l">
              <a:lnSpc>
                <a:spcPct val="120000"/>
              </a:lnSpc>
              <a:spcBef>
                <a:spcPts val="0"/>
              </a:spcBef>
              <a:spcAft>
                <a:spcPts val="0"/>
              </a:spcAft>
              <a:buSzPts val="1400"/>
              <a:buNone/>
              <a:defRPr sz="1800"/>
            </a:lvl7pPr>
            <a:lvl8pPr indent="-228600" lvl="7" marL="3657600" algn="l">
              <a:lnSpc>
                <a:spcPct val="120000"/>
              </a:lnSpc>
              <a:spcBef>
                <a:spcPts val="0"/>
              </a:spcBef>
              <a:spcAft>
                <a:spcPts val="0"/>
              </a:spcAft>
              <a:buSzPts val="1400"/>
              <a:buNone/>
              <a:defRPr sz="1800"/>
            </a:lvl8pPr>
            <a:lvl9pPr indent="-228600" lvl="8" marL="4114800" algn="l">
              <a:lnSpc>
                <a:spcPct val="120000"/>
              </a:lnSpc>
              <a:spcBef>
                <a:spcPts val="0"/>
              </a:spcBef>
              <a:spcAft>
                <a:spcPts val="0"/>
              </a:spcAft>
              <a:buSzPts val="1400"/>
              <a:buNone/>
              <a:defRPr sz="1800"/>
            </a:lvl9pPr>
          </a:lstStyle>
          <a:p/>
        </p:txBody>
      </p:sp>
      <p:sp>
        <p:nvSpPr>
          <p:cNvPr id="166" name="Google Shape;166;p26"/>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6"/>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6"/>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169" name="Shape 169"/>
        <p:cNvGrpSpPr/>
        <p:nvPr/>
      </p:nvGrpSpPr>
      <p:grpSpPr>
        <a:xfrm>
          <a:off x="0" y="0"/>
          <a:ext cx="0" cy="0"/>
          <a:chOff x="0" y="0"/>
          <a:chExt cx="0" cy="0"/>
        </a:xfrm>
      </p:grpSpPr>
      <p:sp>
        <p:nvSpPr>
          <p:cNvPr id="170" name="Google Shape;170;p27"/>
          <p:cNvSpPr txBox="1"/>
          <p:nvPr>
            <p:ph type="title"/>
          </p:nvPr>
        </p:nvSpPr>
        <p:spPr>
          <a:xfrm>
            <a:off x="609600" y="274638"/>
            <a:ext cx="10972800" cy="1143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7"/>
          <p:cNvSpPr txBox="1"/>
          <p:nvPr>
            <p:ph idx="1" type="body"/>
          </p:nvPr>
        </p:nvSpPr>
        <p:spPr>
          <a:xfrm>
            <a:off x="609600" y="1535113"/>
            <a:ext cx="5386917" cy="639762"/>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Clr>
                <a:schemeClr val="lt1"/>
              </a:buClr>
              <a:buSzPts val="2400"/>
              <a:buFont typeface="Century Gothic"/>
              <a:buNone/>
              <a:defRPr b="1" sz="2400"/>
            </a:lvl1pPr>
            <a:lvl2pPr indent="-228600" lvl="1" marL="914400" algn="l">
              <a:lnSpc>
                <a:spcPct val="120000"/>
              </a:lnSpc>
              <a:spcBef>
                <a:spcPts val="0"/>
              </a:spcBef>
              <a:spcAft>
                <a:spcPts val="0"/>
              </a:spcAft>
              <a:buSzPts val="2000"/>
              <a:buFont typeface="Century Gothic"/>
              <a:buNone/>
              <a:defRPr b="1" sz="2000"/>
            </a:lvl2pPr>
            <a:lvl3pPr indent="-228600" lvl="2" marL="1371600" algn="l">
              <a:lnSpc>
                <a:spcPct val="120000"/>
              </a:lnSpc>
              <a:spcBef>
                <a:spcPts val="0"/>
              </a:spcBef>
              <a:spcAft>
                <a:spcPts val="0"/>
              </a:spcAft>
              <a:buClr>
                <a:schemeClr val="lt1"/>
              </a:buClr>
              <a:buSzPts val="1800"/>
              <a:buNone/>
              <a:defRPr b="1" sz="1800"/>
            </a:lvl3pPr>
            <a:lvl4pPr indent="-228600" lvl="3" marL="1828800" algn="l">
              <a:lnSpc>
                <a:spcPct val="120000"/>
              </a:lnSpc>
              <a:spcBef>
                <a:spcPts val="0"/>
              </a:spcBef>
              <a:spcAft>
                <a:spcPts val="0"/>
              </a:spcAft>
              <a:buClr>
                <a:schemeClr val="lt1"/>
              </a:buClr>
              <a:buSzPts val="1600"/>
              <a:buFont typeface="Century Gothic"/>
              <a:buNone/>
              <a:defRPr b="1" sz="1600"/>
            </a:lvl4pPr>
            <a:lvl5pPr indent="-228600" lvl="4" marL="2286000" algn="l">
              <a:lnSpc>
                <a:spcPct val="120000"/>
              </a:lnSpc>
              <a:spcBef>
                <a:spcPts val="0"/>
              </a:spcBef>
              <a:spcAft>
                <a:spcPts val="0"/>
              </a:spcAft>
              <a:buClr>
                <a:schemeClr val="lt1"/>
              </a:buClr>
              <a:buSzPts val="1600"/>
              <a:buFont typeface="Century Gothic"/>
              <a:buNone/>
              <a:defRPr b="1" sz="1600"/>
            </a:lvl5pPr>
            <a:lvl6pPr indent="-228600" lvl="5" marL="2743200" algn="l">
              <a:lnSpc>
                <a:spcPct val="120000"/>
              </a:lnSpc>
              <a:spcBef>
                <a:spcPts val="0"/>
              </a:spcBef>
              <a:spcAft>
                <a:spcPts val="0"/>
              </a:spcAft>
              <a:buClr>
                <a:schemeClr val="lt1"/>
              </a:buClr>
              <a:buSzPts val="1600"/>
              <a:buFont typeface="Arial"/>
              <a:buNone/>
              <a:defRPr b="1" sz="1600"/>
            </a:lvl6pPr>
            <a:lvl7pPr indent="-228600" lvl="6" marL="3200400" algn="l">
              <a:lnSpc>
                <a:spcPct val="120000"/>
              </a:lnSpc>
              <a:spcBef>
                <a:spcPts val="0"/>
              </a:spcBef>
              <a:spcAft>
                <a:spcPts val="0"/>
              </a:spcAft>
              <a:buClr>
                <a:schemeClr val="lt1"/>
              </a:buClr>
              <a:buSzPts val="1600"/>
              <a:buFont typeface="Arial"/>
              <a:buNone/>
              <a:defRPr b="1" sz="1600"/>
            </a:lvl7pPr>
            <a:lvl8pPr indent="-228600" lvl="7" marL="3657600" algn="l">
              <a:lnSpc>
                <a:spcPct val="120000"/>
              </a:lnSpc>
              <a:spcBef>
                <a:spcPts val="0"/>
              </a:spcBef>
              <a:spcAft>
                <a:spcPts val="0"/>
              </a:spcAft>
              <a:buClr>
                <a:schemeClr val="lt1"/>
              </a:buClr>
              <a:buSzPts val="1600"/>
              <a:buFont typeface="Arial"/>
              <a:buNone/>
              <a:defRPr b="1" sz="1600"/>
            </a:lvl8pPr>
            <a:lvl9pPr indent="-228600" lvl="8" marL="4114800" algn="l">
              <a:lnSpc>
                <a:spcPct val="120000"/>
              </a:lnSpc>
              <a:spcBef>
                <a:spcPts val="0"/>
              </a:spcBef>
              <a:spcAft>
                <a:spcPts val="0"/>
              </a:spcAft>
              <a:buClr>
                <a:schemeClr val="lt1"/>
              </a:buClr>
              <a:buSzPts val="1600"/>
              <a:buFont typeface="Arial"/>
              <a:buNone/>
              <a:defRPr b="1" sz="1600"/>
            </a:lvl9pPr>
          </a:lstStyle>
          <a:p/>
        </p:txBody>
      </p:sp>
      <p:sp>
        <p:nvSpPr>
          <p:cNvPr id="172" name="Google Shape;172;p27"/>
          <p:cNvSpPr txBox="1"/>
          <p:nvPr>
            <p:ph idx="2" type="body"/>
          </p:nvPr>
        </p:nvSpPr>
        <p:spPr>
          <a:xfrm>
            <a:off x="609600" y="2174875"/>
            <a:ext cx="5386917" cy="395128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400"/>
              <a:buNone/>
              <a:defRPr sz="2400"/>
            </a:lvl1pPr>
            <a:lvl2pPr indent="-355600" lvl="1" marL="914400" algn="l">
              <a:lnSpc>
                <a:spcPct val="120000"/>
              </a:lnSpc>
              <a:spcBef>
                <a:spcPts val="0"/>
              </a:spcBef>
              <a:spcAft>
                <a:spcPts val="0"/>
              </a:spcAft>
              <a:buSzPts val="2000"/>
              <a:buFont typeface="Century Gothic"/>
              <a:buChar char="•"/>
              <a:defRPr sz="2000"/>
            </a:lvl2pPr>
            <a:lvl3pPr indent="-342900" lvl="2" marL="1371600" algn="l">
              <a:lnSpc>
                <a:spcPct val="120000"/>
              </a:lnSpc>
              <a:spcBef>
                <a:spcPts val="0"/>
              </a:spcBef>
              <a:spcAft>
                <a:spcPts val="0"/>
              </a:spcAft>
              <a:buClr>
                <a:schemeClr val="lt1"/>
              </a:buClr>
              <a:buSzPts val="1800"/>
              <a:buChar char="-"/>
              <a:defRPr sz="1800"/>
            </a:lvl3pPr>
            <a:lvl4pPr indent="-228600" lvl="3" marL="1828800" algn="l">
              <a:lnSpc>
                <a:spcPct val="120000"/>
              </a:lnSpc>
              <a:spcBef>
                <a:spcPts val="0"/>
              </a:spcBef>
              <a:spcAft>
                <a:spcPts val="0"/>
              </a:spcAft>
              <a:buSzPts val="1400"/>
              <a:buNone/>
              <a:defRPr sz="1600"/>
            </a:lvl4pPr>
            <a:lvl5pPr indent="-228600" lvl="4" marL="2286000" algn="l">
              <a:lnSpc>
                <a:spcPct val="120000"/>
              </a:lnSpc>
              <a:spcBef>
                <a:spcPts val="0"/>
              </a:spcBef>
              <a:spcAft>
                <a:spcPts val="0"/>
              </a:spcAft>
              <a:buSzPts val="1400"/>
              <a:buNone/>
              <a:defRPr sz="1600"/>
            </a:lvl5pPr>
            <a:lvl6pPr indent="-228600" lvl="5" marL="2743200" algn="l">
              <a:lnSpc>
                <a:spcPct val="120000"/>
              </a:lnSpc>
              <a:spcBef>
                <a:spcPts val="0"/>
              </a:spcBef>
              <a:spcAft>
                <a:spcPts val="0"/>
              </a:spcAft>
              <a:buSzPts val="1400"/>
              <a:buNone/>
              <a:defRPr sz="1600"/>
            </a:lvl6pPr>
            <a:lvl7pPr indent="-228600" lvl="6" marL="3200400" algn="l">
              <a:lnSpc>
                <a:spcPct val="120000"/>
              </a:lnSpc>
              <a:spcBef>
                <a:spcPts val="0"/>
              </a:spcBef>
              <a:spcAft>
                <a:spcPts val="0"/>
              </a:spcAft>
              <a:buSzPts val="1400"/>
              <a:buNone/>
              <a:defRPr sz="1600"/>
            </a:lvl7pPr>
            <a:lvl8pPr indent="-228600" lvl="7" marL="3657600" algn="l">
              <a:lnSpc>
                <a:spcPct val="120000"/>
              </a:lnSpc>
              <a:spcBef>
                <a:spcPts val="0"/>
              </a:spcBef>
              <a:spcAft>
                <a:spcPts val="0"/>
              </a:spcAft>
              <a:buSzPts val="1400"/>
              <a:buNone/>
              <a:defRPr sz="1600"/>
            </a:lvl8pPr>
            <a:lvl9pPr indent="-228600" lvl="8" marL="4114800" algn="l">
              <a:lnSpc>
                <a:spcPct val="120000"/>
              </a:lnSpc>
              <a:spcBef>
                <a:spcPts val="0"/>
              </a:spcBef>
              <a:spcAft>
                <a:spcPts val="0"/>
              </a:spcAft>
              <a:buSzPts val="1400"/>
              <a:buNone/>
              <a:defRPr sz="1600"/>
            </a:lvl9pPr>
          </a:lstStyle>
          <a:p/>
        </p:txBody>
      </p:sp>
      <p:sp>
        <p:nvSpPr>
          <p:cNvPr id="173" name="Google Shape;173;p27"/>
          <p:cNvSpPr txBox="1"/>
          <p:nvPr>
            <p:ph idx="3" type="body"/>
          </p:nvPr>
        </p:nvSpPr>
        <p:spPr>
          <a:xfrm>
            <a:off x="6193369" y="1535113"/>
            <a:ext cx="5389033" cy="639762"/>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Clr>
                <a:schemeClr val="lt1"/>
              </a:buClr>
              <a:buSzPts val="2400"/>
              <a:buFont typeface="Century Gothic"/>
              <a:buNone/>
              <a:defRPr b="1" sz="2400"/>
            </a:lvl1pPr>
            <a:lvl2pPr indent="-228600" lvl="1" marL="914400" algn="l">
              <a:lnSpc>
                <a:spcPct val="120000"/>
              </a:lnSpc>
              <a:spcBef>
                <a:spcPts val="0"/>
              </a:spcBef>
              <a:spcAft>
                <a:spcPts val="0"/>
              </a:spcAft>
              <a:buSzPts val="2000"/>
              <a:buFont typeface="Century Gothic"/>
              <a:buNone/>
              <a:defRPr b="1" sz="2000"/>
            </a:lvl2pPr>
            <a:lvl3pPr indent="-228600" lvl="2" marL="1371600" algn="l">
              <a:lnSpc>
                <a:spcPct val="120000"/>
              </a:lnSpc>
              <a:spcBef>
                <a:spcPts val="0"/>
              </a:spcBef>
              <a:spcAft>
                <a:spcPts val="0"/>
              </a:spcAft>
              <a:buClr>
                <a:schemeClr val="lt1"/>
              </a:buClr>
              <a:buSzPts val="1800"/>
              <a:buNone/>
              <a:defRPr b="1" sz="1800"/>
            </a:lvl3pPr>
            <a:lvl4pPr indent="-228600" lvl="3" marL="1828800" algn="l">
              <a:lnSpc>
                <a:spcPct val="120000"/>
              </a:lnSpc>
              <a:spcBef>
                <a:spcPts val="0"/>
              </a:spcBef>
              <a:spcAft>
                <a:spcPts val="0"/>
              </a:spcAft>
              <a:buClr>
                <a:schemeClr val="lt1"/>
              </a:buClr>
              <a:buSzPts val="1600"/>
              <a:buFont typeface="Century Gothic"/>
              <a:buNone/>
              <a:defRPr b="1" sz="1600"/>
            </a:lvl4pPr>
            <a:lvl5pPr indent="-228600" lvl="4" marL="2286000" algn="l">
              <a:lnSpc>
                <a:spcPct val="120000"/>
              </a:lnSpc>
              <a:spcBef>
                <a:spcPts val="0"/>
              </a:spcBef>
              <a:spcAft>
                <a:spcPts val="0"/>
              </a:spcAft>
              <a:buClr>
                <a:schemeClr val="lt1"/>
              </a:buClr>
              <a:buSzPts val="1600"/>
              <a:buFont typeface="Century Gothic"/>
              <a:buNone/>
              <a:defRPr b="1" sz="1600"/>
            </a:lvl5pPr>
            <a:lvl6pPr indent="-228600" lvl="5" marL="2743200" algn="l">
              <a:lnSpc>
                <a:spcPct val="120000"/>
              </a:lnSpc>
              <a:spcBef>
                <a:spcPts val="0"/>
              </a:spcBef>
              <a:spcAft>
                <a:spcPts val="0"/>
              </a:spcAft>
              <a:buClr>
                <a:schemeClr val="lt1"/>
              </a:buClr>
              <a:buSzPts val="1600"/>
              <a:buFont typeface="Arial"/>
              <a:buNone/>
              <a:defRPr b="1" sz="1600"/>
            </a:lvl6pPr>
            <a:lvl7pPr indent="-228600" lvl="6" marL="3200400" algn="l">
              <a:lnSpc>
                <a:spcPct val="120000"/>
              </a:lnSpc>
              <a:spcBef>
                <a:spcPts val="0"/>
              </a:spcBef>
              <a:spcAft>
                <a:spcPts val="0"/>
              </a:spcAft>
              <a:buClr>
                <a:schemeClr val="lt1"/>
              </a:buClr>
              <a:buSzPts val="1600"/>
              <a:buFont typeface="Arial"/>
              <a:buNone/>
              <a:defRPr b="1" sz="1600"/>
            </a:lvl7pPr>
            <a:lvl8pPr indent="-228600" lvl="7" marL="3657600" algn="l">
              <a:lnSpc>
                <a:spcPct val="120000"/>
              </a:lnSpc>
              <a:spcBef>
                <a:spcPts val="0"/>
              </a:spcBef>
              <a:spcAft>
                <a:spcPts val="0"/>
              </a:spcAft>
              <a:buClr>
                <a:schemeClr val="lt1"/>
              </a:buClr>
              <a:buSzPts val="1600"/>
              <a:buFont typeface="Arial"/>
              <a:buNone/>
              <a:defRPr b="1" sz="1600"/>
            </a:lvl8pPr>
            <a:lvl9pPr indent="-228600" lvl="8" marL="4114800" algn="l">
              <a:lnSpc>
                <a:spcPct val="120000"/>
              </a:lnSpc>
              <a:spcBef>
                <a:spcPts val="0"/>
              </a:spcBef>
              <a:spcAft>
                <a:spcPts val="0"/>
              </a:spcAft>
              <a:buClr>
                <a:schemeClr val="lt1"/>
              </a:buClr>
              <a:buSzPts val="1600"/>
              <a:buFont typeface="Arial"/>
              <a:buNone/>
              <a:defRPr b="1" sz="1600"/>
            </a:lvl9pPr>
          </a:lstStyle>
          <a:p/>
        </p:txBody>
      </p:sp>
      <p:sp>
        <p:nvSpPr>
          <p:cNvPr id="174" name="Google Shape;174;p27"/>
          <p:cNvSpPr txBox="1"/>
          <p:nvPr>
            <p:ph idx="4" type="body"/>
          </p:nvPr>
        </p:nvSpPr>
        <p:spPr>
          <a:xfrm>
            <a:off x="6193369" y="2174875"/>
            <a:ext cx="5389033" cy="395128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400"/>
              <a:buNone/>
              <a:defRPr sz="2400"/>
            </a:lvl1pPr>
            <a:lvl2pPr indent="-355600" lvl="1" marL="914400" algn="l">
              <a:lnSpc>
                <a:spcPct val="120000"/>
              </a:lnSpc>
              <a:spcBef>
                <a:spcPts val="0"/>
              </a:spcBef>
              <a:spcAft>
                <a:spcPts val="0"/>
              </a:spcAft>
              <a:buSzPts val="2000"/>
              <a:buFont typeface="Century Gothic"/>
              <a:buChar char="•"/>
              <a:defRPr sz="2000"/>
            </a:lvl2pPr>
            <a:lvl3pPr indent="-342900" lvl="2" marL="1371600" algn="l">
              <a:lnSpc>
                <a:spcPct val="120000"/>
              </a:lnSpc>
              <a:spcBef>
                <a:spcPts val="0"/>
              </a:spcBef>
              <a:spcAft>
                <a:spcPts val="0"/>
              </a:spcAft>
              <a:buClr>
                <a:schemeClr val="lt1"/>
              </a:buClr>
              <a:buSzPts val="1800"/>
              <a:buChar char="-"/>
              <a:defRPr sz="1800"/>
            </a:lvl3pPr>
            <a:lvl4pPr indent="-228600" lvl="3" marL="1828800" algn="l">
              <a:lnSpc>
                <a:spcPct val="120000"/>
              </a:lnSpc>
              <a:spcBef>
                <a:spcPts val="0"/>
              </a:spcBef>
              <a:spcAft>
                <a:spcPts val="0"/>
              </a:spcAft>
              <a:buSzPts val="1400"/>
              <a:buNone/>
              <a:defRPr sz="1600"/>
            </a:lvl4pPr>
            <a:lvl5pPr indent="-228600" lvl="4" marL="2286000" algn="l">
              <a:lnSpc>
                <a:spcPct val="120000"/>
              </a:lnSpc>
              <a:spcBef>
                <a:spcPts val="0"/>
              </a:spcBef>
              <a:spcAft>
                <a:spcPts val="0"/>
              </a:spcAft>
              <a:buSzPts val="1400"/>
              <a:buNone/>
              <a:defRPr sz="1600"/>
            </a:lvl5pPr>
            <a:lvl6pPr indent="-228600" lvl="5" marL="2743200" algn="l">
              <a:lnSpc>
                <a:spcPct val="120000"/>
              </a:lnSpc>
              <a:spcBef>
                <a:spcPts val="0"/>
              </a:spcBef>
              <a:spcAft>
                <a:spcPts val="0"/>
              </a:spcAft>
              <a:buSzPts val="1400"/>
              <a:buNone/>
              <a:defRPr sz="1600"/>
            </a:lvl6pPr>
            <a:lvl7pPr indent="-228600" lvl="6" marL="3200400" algn="l">
              <a:lnSpc>
                <a:spcPct val="120000"/>
              </a:lnSpc>
              <a:spcBef>
                <a:spcPts val="0"/>
              </a:spcBef>
              <a:spcAft>
                <a:spcPts val="0"/>
              </a:spcAft>
              <a:buSzPts val="1400"/>
              <a:buNone/>
              <a:defRPr sz="1600"/>
            </a:lvl7pPr>
            <a:lvl8pPr indent="-228600" lvl="7" marL="3657600" algn="l">
              <a:lnSpc>
                <a:spcPct val="120000"/>
              </a:lnSpc>
              <a:spcBef>
                <a:spcPts val="0"/>
              </a:spcBef>
              <a:spcAft>
                <a:spcPts val="0"/>
              </a:spcAft>
              <a:buSzPts val="1400"/>
              <a:buNone/>
              <a:defRPr sz="1600"/>
            </a:lvl8pPr>
            <a:lvl9pPr indent="-228600" lvl="8" marL="4114800" algn="l">
              <a:lnSpc>
                <a:spcPct val="120000"/>
              </a:lnSpc>
              <a:spcBef>
                <a:spcPts val="0"/>
              </a:spcBef>
              <a:spcAft>
                <a:spcPts val="0"/>
              </a:spcAft>
              <a:buSzPts val="1400"/>
              <a:buNone/>
              <a:defRPr sz="1600"/>
            </a:lvl9pPr>
          </a:lstStyle>
          <a:p/>
        </p:txBody>
      </p:sp>
      <p:sp>
        <p:nvSpPr>
          <p:cNvPr id="175" name="Google Shape;175;p27"/>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7"/>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7"/>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178" name="Shape 178"/>
        <p:cNvGrpSpPr/>
        <p:nvPr/>
      </p:nvGrpSpPr>
      <p:grpSpPr>
        <a:xfrm>
          <a:off x="0" y="0"/>
          <a:ext cx="0" cy="0"/>
          <a:chOff x="0" y="0"/>
          <a:chExt cx="0" cy="0"/>
        </a:xfrm>
      </p:grpSpPr>
      <p:sp>
        <p:nvSpPr>
          <p:cNvPr id="179" name="Google Shape;179;p28"/>
          <p:cNvSpPr txBox="1"/>
          <p:nvPr>
            <p:ph type="title"/>
          </p:nvPr>
        </p:nvSpPr>
        <p:spPr>
          <a:xfrm>
            <a:off x="1799169" y="474663"/>
            <a:ext cx="10054167" cy="1143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8"/>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8"/>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8"/>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83" name="Shape 183"/>
        <p:cNvGrpSpPr/>
        <p:nvPr/>
      </p:nvGrpSpPr>
      <p:grpSpPr>
        <a:xfrm>
          <a:off x="0" y="0"/>
          <a:ext cx="0" cy="0"/>
          <a:chOff x="0" y="0"/>
          <a:chExt cx="0" cy="0"/>
        </a:xfrm>
      </p:grpSpPr>
      <p:sp>
        <p:nvSpPr>
          <p:cNvPr id="184" name="Google Shape;184;p29"/>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9"/>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9"/>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187" name="Shape 187"/>
        <p:cNvGrpSpPr/>
        <p:nvPr/>
      </p:nvGrpSpPr>
      <p:grpSpPr>
        <a:xfrm>
          <a:off x="0" y="0"/>
          <a:ext cx="0" cy="0"/>
          <a:chOff x="0" y="0"/>
          <a:chExt cx="0" cy="0"/>
        </a:xfrm>
      </p:grpSpPr>
      <p:sp>
        <p:nvSpPr>
          <p:cNvPr id="188" name="Google Shape;188;p30"/>
          <p:cNvSpPr txBox="1"/>
          <p:nvPr>
            <p:ph type="title"/>
          </p:nvPr>
        </p:nvSpPr>
        <p:spPr>
          <a:xfrm>
            <a:off x="609602" y="273050"/>
            <a:ext cx="4011084" cy="11620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0"/>
          <p:cNvSpPr txBox="1"/>
          <p:nvPr>
            <p:ph idx="1" type="body"/>
          </p:nvPr>
        </p:nvSpPr>
        <p:spPr>
          <a:xfrm>
            <a:off x="4766733" y="273053"/>
            <a:ext cx="6815667" cy="585311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400"/>
              <a:buNone/>
              <a:defRPr sz="3200"/>
            </a:lvl1pPr>
            <a:lvl2pPr indent="-406400" lvl="1" marL="914400" algn="l">
              <a:lnSpc>
                <a:spcPct val="120000"/>
              </a:lnSpc>
              <a:spcBef>
                <a:spcPts val="0"/>
              </a:spcBef>
              <a:spcAft>
                <a:spcPts val="0"/>
              </a:spcAft>
              <a:buSzPts val="2800"/>
              <a:buFont typeface="Century Gothic"/>
              <a:buChar char="•"/>
              <a:defRPr sz="2800"/>
            </a:lvl2pPr>
            <a:lvl3pPr indent="-381000" lvl="2" marL="1371600" algn="l">
              <a:lnSpc>
                <a:spcPct val="120000"/>
              </a:lnSpc>
              <a:spcBef>
                <a:spcPts val="0"/>
              </a:spcBef>
              <a:spcAft>
                <a:spcPts val="0"/>
              </a:spcAft>
              <a:buClr>
                <a:schemeClr val="lt1"/>
              </a:buClr>
              <a:buSzPts val="2400"/>
              <a:buChar char="-"/>
              <a:defRPr sz="2400"/>
            </a:lvl3pPr>
            <a:lvl4pPr indent="-228600" lvl="3" marL="1828800" algn="l">
              <a:lnSpc>
                <a:spcPct val="120000"/>
              </a:lnSpc>
              <a:spcBef>
                <a:spcPts val="0"/>
              </a:spcBef>
              <a:spcAft>
                <a:spcPts val="0"/>
              </a:spcAft>
              <a:buSzPts val="1400"/>
              <a:buNone/>
              <a:defRPr sz="2000"/>
            </a:lvl4pPr>
            <a:lvl5pPr indent="-228600" lvl="4" marL="2286000" algn="l">
              <a:lnSpc>
                <a:spcPct val="120000"/>
              </a:lnSpc>
              <a:spcBef>
                <a:spcPts val="0"/>
              </a:spcBef>
              <a:spcAft>
                <a:spcPts val="0"/>
              </a:spcAft>
              <a:buSzPts val="1400"/>
              <a:buNone/>
              <a:defRPr sz="2000"/>
            </a:lvl5pPr>
            <a:lvl6pPr indent="-228600" lvl="5" marL="2743200" algn="l">
              <a:lnSpc>
                <a:spcPct val="120000"/>
              </a:lnSpc>
              <a:spcBef>
                <a:spcPts val="0"/>
              </a:spcBef>
              <a:spcAft>
                <a:spcPts val="0"/>
              </a:spcAft>
              <a:buSzPts val="1400"/>
              <a:buNone/>
              <a:defRPr sz="2000"/>
            </a:lvl6pPr>
            <a:lvl7pPr indent="-228600" lvl="6" marL="3200400" algn="l">
              <a:lnSpc>
                <a:spcPct val="120000"/>
              </a:lnSpc>
              <a:spcBef>
                <a:spcPts val="0"/>
              </a:spcBef>
              <a:spcAft>
                <a:spcPts val="0"/>
              </a:spcAft>
              <a:buSzPts val="1400"/>
              <a:buNone/>
              <a:defRPr sz="2000"/>
            </a:lvl7pPr>
            <a:lvl8pPr indent="-228600" lvl="7" marL="3657600" algn="l">
              <a:lnSpc>
                <a:spcPct val="120000"/>
              </a:lnSpc>
              <a:spcBef>
                <a:spcPts val="0"/>
              </a:spcBef>
              <a:spcAft>
                <a:spcPts val="0"/>
              </a:spcAft>
              <a:buSzPts val="1400"/>
              <a:buNone/>
              <a:defRPr sz="2000"/>
            </a:lvl8pPr>
            <a:lvl9pPr indent="-228600" lvl="8" marL="4114800" algn="l">
              <a:lnSpc>
                <a:spcPct val="120000"/>
              </a:lnSpc>
              <a:spcBef>
                <a:spcPts val="0"/>
              </a:spcBef>
              <a:spcAft>
                <a:spcPts val="0"/>
              </a:spcAft>
              <a:buSzPts val="1400"/>
              <a:buNone/>
              <a:defRPr sz="2000"/>
            </a:lvl9pPr>
          </a:lstStyle>
          <a:p/>
        </p:txBody>
      </p:sp>
      <p:sp>
        <p:nvSpPr>
          <p:cNvPr id="190" name="Google Shape;190;p30"/>
          <p:cNvSpPr txBox="1"/>
          <p:nvPr>
            <p:ph idx="2" type="body"/>
          </p:nvPr>
        </p:nvSpPr>
        <p:spPr>
          <a:xfrm>
            <a:off x="609602" y="1435103"/>
            <a:ext cx="4011084" cy="469106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chemeClr val="lt1"/>
              </a:buClr>
              <a:buSzPts val="1400"/>
              <a:buFont typeface="Century Gothic"/>
              <a:buNone/>
              <a:defRPr sz="1400"/>
            </a:lvl1pPr>
            <a:lvl2pPr indent="-228600" lvl="1" marL="914400" algn="l">
              <a:lnSpc>
                <a:spcPct val="120000"/>
              </a:lnSpc>
              <a:spcBef>
                <a:spcPts val="0"/>
              </a:spcBef>
              <a:spcAft>
                <a:spcPts val="0"/>
              </a:spcAft>
              <a:buSzPts val="1200"/>
              <a:buFont typeface="Century Gothic"/>
              <a:buNone/>
              <a:defRPr sz="1200"/>
            </a:lvl2pPr>
            <a:lvl3pPr indent="-228600" lvl="2" marL="1371600" algn="l">
              <a:lnSpc>
                <a:spcPct val="120000"/>
              </a:lnSpc>
              <a:spcBef>
                <a:spcPts val="0"/>
              </a:spcBef>
              <a:spcAft>
                <a:spcPts val="0"/>
              </a:spcAft>
              <a:buClr>
                <a:schemeClr val="lt1"/>
              </a:buClr>
              <a:buSzPts val="1000"/>
              <a:buNone/>
              <a:defRPr sz="1000"/>
            </a:lvl3pPr>
            <a:lvl4pPr indent="-228600" lvl="3" marL="1828800" algn="l">
              <a:lnSpc>
                <a:spcPct val="120000"/>
              </a:lnSpc>
              <a:spcBef>
                <a:spcPts val="0"/>
              </a:spcBef>
              <a:spcAft>
                <a:spcPts val="0"/>
              </a:spcAft>
              <a:buClr>
                <a:schemeClr val="lt1"/>
              </a:buClr>
              <a:buSzPts val="900"/>
              <a:buFont typeface="Century Gothic"/>
              <a:buNone/>
              <a:defRPr sz="900"/>
            </a:lvl4pPr>
            <a:lvl5pPr indent="-228600" lvl="4" marL="2286000" algn="l">
              <a:lnSpc>
                <a:spcPct val="120000"/>
              </a:lnSpc>
              <a:spcBef>
                <a:spcPts val="0"/>
              </a:spcBef>
              <a:spcAft>
                <a:spcPts val="0"/>
              </a:spcAft>
              <a:buClr>
                <a:schemeClr val="lt1"/>
              </a:buClr>
              <a:buSzPts val="900"/>
              <a:buFont typeface="Century Gothic"/>
              <a:buNone/>
              <a:defRPr sz="900"/>
            </a:lvl5pPr>
            <a:lvl6pPr indent="-228600" lvl="5" marL="2743200" algn="l">
              <a:lnSpc>
                <a:spcPct val="120000"/>
              </a:lnSpc>
              <a:spcBef>
                <a:spcPts val="0"/>
              </a:spcBef>
              <a:spcAft>
                <a:spcPts val="0"/>
              </a:spcAft>
              <a:buClr>
                <a:schemeClr val="lt1"/>
              </a:buClr>
              <a:buSzPts val="900"/>
              <a:buFont typeface="Arial"/>
              <a:buNone/>
              <a:defRPr sz="900"/>
            </a:lvl6pPr>
            <a:lvl7pPr indent="-228600" lvl="6" marL="3200400" algn="l">
              <a:lnSpc>
                <a:spcPct val="120000"/>
              </a:lnSpc>
              <a:spcBef>
                <a:spcPts val="0"/>
              </a:spcBef>
              <a:spcAft>
                <a:spcPts val="0"/>
              </a:spcAft>
              <a:buClr>
                <a:schemeClr val="lt1"/>
              </a:buClr>
              <a:buSzPts val="900"/>
              <a:buFont typeface="Arial"/>
              <a:buNone/>
              <a:defRPr sz="900"/>
            </a:lvl7pPr>
            <a:lvl8pPr indent="-228600" lvl="7" marL="3657600" algn="l">
              <a:lnSpc>
                <a:spcPct val="120000"/>
              </a:lnSpc>
              <a:spcBef>
                <a:spcPts val="0"/>
              </a:spcBef>
              <a:spcAft>
                <a:spcPts val="0"/>
              </a:spcAft>
              <a:buClr>
                <a:schemeClr val="lt1"/>
              </a:buClr>
              <a:buSzPts val="900"/>
              <a:buFont typeface="Arial"/>
              <a:buNone/>
              <a:defRPr sz="900"/>
            </a:lvl8pPr>
            <a:lvl9pPr indent="-228600" lvl="8" marL="4114800" algn="l">
              <a:lnSpc>
                <a:spcPct val="120000"/>
              </a:lnSpc>
              <a:spcBef>
                <a:spcPts val="0"/>
              </a:spcBef>
              <a:spcAft>
                <a:spcPts val="0"/>
              </a:spcAft>
              <a:buClr>
                <a:schemeClr val="lt1"/>
              </a:buClr>
              <a:buSzPts val="900"/>
              <a:buFont typeface="Arial"/>
              <a:buNone/>
              <a:defRPr sz="900"/>
            </a:lvl9pPr>
          </a:lstStyle>
          <a:p/>
        </p:txBody>
      </p:sp>
      <p:sp>
        <p:nvSpPr>
          <p:cNvPr id="191" name="Google Shape;191;p30"/>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0"/>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0"/>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194" name="Shape 194"/>
        <p:cNvGrpSpPr/>
        <p:nvPr/>
      </p:nvGrpSpPr>
      <p:grpSpPr>
        <a:xfrm>
          <a:off x="0" y="0"/>
          <a:ext cx="0" cy="0"/>
          <a:chOff x="0" y="0"/>
          <a:chExt cx="0" cy="0"/>
        </a:xfrm>
      </p:grpSpPr>
      <p:sp>
        <p:nvSpPr>
          <p:cNvPr id="195" name="Google Shape;195;p31"/>
          <p:cNvSpPr txBox="1"/>
          <p:nvPr>
            <p:ph type="title"/>
          </p:nvPr>
        </p:nvSpPr>
        <p:spPr>
          <a:xfrm>
            <a:off x="2389717" y="4800600"/>
            <a:ext cx="7315200" cy="566738"/>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1"/>
          <p:cNvSpPr/>
          <p:nvPr>
            <p:ph idx="2" type="pic"/>
          </p:nvPr>
        </p:nvSpPr>
        <p:spPr>
          <a:xfrm>
            <a:off x="2389717" y="612775"/>
            <a:ext cx="7315200" cy="4114800"/>
          </a:xfrm>
          <a:prstGeom prst="rect">
            <a:avLst/>
          </a:prstGeom>
          <a:noFill/>
          <a:ln>
            <a:noFill/>
          </a:ln>
        </p:spPr>
      </p:sp>
      <p:sp>
        <p:nvSpPr>
          <p:cNvPr id="197" name="Google Shape;197;p31"/>
          <p:cNvSpPr txBox="1"/>
          <p:nvPr>
            <p:ph idx="1" type="body"/>
          </p:nvPr>
        </p:nvSpPr>
        <p:spPr>
          <a:xfrm>
            <a:off x="2389717" y="5367338"/>
            <a:ext cx="7315200" cy="804862"/>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chemeClr val="lt1"/>
              </a:buClr>
              <a:buSzPts val="1400"/>
              <a:buFont typeface="Century Gothic"/>
              <a:buNone/>
              <a:defRPr sz="1400"/>
            </a:lvl1pPr>
            <a:lvl2pPr indent="-228600" lvl="1" marL="914400" algn="l">
              <a:lnSpc>
                <a:spcPct val="120000"/>
              </a:lnSpc>
              <a:spcBef>
                <a:spcPts val="0"/>
              </a:spcBef>
              <a:spcAft>
                <a:spcPts val="0"/>
              </a:spcAft>
              <a:buSzPts val="1200"/>
              <a:buFont typeface="Century Gothic"/>
              <a:buNone/>
              <a:defRPr sz="1200"/>
            </a:lvl2pPr>
            <a:lvl3pPr indent="-228600" lvl="2" marL="1371600" algn="l">
              <a:lnSpc>
                <a:spcPct val="120000"/>
              </a:lnSpc>
              <a:spcBef>
                <a:spcPts val="0"/>
              </a:spcBef>
              <a:spcAft>
                <a:spcPts val="0"/>
              </a:spcAft>
              <a:buClr>
                <a:schemeClr val="lt1"/>
              </a:buClr>
              <a:buSzPts val="1000"/>
              <a:buNone/>
              <a:defRPr sz="1000"/>
            </a:lvl3pPr>
            <a:lvl4pPr indent="-228600" lvl="3" marL="1828800" algn="l">
              <a:lnSpc>
                <a:spcPct val="120000"/>
              </a:lnSpc>
              <a:spcBef>
                <a:spcPts val="0"/>
              </a:spcBef>
              <a:spcAft>
                <a:spcPts val="0"/>
              </a:spcAft>
              <a:buClr>
                <a:schemeClr val="lt1"/>
              </a:buClr>
              <a:buSzPts val="900"/>
              <a:buFont typeface="Century Gothic"/>
              <a:buNone/>
              <a:defRPr sz="900"/>
            </a:lvl4pPr>
            <a:lvl5pPr indent="-228600" lvl="4" marL="2286000" algn="l">
              <a:lnSpc>
                <a:spcPct val="120000"/>
              </a:lnSpc>
              <a:spcBef>
                <a:spcPts val="0"/>
              </a:spcBef>
              <a:spcAft>
                <a:spcPts val="0"/>
              </a:spcAft>
              <a:buClr>
                <a:schemeClr val="lt1"/>
              </a:buClr>
              <a:buSzPts val="900"/>
              <a:buFont typeface="Century Gothic"/>
              <a:buNone/>
              <a:defRPr sz="900"/>
            </a:lvl5pPr>
            <a:lvl6pPr indent="-228600" lvl="5" marL="2743200" algn="l">
              <a:lnSpc>
                <a:spcPct val="120000"/>
              </a:lnSpc>
              <a:spcBef>
                <a:spcPts val="0"/>
              </a:spcBef>
              <a:spcAft>
                <a:spcPts val="0"/>
              </a:spcAft>
              <a:buClr>
                <a:schemeClr val="lt1"/>
              </a:buClr>
              <a:buSzPts val="900"/>
              <a:buFont typeface="Arial"/>
              <a:buNone/>
              <a:defRPr sz="900"/>
            </a:lvl6pPr>
            <a:lvl7pPr indent="-228600" lvl="6" marL="3200400" algn="l">
              <a:lnSpc>
                <a:spcPct val="120000"/>
              </a:lnSpc>
              <a:spcBef>
                <a:spcPts val="0"/>
              </a:spcBef>
              <a:spcAft>
                <a:spcPts val="0"/>
              </a:spcAft>
              <a:buClr>
                <a:schemeClr val="lt1"/>
              </a:buClr>
              <a:buSzPts val="900"/>
              <a:buFont typeface="Arial"/>
              <a:buNone/>
              <a:defRPr sz="900"/>
            </a:lvl7pPr>
            <a:lvl8pPr indent="-228600" lvl="7" marL="3657600" algn="l">
              <a:lnSpc>
                <a:spcPct val="120000"/>
              </a:lnSpc>
              <a:spcBef>
                <a:spcPts val="0"/>
              </a:spcBef>
              <a:spcAft>
                <a:spcPts val="0"/>
              </a:spcAft>
              <a:buClr>
                <a:schemeClr val="lt1"/>
              </a:buClr>
              <a:buSzPts val="900"/>
              <a:buFont typeface="Arial"/>
              <a:buNone/>
              <a:defRPr sz="900"/>
            </a:lvl8pPr>
            <a:lvl9pPr indent="-228600" lvl="8" marL="4114800" algn="l">
              <a:lnSpc>
                <a:spcPct val="120000"/>
              </a:lnSpc>
              <a:spcBef>
                <a:spcPts val="0"/>
              </a:spcBef>
              <a:spcAft>
                <a:spcPts val="0"/>
              </a:spcAft>
              <a:buClr>
                <a:schemeClr val="lt1"/>
              </a:buClr>
              <a:buSzPts val="900"/>
              <a:buFont typeface="Arial"/>
              <a:buNone/>
              <a:defRPr sz="900"/>
            </a:lvl9pPr>
          </a:lstStyle>
          <a:p/>
        </p:txBody>
      </p:sp>
      <p:sp>
        <p:nvSpPr>
          <p:cNvPr id="198" name="Google Shape;198;p31"/>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1"/>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1"/>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201" name="Shape 201"/>
        <p:cNvGrpSpPr/>
        <p:nvPr/>
      </p:nvGrpSpPr>
      <p:grpSpPr>
        <a:xfrm>
          <a:off x="0" y="0"/>
          <a:ext cx="0" cy="0"/>
          <a:chOff x="0" y="0"/>
          <a:chExt cx="0" cy="0"/>
        </a:xfrm>
      </p:grpSpPr>
      <p:sp>
        <p:nvSpPr>
          <p:cNvPr id="202" name="Google Shape;202;p32"/>
          <p:cNvSpPr txBox="1"/>
          <p:nvPr>
            <p:ph type="title"/>
          </p:nvPr>
        </p:nvSpPr>
        <p:spPr>
          <a:xfrm>
            <a:off x="1799169" y="474663"/>
            <a:ext cx="10054167" cy="1143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2"/>
          <p:cNvSpPr txBox="1"/>
          <p:nvPr>
            <p:ph idx="1" type="body"/>
          </p:nvPr>
        </p:nvSpPr>
        <p:spPr>
          <a:xfrm rot="5400000">
            <a:off x="4519615" y="-875768"/>
            <a:ext cx="4613275" cy="10054167"/>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400"/>
              <a:buNone/>
              <a:defRPr/>
            </a:lvl1pPr>
            <a:lvl2pPr indent="-330200" lvl="1" marL="914400" algn="l">
              <a:lnSpc>
                <a:spcPct val="120000"/>
              </a:lnSpc>
              <a:spcBef>
                <a:spcPts val="0"/>
              </a:spcBef>
              <a:spcAft>
                <a:spcPts val="0"/>
              </a:spcAft>
              <a:buSzPts val="1600"/>
              <a:buFont typeface="Century Gothic"/>
              <a:buChar char="•"/>
              <a:defRPr/>
            </a:lvl2pPr>
            <a:lvl3pPr indent="-330200" lvl="2" marL="1371600" algn="l">
              <a:lnSpc>
                <a:spcPct val="120000"/>
              </a:lnSpc>
              <a:spcBef>
                <a:spcPts val="0"/>
              </a:spcBef>
              <a:spcAft>
                <a:spcPts val="0"/>
              </a:spcAft>
              <a:buClr>
                <a:schemeClr val="lt1"/>
              </a:buClr>
              <a:buSzPts val="1600"/>
              <a:buChar char="-"/>
              <a:defRPr/>
            </a:lvl3pPr>
            <a:lvl4pPr indent="-228600" lvl="3" marL="1828800" algn="l">
              <a:lnSpc>
                <a:spcPct val="120000"/>
              </a:lnSpc>
              <a:spcBef>
                <a:spcPts val="0"/>
              </a:spcBef>
              <a:spcAft>
                <a:spcPts val="0"/>
              </a:spcAft>
              <a:buSzPts val="1400"/>
              <a:buNone/>
              <a:defRPr/>
            </a:lvl4pPr>
            <a:lvl5pPr indent="-228600" lvl="4" marL="2286000" algn="l">
              <a:lnSpc>
                <a:spcPct val="120000"/>
              </a:lnSpc>
              <a:spcBef>
                <a:spcPts val="0"/>
              </a:spcBef>
              <a:spcAft>
                <a:spcPts val="0"/>
              </a:spcAft>
              <a:buSzPts val="1400"/>
              <a:buNone/>
              <a:defRPr/>
            </a:lvl5pPr>
            <a:lvl6pPr indent="-228600" lvl="5" marL="2743200" algn="l">
              <a:lnSpc>
                <a:spcPct val="120000"/>
              </a:lnSpc>
              <a:spcBef>
                <a:spcPts val="0"/>
              </a:spcBef>
              <a:spcAft>
                <a:spcPts val="0"/>
              </a:spcAft>
              <a:buSzPts val="1400"/>
              <a:buNone/>
              <a:defRPr/>
            </a:lvl6pPr>
            <a:lvl7pPr indent="-228600" lvl="6" marL="3200400" algn="l">
              <a:lnSpc>
                <a:spcPct val="120000"/>
              </a:lnSpc>
              <a:spcBef>
                <a:spcPts val="0"/>
              </a:spcBef>
              <a:spcAft>
                <a:spcPts val="0"/>
              </a:spcAft>
              <a:buSzPts val="1400"/>
              <a:buNone/>
              <a:defRPr/>
            </a:lvl7pPr>
            <a:lvl8pPr indent="-228600" lvl="7" marL="3657600" algn="l">
              <a:lnSpc>
                <a:spcPct val="120000"/>
              </a:lnSpc>
              <a:spcBef>
                <a:spcPts val="0"/>
              </a:spcBef>
              <a:spcAft>
                <a:spcPts val="0"/>
              </a:spcAft>
              <a:buSzPts val="1400"/>
              <a:buNone/>
              <a:defRPr/>
            </a:lvl8pPr>
            <a:lvl9pPr indent="-228600" lvl="8" marL="4114800" algn="l">
              <a:lnSpc>
                <a:spcPct val="120000"/>
              </a:lnSpc>
              <a:spcBef>
                <a:spcPts val="0"/>
              </a:spcBef>
              <a:spcAft>
                <a:spcPts val="0"/>
              </a:spcAft>
              <a:buSzPts val="1400"/>
              <a:buNone/>
              <a:defRPr/>
            </a:lvl9pPr>
          </a:lstStyle>
          <a:p/>
        </p:txBody>
      </p:sp>
      <p:sp>
        <p:nvSpPr>
          <p:cNvPr id="204" name="Google Shape;204;p32"/>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2"/>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2"/>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4661941"/>
            <a:ext cx="10515600" cy="1308750"/>
          </a:xfrm>
          <a:prstGeom prst="rect">
            <a:avLst/>
          </a:prstGeom>
          <a:solidFill>
            <a:srgbClr val="BBD6EE"/>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Calibri"/>
              <a:buNone/>
              <a:defRPr i="1"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831850" y="1924206"/>
            <a:ext cx="10509250" cy="2707755"/>
          </a:xfrm>
          <a:prstGeom prst="rect">
            <a:avLst/>
          </a:prstGeom>
          <a:solidFill>
            <a:srgbClr val="0070C0"/>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sz="36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07" name="Shape 207"/>
        <p:cNvGrpSpPr/>
        <p:nvPr/>
      </p:nvGrpSpPr>
      <p:grpSpPr>
        <a:xfrm>
          <a:off x="0" y="0"/>
          <a:ext cx="0" cy="0"/>
          <a:chOff x="0" y="0"/>
          <a:chExt cx="0" cy="0"/>
        </a:xfrm>
      </p:grpSpPr>
      <p:sp>
        <p:nvSpPr>
          <p:cNvPr id="208" name="Google Shape;208;p33"/>
          <p:cNvSpPr txBox="1"/>
          <p:nvPr>
            <p:ph type="title"/>
          </p:nvPr>
        </p:nvSpPr>
        <p:spPr>
          <a:xfrm rot="5400000">
            <a:off x="7605450" y="2210068"/>
            <a:ext cx="5983287" cy="251248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3"/>
          <p:cNvSpPr txBox="1"/>
          <p:nvPr>
            <p:ph idx="1" type="body"/>
          </p:nvPr>
        </p:nvSpPr>
        <p:spPr>
          <a:xfrm rot="5400000">
            <a:off x="2476766" y="-202932"/>
            <a:ext cx="5983287" cy="7338484"/>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400"/>
              <a:buNone/>
              <a:defRPr/>
            </a:lvl1pPr>
            <a:lvl2pPr indent="-330200" lvl="1" marL="914400" algn="l">
              <a:lnSpc>
                <a:spcPct val="120000"/>
              </a:lnSpc>
              <a:spcBef>
                <a:spcPts val="0"/>
              </a:spcBef>
              <a:spcAft>
                <a:spcPts val="0"/>
              </a:spcAft>
              <a:buSzPts val="1600"/>
              <a:buFont typeface="Century Gothic"/>
              <a:buChar char="•"/>
              <a:defRPr/>
            </a:lvl2pPr>
            <a:lvl3pPr indent="-330200" lvl="2" marL="1371600" algn="l">
              <a:lnSpc>
                <a:spcPct val="120000"/>
              </a:lnSpc>
              <a:spcBef>
                <a:spcPts val="0"/>
              </a:spcBef>
              <a:spcAft>
                <a:spcPts val="0"/>
              </a:spcAft>
              <a:buClr>
                <a:schemeClr val="lt1"/>
              </a:buClr>
              <a:buSzPts val="1600"/>
              <a:buChar char="-"/>
              <a:defRPr/>
            </a:lvl3pPr>
            <a:lvl4pPr indent="-228600" lvl="3" marL="1828800" algn="l">
              <a:lnSpc>
                <a:spcPct val="120000"/>
              </a:lnSpc>
              <a:spcBef>
                <a:spcPts val="0"/>
              </a:spcBef>
              <a:spcAft>
                <a:spcPts val="0"/>
              </a:spcAft>
              <a:buSzPts val="1400"/>
              <a:buNone/>
              <a:defRPr/>
            </a:lvl4pPr>
            <a:lvl5pPr indent="-228600" lvl="4" marL="2286000" algn="l">
              <a:lnSpc>
                <a:spcPct val="120000"/>
              </a:lnSpc>
              <a:spcBef>
                <a:spcPts val="0"/>
              </a:spcBef>
              <a:spcAft>
                <a:spcPts val="0"/>
              </a:spcAft>
              <a:buSzPts val="1400"/>
              <a:buNone/>
              <a:defRPr/>
            </a:lvl5pPr>
            <a:lvl6pPr indent="-228600" lvl="5" marL="2743200" algn="l">
              <a:lnSpc>
                <a:spcPct val="120000"/>
              </a:lnSpc>
              <a:spcBef>
                <a:spcPts val="0"/>
              </a:spcBef>
              <a:spcAft>
                <a:spcPts val="0"/>
              </a:spcAft>
              <a:buSzPts val="1400"/>
              <a:buNone/>
              <a:defRPr/>
            </a:lvl6pPr>
            <a:lvl7pPr indent="-228600" lvl="6" marL="3200400" algn="l">
              <a:lnSpc>
                <a:spcPct val="120000"/>
              </a:lnSpc>
              <a:spcBef>
                <a:spcPts val="0"/>
              </a:spcBef>
              <a:spcAft>
                <a:spcPts val="0"/>
              </a:spcAft>
              <a:buSzPts val="1400"/>
              <a:buNone/>
              <a:defRPr/>
            </a:lvl7pPr>
            <a:lvl8pPr indent="-228600" lvl="7" marL="3657600" algn="l">
              <a:lnSpc>
                <a:spcPct val="120000"/>
              </a:lnSpc>
              <a:spcBef>
                <a:spcPts val="0"/>
              </a:spcBef>
              <a:spcAft>
                <a:spcPts val="0"/>
              </a:spcAft>
              <a:buSzPts val="1400"/>
              <a:buNone/>
              <a:defRPr/>
            </a:lvl8pPr>
            <a:lvl9pPr indent="-228600" lvl="8" marL="4114800" algn="l">
              <a:lnSpc>
                <a:spcPct val="120000"/>
              </a:lnSpc>
              <a:spcBef>
                <a:spcPts val="0"/>
              </a:spcBef>
              <a:spcAft>
                <a:spcPts val="0"/>
              </a:spcAft>
              <a:buSzPts val="1400"/>
              <a:buNone/>
              <a:defRPr/>
            </a:lvl9pPr>
          </a:lstStyle>
          <a:p/>
        </p:txBody>
      </p:sp>
      <p:sp>
        <p:nvSpPr>
          <p:cNvPr id="210" name="Google Shape;210;p33"/>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33"/>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33"/>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rgbClr val="FFFFFF"/>
                </a:solidFill>
                <a:latin typeface="Century Gothic"/>
                <a:ea typeface="Century Gothic"/>
                <a:cs typeface="Century Gothic"/>
                <a:sym typeface="Century Gothic"/>
              </a:defRPr>
            </a:lvl1pPr>
            <a:lvl2pPr indent="0" lvl="1" marL="0" algn="l">
              <a:spcBef>
                <a:spcPts val="0"/>
              </a:spcBef>
              <a:buNone/>
              <a:defRPr sz="1100">
                <a:solidFill>
                  <a:srgbClr val="FFFFFF"/>
                </a:solidFill>
                <a:latin typeface="Century Gothic"/>
                <a:ea typeface="Century Gothic"/>
                <a:cs typeface="Century Gothic"/>
                <a:sym typeface="Century Gothic"/>
              </a:defRPr>
            </a:lvl2pPr>
            <a:lvl3pPr indent="0" lvl="2" marL="0" algn="l">
              <a:spcBef>
                <a:spcPts val="0"/>
              </a:spcBef>
              <a:buNone/>
              <a:defRPr sz="1100">
                <a:solidFill>
                  <a:srgbClr val="FFFFFF"/>
                </a:solidFill>
                <a:latin typeface="Century Gothic"/>
                <a:ea typeface="Century Gothic"/>
                <a:cs typeface="Century Gothic"/>
                <a:sym typeface="Century Gothic"/>
              </a:defRPr>
            </a:lvl3pPr>
            <a:lvl4pPr indent="0" lvl="3" marL="0" algn="l">
              <a:spcBef>
                <a:spcPts val="0"/>
              </a:spcBef>
              <a:buNone/>
              <a:defRPr sz="1100">
                <a:solidFill>
                  <a:srgbClr val="FFFFFF"/>
                </a:solidFill>
                <a:latin typeface="Century Gothic"/>
                <a:ea typeface="Century Gothic"/>
                <a:cs typeface="Century Gothic"/>
                <a:sym typeface="Century Gothic"/>
              </a:defRPr>
            </a:lvl4pPr>
            <a:lvl5pPr indent="0" lvl="4" marL="0" algn="l">
              <a:spcBef>
                <a:spcPts val="0"/>
              </a:spcBef>
              <a:buNone/>
              <a:defRPr sz="1100">
                <a:solidFill>
                  <a:srgbClr val="FFFFFF"/>
                </a:solidFill>
                <a:latin typeface="Century Gothic"/>
                <a:ea typeface="Century Gothic"/>
                <a:cs typeface="Century Gothic"/>
                <a:sym typeface="Century Gothic"/>
              </a:defRPr>
            </a:lvl5pPr>
            <a:lvl6pPr indent="0" lvl="5" marL="0" algn="l">
              <a:spcBef>
                <a:spcPts val="0"/>
              </a:spcBef>
              <a:buNone/>
              <a:defRPr sz="1100">
                <a:solidFill>
                  <a:srgbClr val="FFFFFF"/>
                </a:solidFill>
                <a:latin typeface="Century Gothic"/>
                <a:ea typeface="Century Gothic"/>
                <a:cs typeface="Century Gothic"/>
                <a:sym typeface="Century Gothic"/>
              </a:defRPr>
            </a:lvl6pPr>
            <a:lvl7pPr indent="0" lvl="6" marL="0" algn="l">
              <a:spcBef>
                <a:spcPts val="0"/>
              </a:spcBef>
              <a:buNone/>
              <a:defRPr sz="1100">
                <a:solidFill>
                  <a:srgbClr val="FFFFFF"/>
                </a:solidFill>
                <a:latin typeface="Century Gothic"/>
                <a:ea typeface="Century Gothic"/>
                <a:cs typeface="Century Gothic"/>
                <a:sym typeface="Century Gothic"/>
              </a:defRPr>
            </a:lvl7pPr>
            <a:lvl8pPr indent="0" lvl="7" marL="0" algn="l">
              <a:spcBef>
                <a:spcPts val="0"/>
              </a:spcBef>
              <a:buNone/>
              <a:defRPr sz="1100">
                <a:solidFill>
                  <a:srgbClr val="FFFFFF"/>
                </a:solidFill>
                <a:latin typeface="Century Gothic"/>
                <a:ea typeface="Century Gothic"/>
                <a:cs typeface="Century Gothic"/>
                <a:sym typeface="Century Gothic"/>
              </a:defRPr>
            </a:lvl8pPr>
            <a:lvl9pPr indent="0" lvl="8" mar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spTree>
      <p:nvGrpSpPr>
        <p:cNvPr id="220" name="Shape 220"/>
        <p:cNvGrpSpPr/>
        <p:nvPr/>
      </p:nvGrpSpPr>
      <p:grpSpPr>
        <a:xfrm>
          <a:off x="0" y="0"/>
          <a:ext cx="0" cy="0"/>
          <a:chOff x="0" y="0"/>
          <a:chExt cx="0" cy="0"/>
        </a:xfrm>
      </p:grpSpPr>
      <p:pic>
        <p:nvPicPr>
          <p:cNvPr descr="fond_chapitre_rouge" id="221" name="Google Shape;221;p3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22" name="Google Shape;222;p35"/>
          <p:cNvSpPr txBox="1"/>
          <p:nvPr>
            <p:ph type="ctrTitle"/>
          </p:nvPr>
        </p:nvSpPr>
        <p:spPr>
          <a:xfrm>
            <a:off x="1799167" y="3523571"/>
            <a:ext cx="9982200" cy="602345"/>
          </a:xfrm>
          <a:prstGeom prst="rect">
            <a:avLst/>
          </a:prstGeom>
          <a:noFill/>
          <a:ln>
            <a:noFill/>
          </a:ln>
        </p:spPr>
        <p:txBody>
          <a:bodyPr anchorCtr="0" anchor="b" bIns="46800" lIns="90000" spcFirstLastPara="1" rIns="90000" wrap="square" tIns="46800">
            <a:spAutoFit/>
          </a:bodyPr>
          <a:lstStyle>
            <a:lvl1pPr lvl="0" algn="l">
              <a:spcBef>
                <a:spcPts val="0"/>
              </a:spcBef>
              <a:spcAft>
                <a:spcPts val="0"/>
              </a:spcAft>
              <a:buSzPts val="1400"/>
              <a:buNone/>
              <a:defRPr sz="33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5"/>
          <p:cNvSpPr txBox="1"/>
          <p:nvPr>
            <p:ph idx="1" type="subTitle"/>
          </p:nvPr>
        </p:nvSpPr>
        <p:spPr>
          <a:xfrm>
            <a:off x="1799167" y="4191002"/>
            <a:ext cx="9982200" cy="3539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300"/>
              <a:buChar char="•"/>
              <a:defRPr b="1" sz="2300">
                <a:solidFill>
                  <a:schemeClr val="lt1"/>
                </a:solidFill>
              </a:defRPr>
            </a:lvl1pPr>
            <a:lvl2pPr lvl="1" algn="l">
              <a:lnSpc>
                <a:spcPct val="90000"/>
              </a:lnSpc>
              <a:spcBef>
                <a:spcPts val="600"/>
              </a:spcBef>
              <a:spcAft>
                <a:spcPts val="0"/>
              </a:spcAft>
              <a:buSzPts val="1800"/>
              <a:buChar char="•"/>
              <a:defRPr/>
            </a:lvl2pPr>
            <a:lvl3pPr lvl="2" algn="l">
              <a:lnSpc>
                <a:spcPct val="90000"/>
              </a:lnSpc>
              <a:spcBef>
                <a:spcPts val="600"/>
              </a:spcBef>
              <a:spcAft>
                <a:spcPts val="0"/>
              </a:spcAft>
              <a:buSzPts val="1800"/>
              <a:buChar char="•"/>
              <a:defRPr/>
            </a:lvl3pPr>
            <a:lvl4pPr lvl="3" algn="l">
              <a:lnSpc>
                <a:spcPct val="90000"/>
              </a:lnSpc>
              <a:spcBef>
                <a:spcPts val="600"/>
              </a:spcBef>
              <a:spcAft>
                <a:spcPts val="0"/>
              </a:spcAft>
              <a:buSzPts val="1800"/>
              <a:buChar char="🢜"/>
              <a:defRPr/>
            </a:lvl4pPr>
            <a:lvl5pPr lvl="4" algn="l">
              <a:lnSpc>
                <a:spcPct val="90000"/>
              </a:lnSpc>
              <a:spcBef>
                <a:spcPts val="600"/>
              </a:spcBef>
              <a:spcAft>
                <a:spcPts val="0"/>
              </a:spcAft>
              <a:buSzPts val="1800"/>
              <a:buChar char="•"/>
              <a:defRPr/>
            </a:lvl5pPr>
            <a:lvl6pPr lvl="5" algn="l">
              <a:lnSpc>
                <a:spcPct val="90000"/>
              </a:lnSpc>
              <a:spcBef>
                <a:spcPts val="600"/>
              </a:spcBef>
              <a:spcAft>
                <a:spcPts val="0"/>
              </a:spcAft>
              <a:buSzPts val="1400"/>
              <a:buNone/>
              <a:defRPr/>
            </a:lvl6pPr>
            <a:lvl7pPr lvl="6" algn="l">
              <a:lnSpc>
                <a:spcPct val="125000"/>
              </a:lnSpc>
              <a:spcBef>
                <a:spcPts val="600"/>
              </a:spcBef>
              <a:spcAft>
                <a:spcPts val="0"/>
              </a:spcAft>
              <a:buSzPts val="1400"/>
              <a:buNone/>
              <a:defRPr/>
            </a:lvl7pPr>
            <a:lvl8pPr lvl="7" algn="l">
              <a:lnSpc>
                <a:spcPct val="125000"/>
              </a:lnSpc>
              <a:spcBef>
                <a:spcPts val="0"/>
              </a:spcBef>
              <a:spcAft>
                <a:spcPts val="0"/>
              </a:spcAft>
              <a:buSzPts val="1400"/>
              <a:buNone/>
              <a:defRPr/>
            </a:lvl8pPr>
            <a:lvl9pPr lvl="8" algn="l">
              <a:lnSpc>
                <a:spcPct val="125000"/>
              </a:lnSpc>
              <a:spcBef>
                <a:spcPts val="0"/>
              </a:spcBef>
              <a:spcAft>
                <a:spcPts val="0"/>
              </a:spcAft>
              <a:buSzPts val="1400"/>
              <a:buNone/>
              <a:defRPr/>
            </a:lvl9pPr>
          </a:lstStyle>
          <a:p/>
        </p:txBody>
      </p:sp>
      <p:sp>
        <p:nvSpPr>
          <p:cNvPr id="224" name="Google Shape;224;p35"/>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35"/>
          <p:cNvSpPr txBox="1"/>
          <p:nvPr>
            <p:ph idx="10" type="dt"/>
          </p:nvPr>
        </p:nvSpPr>
        <p:spPr>
          <a:xfrm>
            <a:off x="8771469" y="6488113"/>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5"/>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dk2"/>
                </a:solidFill>
                <a:latin typeface="Century Gothic"/>
                <a:ea typeface="Century Gothic"/>
                <a:cs typeface="Century Gothic"/>
                <a:sym typeface="Century Gothic"/>
              </a:defRPr>
            </a:lvl1pPr>
            <a:lvl2pPr indent="0" lvl="1" marL="0" algn="l">
              <a:spcBef>
                <a:spcPts val="0"/>
              </a:spcBef>
              <a:buNone/>
              <a:defRPr sz="1100">
                <a:solidFill>
                  <a:schemeClr val="dk2"/>
                </a:solidFill>
                <a:latin typeface="Century Gothic"/>
                <a:ea typeface="Century Gothic"/>
                <a:cs typeface="Century Gothic"/>
                <a:sym typeface="Century Gothic"/>
              </a:defRPr>
            </a:lvl2pPr>
            <a:lvl3pPr indent="0" lvl="2" marL="0" algn="l">
              <a:spcBef>
                <a:spcPts val="0"/>
              </a:spcBef>
              <a:buNone/>
              <a:defRPr sz="1100">
                <a:solidFill>
                  <a:schemeClr val="dk2"/>
                </a:solidFill>
                <a:latin typeface="Century Gothic"/>
                <a:ea typeface="Century Gothic"/>
                <a:cs typeface="Century Gothic"/>
                <a:sym typeface="Century Gothic"/>
              </a:defRPr>
            </a:lvl3pPr>
            <a:lvl4pPr indent="0" lvl="3" marL="0" algn="l">
              <a:spcBef>
                <a:spcPts val="0"/>
              </a:spcBef>
              <a:buNone/>
              <a:defRPr sz="1100">
                <a:solidFill>
                  <a:schemeClr val="dk2"/>
                </a:solidFill>
                <a:latin typeface="Century Gothic"/>
                <a:ea typeface="Century Gothic"/>
                <a:cs typeface="Century Gothic"/>
                <a:sym typeface="Century Gothic"/>
              </a:defRPr>
            </a:lvl4pPr>
            <a:lvl5pPr indent="0" lvl="4" marL="0" algn="l">
              <a:spcBef>
                <a:spcPts val="0"/>
              </a:spcBef>
              <a:buNone/>
              <a:defRPr sz="1100">
                <a:solidFill>
                  <a:schemeClr val="dk2"/>
                </a:solidFill>
                <a:latin typeface="Century Gothic"/>
                <a:ea typeface="Century Gothic"/>
                <a:cs typeface="Century Gothic"/>
                <a:sym typeface="Century Gothic"/>
              </a:defRPr>
            </a:lvl5pPr>
            <a:lvl6pPr indent="0" lvl="5" marL="0" algn="l">
              <a:spcBef>
                <a:spcPts val="0"/>
              </a:spcBef>
              <a:buNone/>
              <a:defRPr sz="1100">
                <a:solidFill>
                  <a:schemeClr val="dk2"/>
                </a:solidFill>
                <a:latin typeface="Century Gothic"/>
                <a:ea typeface="Century Gothic"/>
                <a:cs typeface="Century Gothic"/>
                <a:sym typeface="Century Gothic"/>
              </a:defRPr>
            </a:lvl6pPr>
            <a:lvl7pPr indent="0" lvl="6" marL="0" algn="l">
              <a:spcBef>
                <a:spcPts val="0"/>
              </a:spcBef>
              <a:buNone/>
              <a:defRPr sz="1100">
                <a:solidFill>
                  <a:schemeClr val="dk2"/>
                </a:solidFill>
                <a:latin typeface="Century Gothic"/>
                <a:ea typeface="Century Gothic"/>
                <a:cs typeface="Century Gothic"/>
                <a:sym typeface="Century Gothic"/>
              </a:defRPr>
            </a:lvl7pPr>
            <a:lvl8pPr indent="0" lvl="7" marL="0" algn="l">
              <a:spcBef>
                <a:spcPts val="0"/>
              </a:spcBef>
              <a:buNone/>
              <a:defRPr sz="1100">
                <a:solidFill>
                  <a:schemeClr val="dk2"/>
                </a:solidFill>
                <a:latin typeface="Century Gothic"/>
                <a:ea typeface="Century Gothic"/>
                <a:cs typeface="Century Gothic"/>
                <a:sym typeface="Century Gothic"/>
              </a:defRPr>
            </a:lvl8pPr>
            <a:lvl9pPr indent="0" lvl="8" marL="0" algn="l">
              <a:spcBef>
                <a:spcPts val="0"/>
              </a:spcBef>
              <a:buNone/>
              <a:defRPr sz="1100">
                <a:solidFill>
                  <a:schemeClr val="dk2"/>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27" name="Shape 227"/>
        <p:cNvGrpSpPr/>
        <p:nvPr/>
      </p:nvGrpSpPr>
      <p:grpSpPr>
        <a:xfrm>
          <a:off x="0" y="0"/>
          <a:ext cx="0" cy="0"/>
          <a:chOff x="0" y="0"/>
          <a:chExt cx="0" cy="0"/>
        </a:xfrm>
      </p:grpSpPr>
      <p:sp>
        <p:nvSpPr>
          <p:cNvPr id="228" name="Google Shape;228;p36"/>
          <p:cNvSpPr txBox="1"/>
          <p:nvPr>
            <p:ph type="title"/>
          </p:nvPr>
        </p:nvSpPr>
        <p:spPr>
          <a:xfrm>
            <a:off x="672002" y="522003"/>
            <a:ext cx="10054167" cy="525401"/>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6"/>
          <p:cNvSpPr txBox="1"/>
          <p:nvPr>
            <p:ph idx="1" type="body"/>
          </p:nvPr>
        </p:nvSpPr>
        <p:spPr>
          <a:xfrm>
            <a:off x="1368000" y="1440003"/>
            <a:ext cx="10080000" cy="12495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a:lvl1pPr>
            <a:lvl2pPr indent="-317500" lvl="1" marL="914400" algn="l">
              <a:lnSpc>
                <a:spcPct val="90000"/>
              </a:lnSpc>
              <a:spcBef>
                <a:spcPts val="600"/>
              </a:spcBef>
              <a:spcAft>
                <a:spcPts val="0"/>
              </a:spcAft>
              <a:buSzPts val="1400"/>
              <a:buFont typeface="Arial"/>
              <a:buChar char="•"/>
              <a:defRPr>
                <a:latin typeface="Century Gothic"/>
                <a:ea typeface="Century Gothic"/>
                <a:cs typeface="Century Gothic"/>
                <a:sym typeface="Century Gothic"/>
              </a:defRPr>
            </a:lvl2pPr>
            <a:lvl3pPr indent="-317500" lvl="2" marL="1371600" algn="l">
              <a:lnSpc>
                <a:spcPct val="90000"/>
              </a:lnSpc>
              <a:spcBef>
                <a:spcPts val="600"/>
              </a:spcBef>
              <a:spcAft>
                <a:spcPts val="0"/>
              </a:spcAft>
              <a:buSzPts val="1400"/>
              <a:buFont typeface="Noto Sans Symbols"/>
              <a:buChar char="🢜"/>
              <a:defRPr/>
            </a:lvl3pPr>
            <a:lvl4pPr indent="-304800" lvl="3" marL="1828800" algn="l">
              <a:lnSpc>
                <a:spcPct val="90000"/>
              </a:lnSpc>
              <a:spcBef>
                <a:spcPts val="600"/>
              </a:spcBef>
              <a:spcAft>
                <a:spcPts val="0"/>
              </a:spcAft>
              <a:buSzPts val="1200"/>
              <a:buChar char="🢜"/>
              <a:defRPr/>
            </a:lvl4pPr>
            <a:lvl5pPr indent="-304800" lvl="4" marL="2286000" algn="l">
              <a:lnSpc>
                <a:spcPct val="90000"/>
              </a:lnSpc>
              <a:spcBef>
                <a:spcPts val="600"/>
              </a:spcBef>
              <a:spcAft>
                <a:spcPts val="0"/>
              </a:spcAft>
              <a:buSzPts val="1200"/>
              <a:buChar char="•"/>
              <a:defRPr/>
            </a:lvl5pPr>
            <a:lvl6pPr indent="-228600" lvl="5" marL="2743200" algn="l">
              <a:lnSpc>
                <a:spcPct val="90000"/>
              </a:lnSpc>
              <a:spcBef>
                <a:spcPts val="600"/>
              </a:spcBef>
              <a:spcAft>
                <a:spcPts val="0"/>
              </a:spcAft>
              <a:buSzPts val="1400"/>
              <a:buNone/>
              <a:defRPr/>
            </a:lvl6pPr>
            <a:lvl7pPr indent="-228600" lvl="6" marL="3200400" algn="l">
              <a:lnSpc>
                <a:spcPct val="125000"/>
              </a:lnSpc>
              <a:spcBef>
                <a:spcPts val="600"/>
              </a:spcBef>
              <a:spcAft>
                <a:spcPts val="0"/>
              </a:spcAft>
              <a:buSzPts val="1400"/>
              <a:buNone/>
              <a:defRPr/>
            </a:lvl7pPr>
            <a:lvl8pPr indent="-228600" lvl="7" marL="3657600" algn="l">
              <a:lnSpc>
                <a:spcPct val="125000"/>
              </a:lnSpc>
              <a:spcBef>
                <a:spcPts val="0"/>
              </a:spcBef>
              <a:spcAft>
                <a:spcPts val="0"/>
              </a:spcAft>
              <a:buSzPts val="1400"/>
              <a:buNone/>
              <a:defRPr/>
            </a:lvl8pPr>
            <a:lvl9pPr indent="-228600" lvl="8" marL="4114800" algn="l">
              <a:lnSpc>
                <a:spcPct val="125000"/>
              </a:lnSpc>
              <a:spcBef>
                <a:spcPts val="0"/>
              </a:spcBef>
              <a:spcAft>
                <a:spcPts val="0"/>
              </a:spcAft>
              <a:buSzPts val="1400"/>
              <a:buNone/>
              <a:defRPr/>
            </a:lvl9pPr>
          </a:lstStyle>
          <a:p/>
        </p:txBody>
      </p:sp>
      <p:sp>
        <p:nvSpPr>
          <p:cNvPr id="230" name="Google Shape;230;p36"/>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6"/>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6"/>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3" name="Shape 233"/>
        <p:cNvGrpSpPr/>
        <p:nvPr/>
      </p:nvGrpSpPr>
      <p:grpSpPr>
        <a:xfrm>
          <a:off x="0" y="0"/>
          <a:ext cx="0" cy="0"/>
          <a:chOff x="0" y="0"/>
          <a:chExt cx="0" cy="0"/>
        </a:xfrm>
      </p:grpSpPr>
      <p:sp>
        <p:nvSpPr>
          <p:cNvPr id="234" name="Google Shape;234;p37"/>
          <p:cNvSpPr txBox="1"/>
          <p:nvPr>
            <p:ph type="title"/>
          </p:nvPr>
        </p:nvSpPr>
        <p:spPr>
          <a:xfrm>
            <a:off x="963084" y="4406902"/>
            <a:ext cx="10363200" cy="710067"/>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37"/>
          <p:cNvSpPr txBox="1"/>
          <p:nvPr>
            <p:ph idx="1" type="body"/>
          </p:nvPr>
        </p:nvSpPr>
        <p:spPr>
          <a:xfrm>
            <a:off x="963084" y="4129904"/>
            <a:ext cx="10363200" cy="2769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SzPts val="2000"/>
              <a:buNone/>
              <a:defRPr sz="20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600"/>
              <a:buNone/>
              <a:defRPr sz="1600"/>
            </a:lvl3pPr>
            <a:lvl4pPr indent="-228600" lvl="3" marL="1828800" algn="l">
              <a:lnSpc>
                <a:spcPct val="90000"/>
              </a:lnSpc>
              <a:spcBef>
                <a:spcPts val="600"/>
              </a:spcBef>
              <a:spcAft>
                <a:spcPts val="0"/>
              </a:spcAft>
              <a:buSzPts val="1400"/>
              <a:buNone/>
              <a:defRPr sz="1400"/>
            </a:lvl4pPr>
            <a:lvl5pPr indent="-228600" lvl="4" marL="2286000" algn="l">
              <a:lnSpc>
                <a:spcPct val="90000"/>
              </a:lnSpc>
              <a:spcBef>
                <a:spcPts val="600"/>
              </a:spcBef>
              <a:spcAft>
                <a:spcPts val="0"/>
              </a:spcAft>
              <a:buSzPts val="1400"/>
              <a:buNone/>
              <a:defRPr sz="1400"/>
            </a:lvl5pPr>
            <a:lvl6pPr indent="-228600" lvl="5" marL="2743200" algn="l">
              <a:lnSpc>
                <a:spcPct val="90000"/>
              </a:lnSpc>
              <a:spcBef>
                <a:spcPts val="600"/>
              </a:spcBef>
              <a:spcAft>
                <a:spcPts val="0"/>
              </a:spcAft>
              <a:buClr>
                <a:schemeClr val="dk2"/>
              </a:buClr>
              <a:buSzPts val="1400"/>
              <a:buFont typeface="Century Gothic"/>
              <a:buNone/>
              <a:defRPr sz="1400"/>
            </a:lvl6pPr>
            <a:lvl7pPr indent="-228600" lvl="6" marL="3200400" algn="l">
              <a:lnSpc>
                <a:spcPct val="125000"/>
              </a:lnSpc>
              <a:spcBef>
                <a:spcPts val="600"/>
              </a:spcBef>
              <a:spcAft>
                <a:spcPts val="0"/>
              </a:spcAft>
              <a:buClr>
                <a:schemeClr val="dk2"/>
              </a:buClr>
              <a:buSzPts val="1400"/>
              <a:buFont typeface="Arial"/>
              <a:buNone/>
              <a:defRPr sz="1400"/>
            </a:lvl7pPr>
            <a:lvl8pPr indent="-228600" lvl="7" marL="3657600" algn="l">
              <a:lnSpc>
                <a:spcPct val="125000"/>
              </a:lnSpc>
              <a:spcBef>
                <a:spcPts val="0"/>
              </a:spcBef>
              <a:spcAft>
                <a:spcPts val="0"/>
              </a:spcAft>
              <a:buClr>
                <a:schemeClr val="dk2"/>
              </a:buClr>
              <a:buSzPts val="1400"/>
              <a:buFont typeface="Arial"/>
              <a:buNone/>
              <a:defRPr sz="1400"/>
            </a:lvl8pPr>
            <a:lvl9pPr indent="-228600" lvl="8" marL="4114800" algn="l">
              <a:lnSpc>
                <a:spcPct val="125000"/>
              </a:lnSpc>
              <a:spcBef>
                <a:spcPts val="0"/>
              </a:spcBef>
              <a:spcAft>
                <a:spcPts val="0"/>
              </a:spcAft>
              <a:buClr>
                <a:schemeClr val="dk2"/>
              </a:buClr>
              <a:buSzPts val="1400"/>
              <a:buFont typeface="Arial"/>
              <a:buNone/>
              <a:defRPr sz="1400"/>
            </a:lvl9pPr>
          </a:lstStyle>
          <a:p/>
        </p:txBody>
      </p:sp>
      <p:sp>
        <p:nvSpPr>
          <p:cNvPr id="236" name="Google Shape;236;p37"/>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37"/>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37"/>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239" name="Shape 239"/>
        <p:cNvGrpSpPr/>
        <p:nvPr/>
      </p:nvGrpSpPr>
      <p:grpSpPr>
        <a:xfrm>
          <a:off x="0" y="0"/>
          <a:ext cx="0" cy="0"/>
          <a:chOff x="0" y="0"/>
          <a:chExt cx="0" cy="0"/>
        </a:xfrm>
      </p:grpSpPr>
      <p:sp>
        <p:nvSpPr>
          <p:cNvPr id="240" name="Google Shape;240;p38"/>
          <p:cNvSpPr txBox="1"/>
          <p:nvPr>
            <p:ph type="title"/>
          </p:nvPr>
        </p:nvSpPr>
        <p:spPr>
          <a:xfrm>
            <a:off x="672000" y="522003"/>
            <a:ext cx="10972800" cy="525401"/>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38"/>
          <p:cNvSpPr txBox="1"/>
          <p:nvPr>
            <p:ph idx="1" type="body"/>
          </p:nvPr>
        </p:nvSpPr>
        <p:spPr>
          <a:xfrm>
            <a:off x="609600" y="2234544"/>
            <a:ext cx="5386917" cy="2215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0"/>
              </a:spcBef>
              <a:spcAft>
                <a:spcPts val="0"/>
              </a:spcAft>
              <a:buSzPts val="1600"/>
              <a:buNone/>
              <a:defRPr b="1" sz="1600">
                <a:solidFill>
                  <a:schemeClr val="lt2"/>
                </a:solidFill>
                <a:latin typeface="Century Gothic"/>
                <a:ea typeface="Century Gothic"/>
                <a:cs typeface="Century Gothic"/>
                <a:sym typeface="Century Gothic"/>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Clr>
                <a:schemeClr val="dk2"/>
              </a:buClr>
              <a:buSzPts val="1600"/>
              <a:buFont typeface="Century Gothic"/>
              <a:buNone/>
              <a:defRPr b="1" sz="1600"/>
            </a:lvl6pPr>
            <a:lvl7pPr indent="-228600" lvl="6" marL="3200400" algn="l">
              <a:lnSpc>
                <a:spcPct val="125000"/>
              </a:lnSpc>
              <a:spcBef>
                <a:spcPts val="600"/>
              </a:spcBef>
              <a:spcAft>
                <a:spcPts val="0"/>
              </a:spcAft>
              <a:buClr>
                <a:schemeClr val="dk2"/>
              </a:buClr>
              <a:buSzPts val="1600"/>
              <a:buFont typeface="Arial"/>
              <a:buNone/>
              <a:defRPr b="1" sz="1600"/>
            </a:lvl7pPr>
            <a:lvl8pPr indent="-228600" lvl="7" marL="3657600" algn="l">
              <a:lnSpc>
                <a:spcPct val="125000"/>
              </a:lnSpc>
              <a:spcBef>
                <a:spcPts val="0"/>
              </a:spcBef>
              <a:spcAft>
                <a:spcPts val="0"/>
              </a:spcAft>
              <a:buClr>
                <a:schemeClr val="dk2"/>
              </a:buClr>
              <a:buSzPts val="1600"/>
              <a:buFont typeface="Arial"/>
              <a:buNone/>
              <a:defRPr b="1" sz="1600"/>
            </a:lvl8pPr>
            <a:lvl9pPr indent="-228600" lvl="8" marL="4114800" algn="l">
              <a:lnSpc>
                <a:spcPct val="125000"/>
              </a:lnSpc>
              <a:spcBef>
                <a:spcPts val="0"/>
              </a:spcBef>
              <a:spcAft>
                <a:spcPts val="0"/>
              </a:spcAft>
              <a:buClr>
                <a:schemeClr val="dk2"/>
              </a:buClr>
              <a:buSzPts val="1600"/>
              <a:buFont typeface="Arial"/>
              <a:buNone/>
              <a:defRPr b="1" sz="1600"/>
            </a:lvl9pPr>
          </a:lstStyle>
          <a:p/>
        </p:txBody>
      </p:sp>
      <p:sp>
        <p:nvSpPr>
          <p:cNvPr id="242" name="Google Shape;242;p38"/>
          <p:cNvSpPr txBox="1"/>
          <p:nvPr>
            <p:ph idx="2" type="body"/>
          </p:nvPr>
        </p:nvSpPr>
        <p:spPr>
          <a:xfrm>
            <a:off x="609600" y="2733142"/>
            <a:ext cx="5386917" cy="12495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sz="1600"/>
            </a:lvl1pPr>
            <a:lvl2pPr indent="-317500" lvl="1" marL="914400" algn="l">
              <a:lnSpc>
                <a:spcPct val="90000"/>
              </a:lnSpc>
              <a:spcBef>
                <a:spcPts val="600"/>
              </a:spcBef>
              <a:spcAft>
                <a:spcPts val="0"/>
              </a:spcAft>
              <a:buSzPts val="1400"/>
              <a:buFont typeface="Noto Sans Symbols"/>
              <a:buChar char="🡲"/>
              <a:defRPr sz="1400">
                <a:latin typeface="Century Gothic"/>
                <a:ea typeface="Century Gothic"/>
                <a:cs typeface="Century Gothic"/>
                <a:sym typeface="Century Gothic"/>
              </a:defRPr>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04800" lvl="4" marL="2286000" algn="l">
              <a:lnSpc>
                <a:spcPct val="90000"/>
              </a:lnSpc>
              <a:spcBef>
                <a:spcPts val="600"/>
              </a:spcBef>
              <a:spcAft>
                <a:spcPts val="0"/>
              </a:spcAft>
              <a:buSzPts val="1200"/>
              <a:buChar char="•"/>
              <a:defRPr sz="1200"/>
            </a:lvl5pPr>
            <a:lvl6pPr indent="-228600" lvl="5" marL="2743200" algn="l">
              <a:lnSpc>
                <a:spcPct val="90000"/>
              </a:lnSpc>
              <a:spcBef>
                <a:spcPts val="600"/>
              </a:spcBef>
              <a:spcAft>
                <a:spcPts val="0"/>
              </a:spcAft>
              <a:buSzPts val="1400"/>
              <a:buNone/>
              <a:defRPr sz="1200"/>
            </a:lvl6pPr>
            <a:lvl7pPr indent="-228600" lvl="6" marL="3200400" algn="l">
              <a:lnSpc>
                <a:spcPct val="125000"/>
              </a:lnSpc>
              <a:spcBef>
                <a:spcPts val="600"/>
              </a:spcBef>
              <a:spcAft>
                <a:spcPts val="0"/>
              </a:spcAft>
              <a:buSzPts val="1400"/>
              <a:buNone/>
              <a:defRPr sz="1600"/>
            </a:lvl7pPr>
            <a:lvl8pPr indent="-228600" lvl="7" marL="3657600" algn="l">
              <a:lnSpc>
                <a:spcPct val="125000"/>
              </a:lnSpc>
              <a:spcBef>
                <a:spcPts val="0"/>
              </a:spcBef>
              <a:spcAft>
                <a:spcPts val="0"/>
              </a:spcAft>
              <a:buSzPts val="1400"/>
              <a:buNone/>
              <a:defRPr sz="1600"/>
            </a:lvl8pPr>
            <a:lvl9pPr indent="-228600" lvl="8" marL="4114800" algn="l">
              <a:lnSpc>
                <a:spcPct val="125000"/>
              </a:lnSpc>
              <a:spcBef>
                <a:spcPts val="0"/>
              </a:spcBef>
              <a:spcAft>
                <a:spcPts val="0"/>
              </a:spcAft>
              <a:buSzPts val="1400"/>
              <a:buNone/>
              <a:defRPr sz="1600"/>
            </a:lvl9pPr>
          </a:lstStyle>
          <a:p/>
        </p:txBody>
      </p:sp>
      <p:sp>
        <p:nvSpPr>
          <p:cNvPr id="243" name="Google Shape;243;p38"/>
          <p:cNvSpPr txBox="1"/>
          <p:nvPr>
            <p:ph idx="3" type="body"/>
          </p:nvPr>
        </p:nvSpPr>
        <p:spPr>
          <a:xfrm>
            <a:off x="6193369" y="2234544"/>
            <a:ext cx="5389033" cy="2215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0"/>
              </a:spcBef>
              <a:spcAft>
                <a:spcPts val="0"/>
              </a:spcAft>
              <a:buSzPts val="1600"/>
              <a:buNone/>
              <a:defRPr b="1" sz="1600">
                <a:solidFill>
                  <a:schemeClr val="lt2"/>
                </a:solidFill>
                <a:latin typeface="Century Gothic"/>
                <a:ea typeface="Century Gothic"/>
                <a:cs typeface="Century Gothic"/>
                <a:sym typeface="Century Gothic"/>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Clr>
                <a:schemeClr val="dk2"/>
              </a:buClr>
              <a:buSzPts val="1600"/>
              <a:buFont typeface="Century Gothic"/>
              <a:buNone/>
              <a:defRPr b="1" sz="1600"/>
            </a:lvl6pPr>
            <a:lvl7pPr indent="-228600" lvl="6" marL="3200400" algn="l">
              <a:lnSpc>
                <a:spcPct val="125000"/>
              </a:lnSpc>
              <a:spcBef>
                <a:spcPts val="600"/>
              </a:spcBef>
              <a:spcAft>
                <a:spcPts val="0"/>
              </a:spcAft>
              <a:buClr>
                <a:schemeClr val="dk2"/>
              </a:buClr>
              <a:buSzPts val="1600"/>
              <a:buFont typeface="Arial"/>
              <a:buNone/>
              <a:defRPr b="1" sz="1600"/>
            </a:lvl7pPr>
            <a:lvl8pPr indent="-228600" lvl="7" marL="3657600" algn="l">
              <a:lnSpc>
                <a:spcPct val="125000"/>
              </a:lnSpc>
              <a:spcBef>
                <a:spcPts val="0"/>
              </a:spcBef>
              <a:spcAft>
                <a:spcPts val="0"/>
              </a:spcAft>
              <a:buClr>
                <a:schemeClr val="dk2"/>
              </a:buClr>
              <a:buSzPts val="1600"/>
              <a:buFont typeface="Arial"/>
              <a:buNone/>
              <a:defRPr b="1" sz="1600"/>
            </a:lvl8pPr>
            <a:lvl9pPr indent="-228600" lvl="8" marL="4114800" algn="l">
              <a:lnSpc>
                <a:spcPct val="125000"/>
              </a:lnSpc>
              <a:spcBef>
                <a:spcPts val="0"/>
              </a:spcBef>
              <a:spcAft>
                <a:spcPts val="0"/>
              </a:spcAft>
              <a:buClr>
                <a:schemeClr val="dk2"/>
              </a:buClr>
              <a:buSzPts val="1600"/>
              <a:buFont typeface="Arial"/>
              <a:buNone/>
              <a:defRPr b="1" sz="1600"/>
            </a:lvl9pPr>
          </a:lstStyle>
          <a:p/>
        </p:txBody>
      </p:sp>
      <p:sp>
        <p:nvSpPr>
          <p:cNvPr id="244" name="Google Shape;244;p38"/>
          <p:cNvSpPr txBox="1"/>
          <p:nvPr>
            <p:ph idx="4" type="body"/>
          </p:nvPr>
        </p:nvSpPr>
        <p:spPr>
          <a:xfrm>
            <a:off x="6193369" y="2733142"/>
            <a:ext cx="5389033" cy="12218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sz="1600"/>
            </a:lvl1pPr>
            <a:lvl2pPr indent="-317500" lvl="1" marL="914400" algn="l">
              <a:lnSpc>
                <a:spcPct val="90000"/>
              </a:lnSpc>
              <a:spcBef>
                <a:spcPts val="600"/>
              </a:spcBef>
              <a:spcAft>
                <a:spcPts val="0"/>
              </a:spcAft>
              <a:buSzPts val="1400"/>
              <a:buFont typeface="Noto Sans Symbols"/>
              <a:buChar char="🡲"/>
              <a:defRPr sz="1400">
                <a:latin typeface="Century Gothic"/>
                <a:ea typeface="Century Gothic"/>
                <a:cs typeface="Century Gothic"/>
                <a:sym typeface="Century Gothic"/>
              </a:defRPr>
            </a:lvl2pPr>
            <a:lvl3pPr indent="-228600" lvl="2" marL="1371600" algn="l">
              <a:lnSpc>
                <a:spcPct val="90000"/>
              </a:lnSpc>
              <a:spcBef>
                <a:spcPts val="600"/>
              </a:spcBef>
              <a:spcAft>
                <a:spcPts val="0"/>
              </a:spcAft>
              <a:buSzPts val="1200"/>
              <a:buNone/>
              <a:defRPr sz="1200"/>
            </a:lvl3pPr>
            <a:lvl4pPr indent="-304800" lvl="3" marL="1828800" algn="l">
              <a:lnSpc>
                <a:spcPct val="90000"/>
              </a:lnSpc>
              <a:spcBef>
                <a:spcPts val="600"/>
              </a:spcBef>
              <a:spcAft>
                <a:spcPts val="0"/>
              </a:spcAft>
              <a:buSzPts val="1200"/>
              <a:buChar char="🢜"/>
              <a:defRPr sz="1200"/>
            </a:lvl4pPr>
            <a:lvl5pPr indent="-304800" lvl="4" marL="2286000" algn="l">
              <a:lnSpc>
                <a:spcPct val="90000"/>
              </a:lnSpc>
              <a:spcBef>
                <a:spcPts val="600"/>
              </a:spcBef>
              <a:spcAft>
                <a:spcPts val="0"/>
              </a:spcAft>
              <a:buSzPts val="1200"/>
              <a:buChar char="•"/>
              <a:defRPr sz="1200"/>
            </a:lvl5pPr>
            <a:lvl6pPr indent="-228600" lvl="5" marL="2743200" algn="l">
              <a:lnSpc>
                <a:spcPct val="90000"/>
              </a:lnSpc>
              <a:spcBef>
                <a:spcPts val="600"/>
              </a:spcBef>
              <a:spcAft>
                <a:spcPts val="0"/>
              </a:spcAft>
              <a:buSzPts val="1400"/>
              <a:buNone/>
              <a:defRPr sz="1200"/>
            </a:lvl6pPr>
            <a:lvl7pPr indent="-228600" lvl="6" marL="3200400" algn="l">
              <a:lnSpc>
                <a:spcPct val="125000"/>
              </a:lnSpc>
              <a:spcBef>
                <a:spcPts val="600"/>
              </a:spcBef>
              <a:spcAft>
                <a:spcPts val="0"/>
              </a:spcAft>
              <a:buSzPts val="1400"/>
              <a:buNone/>
              <a:defRPr sz="1600"/>
            </a:lvl7pPr>
            <a:lvl8pPr indent="-228600" lvl="7" marL="3657600" algn="l">
              <a:lnSpc>
                <a:spcPct val="125000"/>
              </a:lnSpc>
              <a:spcBef>
                <a:spcPts val="0"/>
              </a:spcBef>
              <a:spcAft>
                <a:spcPts val="0"/>
              </a:spcAft>
              <a:buSzPts val="1400"/>
              <a:buNone/>
              <a:defRPr sz="1600"/>
            </a:lvl8pPr>
            <a:lvl9pPr indent="-228600" lvl="8" marL="4114800" algn="l">
              <a:lnSpc>
                <a:spcPct val="125000"/>
              </a:lnSpc>
              <a:spcBef>
                <a:spcPts val="0"/>
              </a:spcBef>
              <a:spcAft>
                <a:spcPts val="0"/>
              </a:spcAft>
              <a:buSzPts val="1400"/>
              <a:buNone/>
              <a:defRPr sz="1600"/>
            </a:lvl9pPr>
          </a:lstStyle>
          <a:p/>
        </p:txBody>
      </p:sp>
      <p:sp>
        <p:nvSpPr>
          <p:cNvPr id="245" name="Google Shape;245;p38"/>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38"/>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38"/>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248" name="Shape 248"/>
        <p:cNvGrpSpPr/>
        <p:nvPr/>
      </p:nvGrpSpPr>
      <p:grpSpPr>
        <a:xfrm>
          <a:off x="0" y="0"/>
          <a:ext cx="0" cy="0"/>
          <a:chOff x="0" y="0"/>
          <a:chExt cx="0" cy="0"/>
        </a:xfrm>
      </p:grpSpPr>
      <p:sp>
        <p:nvSpPr>
          <p:cNvPr id="249" name="Google Shape;249;p39"/>
          <p:cNvSpPr txBox="1"/>
          <p:nvPr>
            <p:ph type="title"/>
          </p:nvPr>
        </p:nvSpPr>
        <p:spPr>
          <a:xfrm>
            <a:off x="670986" y="522288"/>
            <a:ext cx="10054167" cy="525462"/>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39"/>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39"/>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39"/>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53" name="Shape 253"/>
        <p:cNvGrpSpPr/>
        <p:nvPr/>
      </p:nvGrpSpPr>
      <p:grpSpPr>
        <a:xfrm>
          <a:off x="0" y="0"/>
          <a:ext cx="0" cy="0"/>
          <a:chOff x="0" y="0"/>
          <a:chExt cx="0" cy="0"/>
        </a:xfrm>
      </p:grpSpPr>
      <p:sp>
        <p:nvSpPr>
          <p:cNvPr id="254" name="Google Shape;254;p40"/>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40"/>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40"/>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257" name="Shape 257"/>
        <p:cNvGrpSpPr/>
        <p:nvPr/>
      </p:nvGrpSpPr>
      <p:grpSpPr>
        <a:xfrm>
          <a:off x="0" y="0"/>
          <a:ext cx="0" cy="0"/>
          <a:chOff x="0" y="0"/>
          <a:chExt cx="0" cy="0"/>
        </a:xfrm>
      </p:grpSpPr>
      <p:sp>
        <p:nvSpPr>
          <p:cNvPr id="258" name="Google Shape;258;p41"/>
          <p:cNvSpPr txBox="1"/>
          <p:nvPr>
            <p:ph type="title"/>
          </p:nvPr>
        </p:nvSpPr>
        <p:spPr>
          <a:xfrm>
            <a:off x="2389717" y="4965050"/>
            <a:ext cx="7315200" cy="402291"/>
          </a:xfrm>
          <a:prstGeom prst="rect">
            <a:avLst/>
          </a:prstGeom>
          <a:noFill/>
          <a:ln>
            <a:noFill/>
          </a:ln>
        </p:spPr>
        <p:txBody>
          <a:bodyPr anchorCtr="0" anchor="b" bIns="46800" lIns="90000" spcFirstLastPara="1" rIns="90000" wrap="square" tIns="46800">
            <a:sp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41"/>
          <p:cNvSpPr/>
          <p:nvPr>
            <p:ph idx="2" type="pic"/>
          </p:nvPr>
        </p:nvSpPr>
        <p:spPr>
          <a:xfrm>
            <a:off x="2389717" y="612775"/>
            <a:ext cx="7315200" cy="443198"/>
          </a:xfrm>
          <a:prstGeom prst="rect">
            <a:avLst/>
          </a:prstGeom>
          <a:noFill/>
          <a:ln>
            <a:noFill/>
          </a:ln>
        </p:spPr>
      </p:sp>
      <p:sp>
        <p:nvSpPr>
          <p:cNvPr id="260" name="Google Shape;260;p41"/>
          <p:cNvSpPr txBox="1"/>
          <p:nvPr>
            <p:ph idx="1" type="body"/>
          </p:nvPr>
        </p:nvSpPr>
        <p:spPr>
          <a:xfrm>
            <a:off x="2389717" y="5367341"/>
            <a:ext cx="7315200" cy="19389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0"/>
              </a:spcBef>
              <a:spcAft>
                <a:spcPts val="0"/>
              </a:spcAft>
              <a:buSzPts val="1400"/>
              <a:buNone/>
              <a:defRPr sz="1400"/>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lnSpc>
                <a:spcPct val="90000"/>
              </a:lnSpc>
              <a:spcBef>
                <a:spcPts val="600"/>
              </a:spcBef>
              <a:spcAft>
                <a:spcPts val="0"/>
              </a:spcAft>
              <a:buClr>
                <a:schemeClr val="dk2"/>
              </a:buClr>
              <a:buSzPts val="900"/>
              <a:buFont typeface="Century Gothic"/>
              <a:buNone/>
              <a:defRPr sz="900"/>
            </a:lvl6pPr>
            <a:lvl7pPr indent="-228600" lvl="6" marL="3200400" algn="l">
              <a:lnSpc>
                <a:spcPct val="125000"/>
              </a:lnSpc>
              <a:spcBef>
                <a:spcPts val="600"/>
              </a:spcBef>
              <a:spcAft>
                <a:spcPts val="0"/>
              </a:spcAft>
              <a:buClr>
                <a:schemeClr val="dk2"/>
              </a:buClr>
              <a:buSzPts val="900"/>
              <a:buFont typeface="Arial"/>
              <a:buNone/>
              <a:defRPr sz="900"/>
            </a:lvl7pPr>
            <a:lvl8pPr indent="-228600" lvl="7" marL="3657600" algn="l">
              <a:lnSpc>
                <a:spcPct val="125000"/>
              </a:lnSpc>
              <a:spcBef>
                <a:spcPts val="0"/>
              </a:spcBef>
              <a:spcAft>
                <a:spcPts val="0"/>
              </a:spcAft>
              <a:buClr>
                <a:schemeClr val="dk2"/>
              </a:buClr>
              <a:buSzPts val="900"/>
              <a:buFont typeface="Arial"/>
              <a:buNone/>
              <a:defRPr sz="900"/>
            </a:lvl8pPr>
            <a:lvl9pPr indent="-228600" lvl="8" marL="4114800" algn="l">
              <a:lnSpc>
                <a:spcPct val="125000"/>
              </a:lnSpc>
              <a:spcBef>
                <a:spcPts val="0"/>
              </a:spcBef>
              <a:spcAft>
                <a:spcPts val="0"/>
              </a:spcAft>
              <a:buClr>
                <a:schemeClr val="dk2"/>
              </a:buClr>
              <a:buSzPts val="900"/>
              <a:buFont typeface="Arial"/>
              <a:buNone/>
              <a:defRPr sz="900"/>
            </a:lvl9pPr>
          </a:lstStyle>
          <a:p/>
        </p:txBody>
      </p:sp>
      <p:sp>
        <p:nvSpPr>
          <p:cNvPr id="261" name="Google Shape;261;p41"/>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41"/>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41"/>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64" name="Shape 264"/>
        <p:cNvGrpSpPr/>
        <p:nvPr/>
      </p:nvGrpSpPr>
      <p:grpSpPr>
        <a:xfrm>
          <a:off x="0" y="0"/>
          <a:ext cx="0" cy="0"/>
          <a:chOff x="0" y="0"/>
          <a:chExt cx="0" cy="0"/>
        </a:xfrm>
      </p:grpSpPr>
      <p:sp>
        <p:nvSpPr>
          <p:cNvPr id="265" name="Google Shape;265;p42"/>
          <p:cNvSpPr txBox="1"/>
          <p:nvPr>
            <p:ph type="title"/>
          </p:nvPr>
        </p:nvSpPr>
        <p:spPr>
          <a:xfrm>
            <a:off x="670986" y="522288"/>
            <a:ext cx="10054167" cy="525462"/>
          </a:xfrm>
          <a:prstGeom prst="rect">
            <a:avLst/>
          </a:prstGeom>
          <a:noFill/>
          <a:ln>
            <a:noFill/>
          </a:ln>
        </p:spPr>
        <p:txBody>
          <a:bodyPr anchorCtr="0" anchor="t" bIns="46800" lIns="90000" spcFirstLastPara="1" rIns="90000" wrap="square" tIns="4680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42"/>
          <p:cNvSpPr txBox="1"/>
          <p:nvPr>
            <p:ph idx="1" type="body"/>
          </p:nvPr>
        </p:nvSpPr>
        <p:spPr>
          <a:xfrm>
            <a:off x="609600" y="1600202"/>
            <a:ext cx="5384800" cy="12218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sz="1600"/>
            </a:lvl1pPr>
            <a:lvl2pPr indent="-317500" lvl="1" marL="914400" algn="l">
              <a:lnSpc>
                <a:spcPct val="90000"/>
              </a:lnSpc>
              <a:spcBef>
                <a:spcPts val="600"/>
              </a:spcBef>
              <a:spcAft>
                <a:spcPts val="0"/>
              </a:spcAft>
              <a:buSzPts val="1400"/>
              <a:buChar char="•"/>
              <a:defRPr sz="1400">
                <a:latin typeface="Century Gothic"/>
                <a:ea typeface="Century Gothic"/>
                <a:cs typeface="Century Gothic"/>
                <a:sym typeface="Century Gothic"/>
              </a:defRPr>
            </a:lvl2pPr>
            <a:lvl3pPr indent="-304800" lvl="2" marL="1371600" algn="l">
              <a:lnSpc>
                <a:spcPct val="90000"/>
              </a:lnSpc>
              <a:spcBef>
                <a:spcPts val="600"/>
              </a:spcBef>
              <a:spcAft>
                <a:spcPts val="0"/>
              </a:spcAft>
              <a:buSzPts val="1200"/>
              <a:buChar char="•"/>
              <a:defRPr sz="1200"/>
            </a:lvl3pPr>
            <a:lvl4pPr indent="-304800" lvl="3" marL="1828800" algn="l">
              <a:lnSpc>
                <a:spcPct val="90000"/>
              </a:lnSpc>
              <a:spcBef>
                <a:spcPts val="600"/>
              </a:spcBef>
              <a:spcAft>
                <a:spcPts val="0"/>
              </a:spcAft>
              <a:buSzPts val="1200"/>
              <a:buChar char="🢜"/>
              <a:defRPr sz="1200"/>
            </a:lvl4pPr>
            <a:lvl5pPr indent="-228600" lvl="4" marL="2286000" algn="l">
              <a:lnSpc>
                <a:spcPct val="90000"/>
              </a:lnSpc>
              <a:spcBef>
                <a:spcPts val="600"/>
              </a:spcBef>
              <a:spcAft>
                <a:spcPts val="0"/>
              </a:spcAft>
              <a:buSzPts val="1200"/>
              <a:buNone/>
              <a:defRPr sz="1200"/>
            </a:lvl5pPr>
            <a:lvl6pPr indent="-228600" lvl="5" marL="2743200" algn="l">
              <a:lnSpc>
                <a:spcPct val="90000"/>
              </a:lnSpc>
              <a:spcBef>
                <a:spcPts val="600"/>
              </a:spcBef>
              <a:spcAft>
                <a:spcPts val="0"/>
              </a:spcAft>
              <a:buSzPts val="1400"/>
              <a:buNone/>
              <a:defRPr sz="1800"/>
            </a:lvl6pPr>
            <a:lvl7pPr indent="-228600" lvl="6" marL="3200400" algn="l">
              <a:lnSpc>
                <a:spcPct val="125000"/>
              </a:lnSpc>
              <a:spcBef>
                <a:spcPts val="600"/>
              </a:spcBef>
              <a:spcAft>
                <a:spcPts val="0"/>
              </a:spcAft>
              <a:buSzPts val="1400"/>
              <a:buNone/>
              <a:defRPr sz="1800"/>
            </a:lvl7pPr>
            <a:lvl8pPr indent="-228600" lvl="7" marL="3657600" algn="l">
              <a:lnSpc>
                <a:spcPct val="125000"/>
              </a:lnSpc>
              <a:spcBef>
                <a:spcPts val="0"/>
              </a:spcBef>
              <a:spcAft>
                <a:spcPts val="0"/>
              </a:spcAft>
              <a:buSzPts val="1400"/>
              <a:buNone/>
              <a:defRPr sz="1800"/>
            </a:lvl8pPr>
            <a:lvl9pPr indent="-228600" lvl="8" marL="4114800" algn="l">
              <a:lnSpc>
                <a:spcPct val="125000"/>
              </a:lnSpc>
              <a:spcBef>
                <a:spcPts val="0"/>
              </a:spcBef>
              <a:spcAft>
                <a:spcPts val="0"/>
              </a:spcAft>
              <a:buSzPts val="1400"/>
              <a:buNone/>
              <a:defRPr sz="1800"/>
            </a:lvl9pPr>
          </a:lstStyle>
          <a:p/>
        </p:txBody>
      </p:sp>
      <p:sp>
        <p:nvSpPr>
          <p:cNvPr id="267" name="Google Shape;267;p42"/>
          <p:cNvSpPr txBox="1"/>
          <p:nvPr>
            <p:ph idx="2" type="body"/>
          </p:nvPr>
        </p:nvSpPr>
        <p:spPr>
          <a:xfrm>
            <a:off x="6197600" y="1600202"/>
            <a:ext cx="5384800" cy="1221873"/>
          </a:xfrm>
          <a:prstGeom prst="rect">
            <a:avLst/>
          </a:prstGeom>
          <a:noFill/>
          <a:ln>
            <a:noFill/>
          </a:ln>
        </p:spPr>
        <p:txBody>
          <a:bodyPr anchorCtr="0" anchor="t" bIns="0" lIns="0" spcFirstLastPara="1" rIns="0" wrap="square" tIns="0">
            <a:spAutoFit/>
          </a:bodyPr>
          <a:lstStyle>
            <a:lvl1pPr indent="-330200" lvl="0" marL="457200" algn="l">
              <a:lnSpc>
                <a:spcPct val="90000"/>
              </a:lnSpc>
              <a:spcBef>
                <a:spcPts val="0"/>
              </a:spcBef>
              <a:spcAft>
                <a:spcPts val="0"/>
              </a:spcAft>
              <a:buSzPts val="1600"/>
              <a:buChar char="•"/>
              <a:defRPr sz="1600"/>
            </a:lvl1pPr>
            <a:lvl2pPr indent="-317500" lvl="1" marL="914400" algn="l">
              <a:lnSpc>
                <a:spcPct val="90000"/>
              </a:lnSpc>
              <a:spcBef>
                <a:spcPts val="600"/>
              </a:spcBef>
              <a:spcAft>
                <a:spcPts val="0"/>
              </a:spcAft>
              <a:buSzPts val="1400"/>
              <a:buChar char="•"/>
              <a:defRPr sz="1400">
                <a:latin typeface="Century Gothic"/>
                <a:ea typeface="Century Gothic"/>
                <a:cs typeface="Century Gothic"/>
                <a:sym typeface="Century Gothic"/>
              </a:defRPr>
            </a:lvl2pPr>
            <a:lvl3pPr indent="-304800" lvl="2" marL="1371600" algn="l">
              <a:lnSpc>
                <a:spcPct val="90000"/>
              </a:lnSpc>
              <a:spcBef>
                <a:spcPts val="600"/>
              </a:spcBef>
              <a:spcAft>
                <a:spcPts val="0"/>
              </a:spcAft>
              <a:buSzPts val="1200"/>
              <a:buChar char="•"/>
              <a:defRPr sz="1200"/>
            </a:lvl3pPr>
            <a:lvl4pPr indent="-304800" lvl="3" marL="1828800" algn="l">
              <a:lnSpc>
                <a:spcPct val="90000"/>
              </a:lnSpc>
              <a:spcBef>
                <a:spcPts val="600"/>
              </a:spcBef>
              <a:spcAft>
                <a:spcPts val="0"/>
              </a:spcAft>
              <a:buSzPts val="1200"/>
              <a:buChar char="🢜"/>
              <a:defRPr sz="1200"/>
            </a:lvl4pPr>
            <a:lvl5pPr indent="-228600" lvl="4" marL="2286000" algn="l">
              <a:lnSpc>
                <a:spcPct val="90000"/>
              </a:lnSpc>
              <a:spcBef>
                <a:spcPts val="600"/>
              </a:spcBef>
              <a:spcAft>
                <a:spcPts val="0"/>
              </a:spcAft>
              <a:buSzPts val="1200"/>
              <a:buNone/>
              <a:defRPr sz="1200"/>
            </a:lvl5pPr>
            <a:lvl6pPr indent="-228600" lvl="5" marL="2743200" algn="l">
              <a:lnSpc>
                <a:spcPct val="90000"/>
              </a:lnSpc>
              <a:spcBef>
                <a:spcPts val="600"/>
              </a:spcBef>
              <a:spcAft>
                <a:spcPts val="0"/>
              </a:spcAft>
              <a:buSzPts val="1400"/>
              <a:buNone/>
              <a:defRPr sz="1800"/>
            </a:lvl6pPr>
            <a:lvl7pPr indent="-228600" lvl="6" marL="3200400" algn="l">
              <a:lnSpc>
                <a:spcPct val="125000"/>
              </a:lnSpc>
              <a:spcBef>
                <a:spcPts val="600"/>
              </a:spcBef>
              <a:spcAft>
                <a:spcPts val="0"/>
              </a:spcAft>
              <a:buSzPts val="1400"/>
              <a:buNone/>
              <a:defRPr sz="1800"/>
            </a:lvl7pPr>
            <a:lvl8pPr indent="-228600" lvl="7" marL="3657600" algn="l">
              <a:lnSpc>
                <a:spcPct val="125000"/>
              </a:lnSpc>
              <a:spcBef>
                <a:spcPts val="0"/>
              </a:spcBef>
              <a:spcAft>
                <a:spcPts val="0"/>
              </a:spcAft>
              <a:buSzPts val="1400"/>
              <a:buNone/>
              <a:defRPr sz="1800"/>
            </a:lvl8pPr>
            <a:lvl9pPr indent="-228600" lvl="8" marL="4114800" algn="l">
              <a:lnSpc>
                <a:spcPct val="125000"/>
              </a:lnSpc>
              <a:spcBef>
                <a:spcPts val="0"/>
              </a:spcBef>
              <a:spcAft>
                <a:spcPts val="0"/>
              </a:spcAft>
              <a:buSzPts val="1400"/>
              <a:buNone/>
              <a:defRPr sz="1800"/>
            </a:lvl9pPr>
          </a:lstStyle>
          <a:p/>
        </p:txBody>
      </p:sp>
      <p:sp>
        <p:nvSpPr>
          <p:cNvPr id="268" name="Google Shape;268;p42"/>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42"/>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42"/>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algn="l">
              <a:spcBef>
                <a:spcPts val="0"/>
              </a:spcBef>
              <a:buNone/>
              <a:defRPr sz="1100">
                <a:solidFill>
                  <a:schemeClr val="lt1"/>
                </a:solidFill>
                <a:latin typeface="Century Gothic"/>
                <a:ea typeface="Century Gothic"/>
                <a:cs typeface="Century Gothic"/>
                <a:sym typeface="Century Gothic"/>
              </a:defRPr>
            </a:lvl1pPr>
            <a:lvl2pPr indent="0" lvl="1" marL="0" algn="l">
              <a:spcBef>
                <a:spcPts val="0"/>
              </a:spcBef>
              <a:buNone/>
              <a:defRPr sz="1100">
                <a:solidFill>
                  <a:schemeClr val="lt1"/>
                </a:solidFill>
                <a:latin typeface="Century Gothic"/>
                <a:ea typeface="Century Gothic"/>
                <a:cs typeface="Century Gothic"/>
                <a:sym typeface="Century Gothic"/>
              </a:defRPr>
            </a:lvl2pPr>
            <a:lvl3pPr indent="0" lvl="2" marL="0" algn="l">
              <a:spcBef>
                <a:spcPts val="0"/>
              </a:spcBef>
              <a:buNone/>
              <a:defRPr sz="1100">
                <a:solidFill>
                  <a:schemeClr val="lt1"/>
                </a:solidFill>
                <a:latin typeface="Century Gothic"/>
                <a:ea typeface="Century Gothic"/>
                <a:cs typeface="Century Gothic"/>
                <a:sym typeface="Century Gothic"/>
              </a:defRPr>
            </a:lvl3pPr>
            <a:lvl4pPr indent="0" lvl="3" marL="0" algn="l">
              <a:spcBef>
                <a:spcPts val="0"/>
              </a:spcBef>
              <a:buNone/>
              <a:defRPr sz="1100">
                <a:solidFill>
                  <a:schemeClr val="lt1"/>
                </a:solidFill>
                <a:latin typeface="Century Gothic"/>
                <a:ea typeface="Century Gothic"/>
                <a:cs typeface="Century Gothic"/>
                <a:sym typeface="Century Gothic"/>
              </a:defRPr>
            </a:lvl4pPr>
            <a:lvl5pPr indent="0" lvl="4" marL="0" algn="l">
              <a:spcBef>
                <a:spcPts val="0"/>
              </a:spcBef>
              <a:buNone/>
              <a:defRPr sz="1100">
                <a:solidFill>
                  <a:schemeClr val="lt1"/>
                </a:solidFill>
                <a:latin typeface="Century Gothic"/>
                <a:ea typeface="Century Gothic"/>
                <a:cs typeface="Century Gothic"/>
                <a:sym typeface="Century Gothic"/>
              </a:defRPr>
            </a:lvl5pPr>
            <a:lvl6pPr indent="0" lvl="5" marL="0" algn="l">
              <a:spcBef>
                <a:spcPts val="0"/>
              </a:spcBef>
              <a:buNone/>
              <a:defRPr sz="1100">
                <a:solidFill>
                  <a:schemeClr val="lt1"/>
                </a:solidFill>
                <a:latin typeface="Century Gothic"/>
                <a:ea typeface="Century Gothic"/>
                <a:cs typeface="Century Gothic"/>
                <a:sym typeface="Century Gothic"/>
              </a:defRPr>
            </a:lvl6pPr>
            <a:lvl7pPr indent="0" lvl="6" marL="0" algn="l">
              <a:spcBef>
                <a:spcPts val="0"/>
              </a:spcBef>
              <a:buNone/>
              <a:defRPr sz="1100">
                <a:solidFill>
                  <a:schemeClr val="lt1"/>
                </a:solidFill>
                <a:latin typeface="Century Gothic"/>
                <a:ea typeface="Century Gothic"/>
                <a:cs typeface="Century Gothic"/>
                <a:sym typeface="Century Gothic"/>
              </a:defRPr>
            </a:lvl7pPr>
            <a:lvl8pPr indent="0" lvl="7" marL="0" algn="l">
              <a:spcBef>
                <a:spcPts val="0"/>
              </a:spcBef>
              <a:buNone/>
              <a:defRPr sz="1100">
                <a:solidFill>
                  <a:schemeClr val="lt1"/>
                </a:solidFill>
                <a:latin typeface="Century Gothic"/>
                <a:ea typeface="Century Gothic"/>
                <a:cs typeface="Century Gothic"/>
                <a:sym typeface="Century Gothic"/>
              </a:defRPr>
            </a:lvl8pPr>
            <a:lvl9pPr indent="0" lvl="8" mar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0" name="Shape 280"/>
        <p:cNvGrpSpPr/>
        <p:nvPr/>
      </p:nvGrpSpPr>
      <p:grpSpPr>
        <a:xfrm>
          <a:off x="0" y="0"/>
          <a:ext cx="0" cy="0"/>
          <a:chOff x="0" y="0"/>
          <a:chExt cx="0" cy="0"/>
        </a:xfrm>
      </p:grpSpPr>
      <p:sp>
        <p:nvSpPr>
          <p:cNvPr id="281" name="Google Shape;281;p44"/>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4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84" name="Google Shape;284;p44"/>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4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44"/>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5"/>
          <p:cNvSpPr txBox="1"/>
          <p:nvPr>
            <p:ph type="title"/>
          </p:nvPr>
        </p:nvSpPr>
        <p:spPr>
          <a:xfrm>
            <a:off x="0" y="1"/>
            <a:ext cx="12192000" cy="974360"/>
          </a:xfrm>
          <a:prstGeom prst="rect">
            <a:avLst/>
          </a:prstGeom>
          <a:solidFill>
            <a:srgbClr val="0070C0"/>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0" y="974361"/>
            <a:ext cx="11197653" cy="5381989"/>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804347" y="1"/>
            <a:ext cx="71478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7" name="Shape 287"/>
        <p:cNvGrpSpPr/>
        <p:nvPr/>
      </p:nvGrpSpPr>
      <p:grpSpPr>
        <a:xfrm>
          <a:off x="0" y="0"/>
          <a:ext cx="0" cy="0"/>
          <a:chOff x="0" y="0"/>
          <a:chExt cx="0" cy="0"/>
        </a:xfrm>
      </p:grpSpPr>
      <p:sp>
        <p:nvSpPr>
          <p:cNvPr id="288" name="Google Shape;288;p45"/>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4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1" name="Google Shape;291;p4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45"/>
          <p:cNvSpPr txBox="1"/>
          <p:nvPr>
            <p:ph idx="11" type="ftr"/>
          </p:nvPr>
        </p:nvSpPr>
        <p:spPr>
          <a:xfrm>
            <a:off x="581192" y="614407"/>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45"/>
          <p:cNvSpPr txBox="1"/>
          <p:nvPr>
            <p:ph idx="12" type="sldNum"/>
          </p:nvPr>
        </p:nvSpPr>
        <p:spPr>
          <a:xfrm>
            <a:off x="10558299"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4" name="Shape 294"/>
        <p:cNvGrpSpPr/>
        <p:nvPr/>
      </p:nvGrpSpPr>
      <p:grpSpPr>
        <a:xfrm>
          <a:off x="0" y="0"/>
          <a:ext cx="0" cy="0"/>
          <a:chOff x="0" y="0"/>
          <a:chExt cx="0" cy="0"/>
        </a:xfrm>
      </p:grpSpPr>
      <p:sp>
        <p:nvSpPr>
          <p:cNvPr id="295" name="Google Shape;295;p46"/>
          <p:cNvSpPr/>
          <p:nvPr/>
        </p:nvSpPr>
        <p:spPr>
          <a:xfrm>
            <a:off x="450569" y="5141973"/>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6"/>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4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298" name="Google Shape;298;p4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4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4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1" name="Shape 301"/>
        <p:cNvGrpSpPr/>
        <p:nvPr/>
      </p:nvGrpSpPr>
      <p:grpSpPr>
        <a:xfrm>
          <a:off x="0" y="0"/>
          <a:ext cx="0" cy="0"/>
          <a:chOff x="0" y="0"/>
          <a:chExt cx="0" cy="0"/>
        </a:xfrm>
      </p:grpSpPr>
      <p:sp>
        <p:nvSpPr>
          <p:cNvPr id="302" name="Google Shape;302;p4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47"/>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05" name="Google Shape;305;p47"/>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06" name="Google Shape;306;p4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47"/>
          <p:cNvSpPr txBox="1"/>
          <p:nvPr>
            <p:ph idx="11" type="ftr"/>
          </p:nvPr>
        </p:nvSpPr>
        <p:spPr>
          <a:xfrm>
            <a:off x="581193" y="590687"/>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4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9" name="Shape 309"/>
        <p:cNvGrpSpPr/>
        <p:nvPr/>
      </p:nvGrpSpPr>
      <p:grpSpPr>
        <a:xfrm>
          <a:off x="0" y="0"/>
          <a:ext cx="0" cy="0"/>
          <a:chOff x="0" y="0"/>
          <a:chExt cx="0" cy="0"/>
        </a:xfrm>
      </p:grpSpPr>
      <p:sp>
        <p:nvSpPr>
          <p:cNvPr id="310" name="Google Shape;310;p48"/>
          <p:cNvSpPr/>
          <p:nvPr/>
        </p:nvSpPr>
        <p:spPr>
          <a:xfrm>
            <a:off x="445983" y="594410"/>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48"/>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13" name="Google Shape;313;p48"/>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14" name="Google Shape;314;p48"/>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15" name="Google Shape;315;p48"/>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16" name="Google Shape;316;p4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48"/>
          <p:cNvSpPr txBox="1"/>
          <p:nvPr>
            <p:ph idx="11" type="ftr"/>
          </p:nvPr>
        </p:nvSpPr>
        <p:spPr>
          <a:xfrm>
            <a:off x="581193" y="60787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4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9" name="Shape 319"/>
        <p:cNvGrpSpPr/>
        <p:nvPr/>
      </p:nvGrpSpPr>
      <p:grpSpPr>
        <a:xfrm>
          <a:off x="0" y="0"/>
          <a:ext cx="0" cy="0"/>
          <a:chOff x="0" y="0"/>
          <a:chExt cx="0" cy="0"/>
        </a:xfrm>
      </p:grpSpPr>
      <p:sp>
        <p:nvSpPr>
          <p:cNvPr id="320" name="Google Shape;320;p4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4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4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323" name="Google Shape;323;p49"/>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9"/>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
        <p:nvSpPr>
          <p:cNvPr id="326" name="Google Shape;326;p5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5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8" name="Google Shape;328;p5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9" name="Shape 329"/>
        <p:cNvGrpSpPr/>
        <p:nvPr/>
      </p:nvGrpSpPr>
      <p:grpSpPr>
        <a:xfrm>
          <a:off x="0" y="0"/>
          <a:ext cx="0" cy="0"/>
          <a:chOff x="0" y="0"/>
          <a:chExt cx="0" cy="0"/>
        </a:xfrm>
      </p:grpSpPr>
      <p:sp>
        <p:nvSpPr>
          <p:cNvPr id="330" name="Google Shape;330;p51"/>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1"/>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51"/>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333" name="Google Shape;333;p51"/>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334" name="Google Shape;334;p5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5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5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7" name="Shape 337"/>
        <p:cNvGrpSpPr/>
        <p:nvPr/>
      </p:nvGrpSpPr>
      <p:grpSpPr>
        <a:xfrm>
          <a:off x="0" y="0"/>
          <a:ext cx="0" cy="0"/>
          <a:chOff x="0" y="0"/>
          <a:chExt cx="0" cy="0"/>
        </a:xfrm>
      </p:grpSpPr>
      <p:sp>
        <p:nvSpPr>
          <p:cNvPr id="338" name="Google Shape;338;p5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52"/>
          <p:cNvSpPr/>
          <p:nvPr>
            <p:ph idx="2" type="pic"/>
          </p:nvPr>
        </p:nvSpPr>
        <p:spPr>
          <a:xfrm>
            <a:off x="447817" y="599725"/>
            <a:ext cx="11290859" cy="3557252"/>
          </a:xfrm>
          <a:prstGeom prst="rect">
            <a:avLst/>
          </a:prstGeom>
          <a:noFill/>
          <a:ln>
            <a:noFill/>
          </a:ln>
        </p:spPr>
      </p:sp>
      <p:sp>
        <p:nvSpPr>
          <p:cNvPr id="340" name="Google Shape;340;p52"/>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341" name="Google Shape;341;p5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5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3" name="Google Shape;343;p5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4" name="Shape 344"/>
        <p:cNvGrpSpPr/>
        <p:nvPr/>
      </p:nvGrpSpPr>
      <p:grpSpPr>
        <a:xfrm>
          <a:off x="0" y="0"/>
          <a:ext cx="0" cy="0"/>
          <a:chOff x="0" y="0"/>
          <a:chExt cx="0" cy="0"/>
        </a:xfrm>
      </p:grpSpPr>
      <p:sp>
        <p:nvSpPr>
          <p:cNvPr id="345" name="Google Shape;345;p5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53"/>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48" name="Google Shape;348;p5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9" name="Google Shape;349;p5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5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1" name="Shape 351"/>
        <p:cNvGrpSpPr/>
        <p:nvPr/>
      </p:nvGrpSpPr>
      <p:grpSpPr>
        <a:xfrm>
          <a:off x="0" y="0"/>
          <a:ext cx="0" cy="0"/>
          <a:chOff x="0" y="0"/>
          <a:chExt cx="0" cy="0"/>
        </a:xfrm>
      </p:grpSpPr>
      <p:sp>
        <p:nvSpPr>
          <p:cNvPr id="352" name="Google Shape;352;p54"/>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4"/>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4" name="Google Shape;354;p54"/>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55" name="Google Shape;355;p54"/>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6" name="Google Shape;356;p54"/>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54"/>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0" y="0"/>
            <a:ext cx="12192000" cy="974361"/>
          </a:xfrm>
          <a:prstGeom prst="rect">
            <a:avLst/>
          </a:prstGeom>
          <a:solidFill>
            <a:srgbClr val="0070C0"/>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599945" y="5058112"/>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2" type="body"/>
          </p:nvPr>
        </p:nvSpPr>
        <p:spPr>
          <a:xfrm>
            <a:off x="599945" y="1312924"/>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3" type="body"/>
          </p:nvPr>
        </p:nvSpPr>
        <p:spPr>
          <a:xfrm>
            <a:off x="6457013" y="5058112"/>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4" type="body"/>
          </p:nvPr>
        </p:nvSpPr>
        <p:spPr>
          <a:xfrm>
            <a:off x="6457013" y="1301137"/>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1" type="ftr"/>
          </p:nvPr>
        </p:nvSpPr>
        <p:spPr>
          <a:xfrm>
            <a:off x="5177850" y="0"/>
            <a:ext cx="682052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9255175" y="649126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58" name="Shape 358"/>
        <p:cNvGrpSpPr/>
        <p:nvPr/>
      </p:nvGrpSpPr>
      <p:grpSpPr>
        <a:xfrm>
          <a:off x="0" y="0"/>
          <a:ext cx="0" cy="0"/>
          <a:chOff x="0" y="0"/>
          <a:chExt cx="0" cy="0"/>
        </a:xfrm>
      </p:grpSpPr>
      <p:sp>
        <p:nvSpPr>
          <p:cNvPr id="359" name="Google Shape;359;p55"/>
          <p:cNvSpPr txBox="1"/>
          <p:nvPr>
            <p:ph type="title"/>
          </p:nvPr>
        </p:nvSpPr>
        <p:spPr>
          <a:xfrm>
            <a:off x="2895600" y="761999"/>
            <a:ext cx="8610599" cy="13038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0" name="Google Shape;360;p5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208"/>
              <a:buNone/>
              <a:defRPr b="0" sz="2400">
                <a:solidFill>
                  <a:schemeClr val="dk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61" name="Google Shape;361;p5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288"/>
              <a:buNone/>
              <a:defRPr sz="14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362" name="Google Shape;362;p5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208"/>
              <a:buNone/>
              <a:defRPr b="0" sz="2400">
                <a:solidFill>
                  <a:schemeClr val="dk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63" name="Google Shape;363;p5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288"/>
              <a:buNone/>
              <a:defRPr sz="14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364" name="Google Shape;364;p5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208"/>
              <a:buNone/>
              <a:defRPr b="0" sz="2400">
                <a:solidFill>
                  <a:schemeClr val="dk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65" name="Google Shape;365;p5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288"/>
              <a:buNone/>
              <a:defRPr sz="14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366" name="Google Shape;366;p5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5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5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369" name="Shape 369"/>
        <p:cNvGrpSpPr/>
        <p:nvPr/>
      </p:nvGrpSpPr>
      <p:grpSpPr>
        <a:xfrm>
          <a:off x="0" y="0"/>
          <a:ext cx="0" cy="0"/>
          <a:chOff x="0" y="0"/>
          <a:chExt cx="0" cy="0"/>
        </a:xfrm>
      </p:grpSpPr>
      <p:sp>
        <p:nvSpPr>
          <p:cNvPr id="370" name="Google Shape;370;p5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56"/>
          <p:cNvSpPr txBox="1"/>
          <p:nvPr>
            <p:ph idx="1" type="body"/>
          </p:nvPr>
        </p:nvSpPr>
        <p:spPr>
          <a:xfrm>
            <a:off x="685800" y="2194559"/>
            <a:ext cx="5334000" cy="4024125"/>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2" name="Google Shape;372;p56"/>
          <p:cNvSpPr txBox="1"/>
          <p:nvPr>
            <p:ph idx="2" type="body"/>
          </p:nvPr>
        </p:nvSpPr>
        <p:spPr>
          <a:xfrm>
            <a:off x="6172200" y="2194559"/>
            <a:ext cx="5334000" cy="4024125"/>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3" name="Google Shape;373;p5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 name="Google Shape;374;p5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5" name="Google Shape;375;p5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accent2"/>
                </a:solidFill>
                <a:latin typeface="Gill Sans"/>
                <a:ea typeface="Gill Sans"/>
                <a:cs typeface="Gill Sans"/>
                <a:sym typeface="Gill Sans"/>
              </a:defRPr>
            </a:lvl1pPr>
            <a:lvl2pPr indent="0" lvl="1" marL="0" algn="r">
              <a:spcBef>
                <a:spcPts val="0"/>
              </a:spcBef>
              <a:buNone/>
              <a:defRPr b="1" sz="1200">
                <a:solidFill>
                  <a:schemeClr val="accent2"/>
                </a:solidFill>
                <a:latin typeface="Gill Sans"/>
                <a:ea typeface="Gill Sans"/>
                <a:cs typeface="Gill Sans"/>
                <a:sym typeface="Gill Sans"/>
              </a:defRPr>
            </a:lvl2pPr>
            <a:lvl3pPr indent="0" lvl="2" marL="0" algn="r">
              <a:spcBef>
                <a:spcPts val="0"/>
              </a:spcBef>
              <a:buNone/>
              <a:defRPr b="1" sz="1200">
                <a:solidFill>
                  <a:schemeClr val="accent2"/>
                </a:solidFill>
                <a:latin typeface="Gill Sans"/>
                <a:ea typeface="Gill Sans"/>
                <a:cs typeface="Gill Sans"/>
                <a:sym typeface="Gill Sans"/>
              </a:defRPr>
            </a:lvl3pPr>
            <a:lvl4pPr indent="0" lvl="3" marL="0" algn="r">
              <a:spcBef>
                <a:spcPts val="0"/>
              </a:spcBef>
              <a:buNone/>
              <a:defRPr b="1" sz="1200">
                <a:solidFill>
                  <a:schemeClr val="accent2"/>
                </a:solidFill>
                <a:latin typeface="Gill Sans"/>
                <a:ea typeface="Gill Sans"/>
                <a:cs typeface="Gill Sans"/>
                <a:sym typeface="Gill Sans"/>
              </a:defRPr>
            </a:lvl4pPr>
            <a:lvl5pPr indent="0" lvl="4" marL="0" algn="r">
              <a:spcBef>
                <a:spcPts val="0"/>
              </a:spcBef>
              <a:buNone/>
              <a:defRPr b="1" sz="1200">
                <a:solidFill>
                  <a:schemeClr val="accent2"/>
                </a:solidFill>
                <a:latin typeface="Gill Sans"/>
                <a:ea typeface="Gill Sans"/>
                <a:cs typeface="Gill Sans"/>
                <a:sym typeface="Gill Sans"/>
              </a:defRPr>
            </a:lvl5pPr>
            <a:lvl6pPr indent="0" lvl="5" marL="0" algn="r">
              <a:spcBef>
                <a:spcPts val="0"/>
              </a:spcBef>
              <a:buNone/>
              <a:defRPr b="1" sz="1200">
                <a:solidFill>
                  <a:schemeClr val="accent2"/>
                </a:solidFill>
                <a:latin typeface="Gill Sans"/>
                <a:ea typeface="Gill Sans"/>
                <a:cs typeface="Gill Sans"/>
                <a:sym typeface="Gill Sans"/>
              </a:defRPr>
            </a:lvl6pPr>
            <a:lvl7pPr indent="0" lvl="6" marL="0" algn="r">
              <a:spcBef>
                <a:spcPts val="0"/>
              </a:spcBef>
              <a:buNone/>
              <a:defRPr b="1" sz="1200">
                <a:solidFill>
                  <a:schemeClr val="accent2"/>
                </a:solidFill>
                <a:latin typeface="Gill Sans"/>
                <a:ea typeface="Gill Sans"/>
                <a:cs typeface="Gill Sans"/>
                <a:sym typeface="Gill Sans"/>
              </a:defRPr>
            </a:lvl7pPr>
            <a:lvl8pPr indent="0" lvl="7" marL="0" algn="r">
              <a:spcBef>
                <a:spcPts val="0"/>
              </a:spcBef>
              <a:buNone/>
              <a:defRPr b="1" sz="1200">
                <a:solidFill>
                  <a:schemeClr val="accent2"/>
                </a:solidFill>
                <a:latin typeface="Gill Sans"/>
                <a:ea typeface="Gill Sans"/>
                <a:cs typeface="Gill Sans"/>
                <a:sym typeface="Gill Sans"/>
              </a:defRPr>
            </a:lvl8pPr>
            <a:lvl9pPr indent="0" lvl="8" marL="0" algn="r">
              <a:spcBef>
                <a:spcPts val="0"/>
              </a:spcBef>
              <a:buNone/>
              <a:defRPr b="1" sz="12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7"/>
          <p:cNvSpPr txBox="1"/>
          <p:nvPr>
            <p:ph type="title"/>
          </p:nvPr>
        </p:nvSpPr>
        <p:spPr>
          <a:xfrm>
            <a:off x="0" y="2"/>
            <a:ext cx="12192000" cy="854438"/>
          </a:xfrm>
          <a:prstGeom prst="rect">
            <a:avLst/>
          </a:prstGeom>
          <a:solidFill>
            <a:srgbClr val="0070C0"/>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1" type="ftr"/>
          </p:nvPr>
        </p:nvSpPr>
        <p:spPr>
          <a:xfrm>
            <a:off x="5951094" y="1"/>
            <a:ext cx="608600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369633" y="0"/>
            <a:ext cx="7672466" cy="365125"/>
          </a:xfrm>
          <a:prstGeom prst="rect">
            <a:avLst/>
          </a:prstGeom>
          <a:solidFill>
            <a:srgbClr val="00B0F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0" y="-30162"/>
            <a:ext cx="5183187" cy="1017587"/>
          </a:xfrm>
          <a:prstGeom prst="rect">
            <a:avLst/>
          </a:prstGeom>
          <a:solidFill>
            <a:srgbClr val="0070C0"/>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7" y="987425"/>
            <a:ext cx="6629061"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299804" y="987425"/>
            <a:ext cx="4472222" cy="48815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5183187" y="0"/>
            <a:ext cx="6858911" cy="365125"/>
          </a:xfrm>
          <a:prstGeom prst="rect">
            <a:avLst/>
          </a:prstGeom>
          <a:solidFill>
            <a:srgbClr val="0070C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solidFill>
            <a:srgbClr val="0070C0"/>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369633" y="0"/>
            <a:ext cx="767246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theme" Target="../theme/theme2.xml"/><Relationship Id="rId12" Type="http://schemas.openxmlformats.org/officeDocument/2006/relationships/slideLayout" Target="../slideLayouts/slideLayout30.xml"/><Relationship Id="rId1" Type="http://schemas.openxmlformats.org/officeDocument/2006/relationships/image" Target="../media/image3.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10" Type="http://schemas.openxmlformats.org/officeDocument/2006/relationships/theme" Target="../theme/theme6.xml"/><Relationship Id="rId1" Type="http://schemas.openxmlformats.org/officeDocument/2006/relationships/image" Target="../media/image2.jp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1.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1"/>
            <a:ext cx="12192000" cy="899409"/>
          </a:xfrm>
          <a:prstGeom prst="rect">
            <a:avLst/>
          </a:prstGeom>
          <a:solidFill>
            <a:srgbClr val="0070C0"/>
          </a:solid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0" y="899410"/>
            <a:ext cx="11353800" cy="527755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369633" y="0"/>
            <a:ext cx="7672466"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pic>
        <p:nvPicPr>
          <p:cNvPr descr="bandeau_texte_rouge" id="81" name="Google Shape;81;p13"/>
          <p:cNvPicPr preferRelativeResize="0"/>
          <p:nvPr/>
        </p:nvPicPr>
        <p:blipFill rotWithShape="1">
          <a:blip r:embed="rId1">
            <a:alphaModFix/>
          </a:blip>
          <a:srcRect b="0" l="0" r="0" t="0"/>
          <a:stretch/>
        </p:blipFill>
        <p:spPr>
          <a:xfrm>
            <a:off x="0" y="5778500"/>
            <a:ext cx="12192000" cy="1079500"/>
          </a:xfrm>
          <a:prstGeom prst="rect">
            <a:avLst/>
          </a:prstGeom>
          <a:noFill/>
          <a:ln>
            <a:noFill/>
          </a:ln>
        </p:spPr>
      </p:pic>
      <p:sp>
        <p:nvSpPr>
          <p:cNvPr id="82" name="Google Shape;82;p13"/>
          <p:cNvSpPr txBox="1"/>
          <p:nvPr>
            <p:ph type="title"/>
          </p:nvPr>
        </p:nvSpPr>
        <p:spPr>
          <a:xfrm>
            <a:off x="670986" y="522288"/>
            <a:ext cx="10054167" cy="525462"/>
          </a:xfrm>
          <a:prstGeom prst="rect">
            <a:avLst/>
          </a:prstGeom>
          <a:noFill/>
          <a:ln>
            <a:noFill/>
          </a:ln>
        </p:spPr>
        <p:txBody>
          <a:bodyPr anchorCtr="0" anchor="t" bIns="46800" lIns="90000" spcFirstLastPara="1" rIns="90000" wrap="square" tIns="46800">
            <a:spAutoFit/>
          </a:bodyPr>
          <a:lstStyle>
            <a:lvl1pPr lvl="0"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2pPr>
            <a:lvl3pPr lvl="2"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3pPr>
            <a:lvl4pPr lvl="3"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4pPr>
            <a:lvl5pPr lvl="4"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5pPr>
            <a:lvl6pPr lvl="5" marR="0" rtl="0" algn="l">
              <a:spcBef>
                <a:spcPts val="0"/>
              </a:spcBef>
              <a:spcAft>
                <a:spcPts val="0"/>
              </a:spcAft>
              <a:buSzPts val="1400"/>
              <a:buNone/>
              <a:defRPr b="1" i="0" sz="28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lt2"/>
                </a:solidFill>
                <a:latin typeface="Arial"/>
                <a:ea typeface="Arial"/>
                <a:cs typeface="Arial"/>
                <a:sym typeface="Arial"/>
              </a:defRPr>
            </a:lvl9pPr>
          </a:lstStyle>
          <a:p/>
        </p:txBody>
      </p:sp>
      <p:sp>
        <p:nvSpPr>
          <p:cNvPr id="83" name="Google Shape;83;p13"/>
          <p:cNvSpPr txBox="1"/>
          <p:nvPr>
            <p:ph idx="1" type="body"/>
          </p:nvPr>
        </p:nvSpPr>
        <p:spPr>
          <a:xfrm>
            <a:off x="1367367" y="1439866"/>
            <a:ext cx="10081684" cy="1222375"/>
          </a:xfrm>
          <a:prstGeom prst="rect">
            <a:avLst/>
          </a:prstGeom>
          <a:noFill/>
          <a:ln>
            <a:noFill/>
          </a:ln>
        </p:spPr>
        <p:txBody>
          <a:bodyPr anchorCtr="0" anchor="t" bIns="0" lIns="0" spcFirstLastPara="1" rIns="0" wrap="square" tIns="0">
            <a:spAutoFit/>
          </a:bodyPr>
          <a:lstStyle>
            <a:lvl1pPr indent="-330200" lvl="0" marL="457200" marR="0" rtl="0" algn="l">
              <a:lnSpc>
                <a:spcPct val="90000"/>
              </a:lnSpc>
              <a:spcBef>
                <a:spcPts val="0"/>
              </a:spcBef>
              <a:spcAft>
                <a:spcPts val="0"/>
              </a:spcAft>
              <a:buClr>
                <a:schemeClr val="lt2"/>
              </a:buClr>
              <a:buSzPts val="1600"/>
              <a:buFont typeface="Arial"/>
              <a:buChar char="•"/>
              <a:defRPr b="0" i="0" sz="1600" u="none" cap="none" strike="noStrike">
                <a:solidFill>
                  <a:schemeClr val="dk2"/>
                </a:solidFill>
                <a:latin typeface="Century Gothic"/>
                <a:ea typeface="Century Gothic"/>
                <a:cs typeface="Century Gothic"/>
                <a:sym typeface="Century Gothic"/>
              </a:defRPr>
            </a:lvl1pPr>
            <a:lvl2pPr indent="-317500" lvl="1" marL="914400" marR="0" rtl="0" algn="l">
              <a:lnSpc>
                <a:spcPct val="90000"/>
              </a:lnSpc>
              <a:spcBef>
                <a:spcPts val="600"/>
              </a:spcBef>
              <a:spcAft>
                <a:spcPts val="0"/>
              </a:spcAft>
              <a:buClr>
                <a:schemeClr val="lt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90000"/>
              </a:lnSpc>
              <a:spcBef>
                <a:spcPts val="600"/>
              </a:spcBef>
              <a:spcAft>
                <a:spcPts val="0"/>
              </a:spcAft>
              <a:buClr>
                <a:schemeClr val="lt2"/>
              </a:buClr>
              <a:buSzPts val="1400"/>
              <a:buFont typeface="Arial"/>
              <a:buChar char="•"/>
              <a:defRPr b="0" i="0" sz="1400" u="none" cap="none" strike="noStrike">
                <a:solidFill>
                  <a:schemeClr val="dk2"/>
                </a:solidFill>
                <a:latin typeface="Century Gothic"/>
                <a:ea typeface="Century Gothic"/>
                <a:cs typeface="Century Gothic"/>
                <a:sym typeface="Century Gothic"/>
              </a:defRPr>
            </a:lvl3pPr>
            <a:lvl4pPr indent="-304800" lvl="3" marL="1828800" marR="0" rtl="0" algn="l">
              <a:lnSpc>
                <a:spcPct val="90000"/>
              </a:lnSpc>
              <a:spcBef>
                <a:spcPts val="600"/>
              </a:spcBef>
              <a:spcAft>
                <a:spcPts val="0"/>
              </a:spcAft>
              <a:buClr>
                <a:schemeClr val="lt2"/>
              </a:buClr>
              <a:buSzPts val="1200"/>
              <a:buFont typeface="Noto Sans Symbols"/>
              <a:buChar char="🢜"/>
              <a:defRPr b="0" i="0" sz="1200" u="none" cap="none" strike="noStrike">
                <a:solidFill>
                  <a:schemeClr val="dk2"/>
                </a:solidFill>
                <a:latin typeface="Century Gothic"/>
                <a:ea typeface="Century Gothic"/>
                <a:cs typeface="Century Gothic"/>
                <a:sym typeface="Century Gothic"/>
              </a:defRPr>
            </a:lvl4pPr>
            <a:lvl5pPr indent="-304800" lvl="4" marL="2286000" marR="0" rtl="0" algn="l">
              <a:lnSpc>
                <a:spcPct val="90000"/>
              </a:lnSpc>
              <a:spcBef>
                <a:spcPts val="600"/>
              </a:spcBef>
              <a:spcAft>
                <a:spcPts val="0"/>
              </a:spcAft>
              <a:buClr>
                <a:schemeClr val="lt2"/>
              </a:buClr>
              <a:buSzPts val="1200"/>
              <a:buFont typeface="Arial"/>
              <a:buChar char="•"/>
              <a:defRPr b="0" i="0" sz="1200" u="none" cap="none" strike="noStrike">
                <a:solidFill>
                  <a:schemeClr val="dk2"/>
                </a:solidFill>
                <a:latin typeface="Century Gothic"/>
                <a:ea typeface="Century Gothic"/>
                <a:cs typeface="Century Gothic"/>
                <a:sym typeface="Century Gothic"/>
              </a:defRPr>
            </a:lvl5pPr>
            <a:lvl6pPr indent="-228600" lvl="5" marL="2743200" marR="0" rtl="0" algn="l">
              <a:lnSpc>
                <a:spcPct val="90000"/>
              </a:lnSpc>
              <a:spcBef>
                <a:spcPts val="600"/>
              </a:spcBef>
              <a:spcAft>
                <a:spcPts val="0"/>
              </a:spcAft>
              <a:buSzPts val="1400"/>
              <a:buNone/>
              <a:defRPr b="0" i="0" sz="1200" u="none" cap="none" strike="noStrike">
                <a:solidFill>
                  <a:schemeClr val="dk2"/>
                </a:solidFill>
                <a:latin typeface="Century Gothic"/>
                <a:ea typeface="Century Gothic"/>
                <a:cs typeface="Century Gothic"/>
                <a:sym typeface="Century Gothic"/>
              </a:defRPr>
            </a:lvl6pPr>
            <a:lvl7pPr indent="-228600" lvl="6" marL="3200400" marR="0" rtl="0" algn="l">
              <a:lnSpc>
                <a:spcPct val="125000"/>
              </a:lnSpc>
              <a:spcBef>
                <a:spcPts val="600"/>
              </a:spcBef>
              <a:spcAft>
                <a:spcPts val="0"/>
              </a:spcAft>
              <a:buSzPts val="1400"/>
              <a:buNone/>
              <a:defRPr b="0" i="0" sz="1200" u="none" cap="none" strike="noStrike">
                <a:solidFill>
                  <a:schemeClr val="dk2"/>
                </a:solidFill>
                <a:latin typeface="Arial"/>
                <a:ea typeface="Arial"/>
                <a:cs typeface="Arial"/>
                <a:sym typeface="Arial"/>
              </a:defRPr>
            </a:lvl7pPr>
            <a:lvl8pPr indent="-228600" lvl="7" marL="3657600" marR="0" rtl="0" algn="l">
              <a:lnSpc>
                <a:spcPct val="125000"/>
              </a:lnSpc>
              <a:spcBef>
                <a:spcPts val="0"/>
              </a:spcBef>
              <a:spcAft>
                <a:spcPts val="0"/>
              </a:spcAft>
              <a:buSzPts val="1400"/>
              <a:buNone/>
              <a:defRPr b="0" i="0" sz="1200" u="none" cap="none" strike="noStrike">
                <a:solidFill>
                  <a:schemeClr val="dk2"/>
                </a:solidFill>
                <a:latin typeface="Arial"/>
                <a:ea typeface="Arial"/>
                <a:cs typeface="Arial"/>
                <a:sym typeface="Arial"/>
              </a:defRPr>
            </a:lvl8pPr>
            <a:lvl9pPr indent="-228600" lvl="8" marL="4114800" marR="0" rtl="0" algn="l">
              <a:lnSpc>
                <a:spcPct val="125000"/>
              </a:lnSpc>
              <a:spcBef>
                <a:spcPts val="0"/>
              </a:spcBef>
              <a:spcAft>
                <a:spcPts val="0"/>
              </a:spcAft>
              <a:buSzPts val="1400"/>
              <a:buNone/>
              <a:defRPr b="0" i="0" sz="1200" u="none" cap="none" strike="noStrike">
                <a:solidFill>
                  <a:schemeClr val="dk2"/>
                </a:solidFill>
                <a:latin typeface="Arial"/>
                <a:ea typeface="Arial"/>
                <a:cs typeface="Arial"/>
                <a:sym typeface="Arial"/>
              </a:defRPr>
            </a:lvl9pPr>
          </a:lstStyle>
          <a:p/>
        </p:txBody>
      </p:sp>
      <p:sp>
        <p:nvSpPr>
          <p:cNvPr id="84" name="Google Shape;84;p13"/>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sz="11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13"/>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1" sz="11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13"/>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sz="1100">
                <a:solidFill>
                  <a:schemeClr val="lt1"/>
                </a:solidFill>
                <a:latin typeface="Century Gothic"/>
                <a:ea typeface="Century Gothic"/>
                <a:cs typeface="Century Gothic"/>
                <a:sym typeface="Century Gothic"/>
              </a:defRPr>
            </a:lvl1pPr>
            <a:lvl2pPr indent="0" lvl="1" marL="0" marR="0" rtl="0" algn="l">
              <a:spcBef>
                <a:spcPts val="0"/>
              </a:spcBef>
              <a:buNone/>
              <a:defRPr sz="1100">
                <a:solidFill>
                  <a:schemeClr val="lt1"/>
                </a:solidFill>
                <a:latin typeface="Century Gothic"/>
                <a:ea typeface="Century Gothic"/>
                <a:cs typeface="Century Gothic"/>
                <a:sym typeface="Century Gothic"/>
              </a:defRPr>
            </a:lvl2pPr>
            <a:lvl3pPr indent="0" lvl="2" marL="0" marR="0" rtl="0" algn="l">
              <a:spcBef>
                <a:spcPts val="0"/>
              </a:spcBef>
              <a:buNone/>
              <a:defRPr sz="1100">
                <a:solidFill>
                  <a:schemeClr val="lt1"/>
                </a:solidFill>
                <a:latin typeface="Century Gothic"/>
                <a:ea typeface="Century Gothic"/>
                <a:cs typeface="Century Gothic"/>
                <a:sym typeface="Century Gothic"/>
              </a:defRPr>
            </a:lvl3pPr>
            <a:lvl4pPr indent="0" lvl="3" marL="0" marR="0" rtl="0" algn="l">
              <a:spcBef>
                <a:spcPts val="0"/>
              </a:spcBef>
              <a:buNone/>
              <a:defRPr sz="1100">
                <a:solidFill>
                  <a:schemeClr val="lt1"/>
                </a:solidFill>
                <a:latin typeface="Century Gothic"/>
                <a:ea typeface="Century Gothic"/>
                <a:cs typeface="Century Gothic"/>
                <a:sym typeface="Century Gothic"/>
              </a:defRPr>
            </a:lvl4pPr>
            <a:lvl5pPr indent="0" lvl="4" marL="0" marR="0" rtl="0" algn="l">
              <a:spcBef>
                <a:spcPts val="0"/>
              </a:spcBef>
              <a:buNone/>
              <a:defRPr sz="1100">
                <a:solidFill>
                  <a:schemeClr val="lt1"/>
                </a:solidFill>
                <a:latin typeface="Century Gothic"/>
                <a:ea typeface="Century Gothic"/>
                <a:cs typeface="Century Gothic"/>
                <a:sym typeface="Century Gothic"/>
              </a:defRPr>
            </a:lvl5pPr>
            <a:lvl6pPr indent="0" lvl="5" marL="0" marR="0" rtl="0" algn="l">
              <a:spcBef>
                <a:spcPts val="0"/>
              </a:spcBef>
              <a:buNone/>
              <a:defRPr sz="1100">
                <a:solidFill>
                  <a:schemeClr val="lt1"/>
                </a:solidFill>
                <a:latin typeface="Century Gothic"/>
                <a:ea typeface="Century Gothic"/>
                <a:cs typeface="Century Gothic"/>
                <a:sym typeface="Century Gothic"/>
              </a:defRPr>
            </a:lvl6pPr>
            <a:lvl7pPr indent="0" lvl="6" marL="0" marR="0" rtl="0" algn="l">
              <a:spcBef>
                <a:spcPts val="0"/>
              </a:spcBef>
              <a:buNone/>
              <a:defRPr sz="1100">
                <a:solidFill>
                  <a:schemeClr val="lt1"/>
                </a:solidFill>
                <a:latin typeface="Century Gothic"/>
                <a:ea typeface="Century Gothic"/>
                <a:cs typeface="Century Gothic"/>
                <a:sym typeface="Century Gothic"/>
              </a:defRPr>
            </a:lvl7pPr>
            <a:lvl8pPr indent="0" lvl="7" marL="0" marR="0" rtl="0" algn="l">
              <a:spcBef>
                <a:spcPts val="0"/>
              </a:spcBef>
              <a:buNone/>
              <a:defRPr sz="1100">
                <a:solidFill>
                  <a:schemeClr val="lt1"/>
                </a:solidFill>
                <a:latin typeface="Century Gothic"/>
                <a:ea typeface="Century Gothic"/>
                <a:cs typeface="Century Gothic"/>
                <a:sym typeface="Century Gothic"/>
              </a:defRPr>
            </a:lvl8pPr>
            <a:lvl9pPr indent="0" lvl="8" marL="0" marR="0" rt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pic>
        <p:nvPicPr>
          <p:cNvPr descr="introduction" id="139" name="Google Shape;139;p22"/>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40" name="Google Shape;140;p22"/>
          <p:cNvSpPr txBox="1"/>
          <p:nvPr>
            <p:ph type="title"/>
          </p:nvPr>
        </p:nvSpPr>
        <p:spPr>
          <a:xfrm>
            <a:off x="1799169" y="474663"/>
            <a:ext cx="10054167" cy="1143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1" i="0" sz="33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1" i="0" sz="33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1" i="0" sz="33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1" i="0" sz="33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1" i="0" sz="33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1" i="0" sz="33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33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33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3300" u="none" cap="none" strike="noStrike">
                <a:solidFill>
                  <a:schemeClr val="lt1"/>
                </a:solidFill>
                <a:latin typeface="Arial"/>
                <a:ea typeface="Arial"/>
                <a:cs typeface="Arial"/>
                <a:sym typeface="Arial"/>
              </a:defRPr>
            </a:lvl9pPr>
          </a:lstStyle>
          <a:p/>
        </p:txBody>
      </p:sp>
      <p:sp>
        <p:nvSpPr>
          <p:cNvPr id="141" name="Google Shape;141;p22"/>
          <p:cNvSpPr txBox="1"/>
          <p:nvPr>
            <p:ph idx="1" type="body"/>
          </p:nvPr>
        </p:nvSpPr>
        <p:spPr>
          <a:xfrm>
            <a:off x="1799169" y="1844678"/>
            <a:ext cx="10054167" cy="4613275"/>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SzPts val="1400"/>
              <a:buNone/>
              <a:defRPr b="0" i="0" sz="1600" u="none" cap="none" strike="noStrike">
                <a:solidFill>
                  <a:schemeClr val="lt1"/>
                </a:solidFill>
                <a:latin typeface="Century Gothic"/>
                <a:ea typeface="Century Gothic"/>
                <a:cs typeface="Century Gothic"/>
                <a:sym typeface="Century Gothic"/>
              </a:defRPr>
            </a:lvl1pPr>
            <a:lvl2pPr indent="-330200" lvl="1" marL="914400" marR="0" rtl="0" algn="l">
              <a:lnSpc>
                <a:spcPct val="120000"/>
              </a:lnSpc>
              <a:spcBef>
                <a:spcPts val="0"/>
              </a:spcBef>
              <a:spcAft>
                <a:spcPts val="0"/>
              </a:spcAft>
              <a:buClr>
                <a:schemeClr val="lt1"/>
              </a:buClr>
              <a:buSzPts val="1600"/>
              <a:buFont typeface="Century Gothic"/>
              <a:buChar char="•"/>
              <a:defRPr b="0" i="0" sz="1600" u="none" cap="none" strike="noStrike">
                <a:solidFill>
                  <a:schemeClr val="lt1"/>
                </a:solidFill>
                <a:latin typeface="Century Gothic"/>
                <a:ea typeface="Century Gothic"/>
                <a:cs typeface="Century Gothic"/>
                <a:sym typeface="Century Gothic"/>
              </a:defRPr>
            </a:lvl2pPr>
            <a:lvl3pPr indent="-330200" lvl="2" marL="1371600" marR="0" rtl="0" algn="l">
              <a:lnSpc>
                <a:spcPct val="120000"/>
              </a:lnSpc>
              <a:spcBef>
                <a:spcPts val="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120000"/>
              </a:lnSpc>
              <a:spcBef>
                <a:spcPts val="0"/>
              </a:spcBef>
              <a:spcAft>
                <a:spcPts val="0"/>
              </a:spcAft>
              <a:buSzPts val="1400"/>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120000"/>
              </a:lnSpc>
              <a:spcBef>
                <a:spcPts val="0"/>
              </a:spcBef>
              <a:spcAft>
                <a:spcPts val="0"/>
              </a:spcAft>
              <a:buSzPts val="1400"/>
              <a:buNone/>
              <a:defRPr b="0" i="0" sz="1200" u="none" cap="none" strike="noStrike">
                <a:solidFill>
                  <a:schemeClr val="lt1"/>
                </a:solidFill>
                <a:latin typeface="Century Gothic"/>
                <a:ea typeface="Century Gothic"/>
                <a:cs typeface="Century Gothic"/>
                <a:sym typeface="Century Gothic"/>
              </a:defRPr>
            </a:lvl5pPr>
            <a:lvl6pPr indent="-228600" lvl="5" marL="2743200" marR="0" rtl="0" algn="l">
              <a:lnSpc>
                <a:spcPct val="120000"/>
              </a:lnSpc>
              <a:spcBef>
                <a:spcPts val="0"/>
              </a:spcBef>
              <a:spcAft>
                <a:spcPts val="0"/>
              </a:spcAft>
              <a:buSzPts val="1400"/>
              <a:buNone/>
              <a:defRPr b="0" i="0" sz="1200" u="none" cap="none" strike="noStrike">
                <a:solidFill>
                  <a:schemeClr val="lt1"/>
                </a:solidFill>
                <a:latin typeface="Arial"/>
                <a:ea typeface="Arial"/>
                <a:cs typeface="Arial"/>
                <a:sym typeface="Arial"/>
              </a:defRPr>
            </a:lvl6pPr>
            <a:lvl7pPr indent="-228600" lvl="6" marL="3200400" marR="0" rtl="0" algn="l">
              <a:lnSpc>
                <a:spcPct val="120000"/>
              </a:lnSpc>
              <a:spcBef>
                <a:spcPts val="0"/>
              </a:spcBef>
              <a:spcAft>
                <a:spcPts val="0"/>
              </a:spcAft>
              <a:buSzPts val="1400"/>
              <a:buNone/>
              <a:defRPr b="0" i="0" sz="1200" u="none" cap="none" strike="noStrike">
                <a:solidFill>
                  <a:schemeClr val="lt1"/>
                </a:solidFill>
                <a:latin typeface="Arial"/>
                <a:ea typeface="Arial"/>
                <a:cs typeface="Arial"/>
                <a:sym typeface="Arial"/>
              </a:defRPr>
            </a:lvl7pPr>
            <a:lvl8pPr indent="-228600" lvl="7" marL="3657600" marR="0" rtl="0" algn="l">
              <a:lnSpc>
                <a:spcPct val="120000"/>
              </a:lnSpc>
              <a:spcBef>
                <a:spcPts val="0"/>
              </a:spcBef>
              <a:spcAft>
                <a:spcPts val="0"/>
              </a:spcAft>
              <a:buSzPts val="1400"/>
              <a:buNone/>
              <a:defRPr b="0" i="0" sz="1200" u="none" cap="none" strike="noStrike">
                <a:solidFill>
                  <a:schemeClr val="lt1"/>
                </a:solidFill>
                <a:latin typeface="Arial"/>
                <a:ea typeface="Arial"/>
                <a:cs typeface="Arial"/>
                <a:sym typeface="Arial"/>
              </a:defRPr>
            </a:lvl8pPr>
            <a:lvl9pPr indent="-228600" lvl="8" marL="4114800" marR="0" rtl="0" algn="l">
              <a:lnSpc>
                <a:spcPct val="120000"/>
              </a:lnSpc>
              <a:spcBef>
                <a:spcPts val="0"/>
              </a:spcBef>
              <a:spcAft>
                <a:spcPts val="0"/>
              </a:spcAft>
              <a:buSzPts val="1400"/>
              <a:buNone/>
              <a:defRPr b="0" i="0" sz="1200" u="none" cap="none" strike="noStrike">
                <a:solidFill>
                  <a:schemeClr val="lt1"/>
                </a:solidFill>
                <a:latin typeface="Arial"/>
                <a:ea typeface="Arial"/>
                <a:cs typeface="Arial"/>
                <a:sym typeface="Arial"/>
              </a:defRPr>
            </a:lvl9pPr>
          </a:lstStyle>
          <a:p/>
        </p:txBody>
      </p:sp>
      <p:sp>
        <p:nvSpPr>
          <p:cNvPr id="142" name="Google Shape;142;p22"/>
          <p:cNvSpPr txBox="1"/>
          <p:nvPr>
            <p:ph idx="10" type="dt"/>
          </p:nvPr>
        </p:nvSpPr>
        <p:spPr>
          <a:xfrm>
            <a:off x="8769352" y="6489700"/>
            <a:ext cx="2683933" cy="27305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sz="1100">
                <a:solidFill>
                  <a:srgbClr val="FFFFF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 name="Google Shape;143;p22"/>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1" sz="1100">
                <a:solidFill>
                  <a:srgbClr val="FFFFF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 name="Google Shape;144;p22"/>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sz="1100">
                <a:solidFill>
                  <a:srgbClr val="FFFFFF"/>
                </a:solidFill>
                <a:latin typeface="Century Gothic"/>
                <a:ea typeface="Century Gothic"/>
                <a:cs typeface="Century Gothic"/>
                <a:sym typeface="Century Gothic"/>
              </a:defRPr>
            </a:lvl1pPr>
            <a:lvl2pPr indent="0" lvl="1" marL="0" marR="0" rtl="0" algn="l">
              <a:spcBef>
                <a:spcPts val="0"/>
              </a:spcBef>
              <a:buNone/>
              <a:defRPr sz="1100">
                <a:solidFill>
                  <a:srgbClr val="FFFFFF"/>
                </a:solidFill>
                <a:latin typeface="Century Gothic"/>
                <a:ea typeface="Century Gothic"/>
                <a:cs typeface="Century Gothic"/>
                <a:sym typeface="Century Gothic"/>
              </a:defRPr>
            </a:lvl2pPr>
            <a:lvl3pPr indent="0" lvl="2" marL="0" marR="0" rtl="0" algn="l">
              <a:spcBef>
                <a:spcPts val="0"/>
              </a:spcBef>
              <a:buNone/>
              <a:defRPr sz="1100">
                <a:solidFill>
                  <a:srgbClr val="FFFFFF"/>
                </a:solidFill>
                <a:latin typeface="Century Gothic"/>
                <a:ea typeface="Century Gothic"/>
                <a:cs typeface="Century Gothic"/>
                <a:sym typeface="Century Gothic"/>
              </a:defRPr>
            </a:lvl3pPr>
            <a:lvl4pPr indent="0" lvl="3" marL="0" marR="0" rtl="0" algn="l">
              <a:spcBef>
                <a:spcPts val="0"/>
              </a:spcBef>
              <a:buNone/>
              <a:defRPr sz="1100">
                <a:solidFill>
                  <a:srgbClr val="FFFFFF"/>
                </a:solidFill>
                <a:latin typeface="Century Gothic"/>
                <a:ea typeface="Century Gothic"/>
                <a:cs typeface="Century Gothic"/>
                <a:sym typeface="Century Gothic"/>
              </a:defRPr>
            </a:lvl4pPr>
            <a:lvl5pPr indent="0" lvl="4" marL="0" marR="0" rtl="0" algn="l">
              <a:spcBef>
                <a:spcPts val="0"/>
              </a:spcBef>
              <a:buNone/>
              <a:defRPr sz="1100">
                <a:solidFill>
                  <a:srgbClr val="FFFFFF"/>
                </a:solidFill>
                <a:latin typeface="Century Gothic"/>
                <a:ea typeface="Century Gothic"/>
                <a:cs typeface="Century Gothic"/>
                <a:sym typeface="Century Gothic"/>
              </a:defRPr>
            </a:lvl5pPr>
            <a:lvl6pPr indent="0" lvl="5" marL="0" marR="0" rtl="0" algn="l">
              <a:spcBef>
                <a:spcPts val="0"/>
              </a:spcBef>
              <a:buNone/>
              <a:defRPr sz="1100">
                <a:solidFill>
                  <a:srgbClr val="FFFFFF"/>
                </a:solidFill>
                <a:latin typeface="Century Gothic"/>
                <a:ea typeface="Century Gothic"/>
                <a:cs typeface="Century Gothic"/>
                <a:sym typeface="Century Gothic"/>
              </a:defRPr>
            </a:lvl6pPr>
            <a:lvl7pPr indent="0" lvl="6" marL="0" marR="0" rtl="0" algn="l">
              <a:spcBef>
                <a:spcPts val="0"/>
              </a:spcBef>
              <a:buNone/>
              <a:defRPr sz="1100">
                <a:solidFill>
                  <a:srgbClr val="FFFFFF"/>
                </a:solidFill>
                <a:latin typeface="Century Gothic"/>
                <a:ea typeface="Century Gothic"/>
                <a:cs typeface="Century Gothic"/>
                <a:sym typeface="Century Gothic"/>
              </a:defRPr>
            </a:lvl7pPr>
            <a:lvl8pPr indent="0" lvl="7" marL="0" marR="0" rtl="0" algn="l">
              <a:spcBef>
                <a:spcPts val="0"/>
              </a:spcBef>
              <a:buNone/>
              <a:defRPr sz="1100">
                <a:solidFill>
                  <a:srgbClr val="FFFFFF"/>
                </a:solidFill>
                <a:latin typeface="Century Gothic"/>
                <a:ea typeface="Century Gothic"/>
                <a:cs typeface="Century Gothic"/>
                <a:sym typeface="Century Gothic"/>
              </a:defRPr>
            </a:lvl8pPr>
            <a:lvl9pPr indent="0" lvl="8" marL="0" marR="0" rtl="0" algn="l">
              <a:spcBef>
                <a:spcPts val="0"/>
              </a:spcBef>
              <a:buNone/>
              <a:defRPr sz="1100">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r>
              <a:rPr lang="en-US"/>
              <a:t>- </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pic>
        <p:nvPicPr>
          <p:cNvPr descr="bandeau_texte_rouge" id="214" name="Google Shape;214;p34"/>
          <p:cNvPicPr preferRelativeResize="0"/>
          <p:nvPr/>
        </p:nvPicPr>
        <p:blipFill rotWithShape="1">
          <a:blip r:embed="rId1">
            <a:alphaModFix/>
          </a:blip>
          <a:srcRect b="0" l="0" r="0" t="0"/>
          <a:stretch/>
        </p:blipFill>
        <p:spPr>
          <a:xfrm>
            <a:off x="0" y="5778500"/>
            <a:ext cx="12192000" cy="1079500"/>
          </a:xfrm>
          <a:prstGeom prst="rect">
            <a:avLst/>
          </a:prstGeom>
          <a:noFill/>
          <a:ln>
            <a:noFill/>
          </a:ln>
        </p:spPr>
      </p:pic>
      <p:sp>
        <p:nvSpPr>
          <p:cNvPr id="215" name="Google Shape;215;p34"/>
          <p:cNvSpPr txBox="1"/>
          <p:nvPr>
            <p:ph type="title"/>
          </p:nvPr>
        </p:nvSpPr>
        <p:spPr>
          <a:xfrm>
            <a:off x="670986" y="522288"/>
            <a:ext cx="10054167" cy="525462"/>
          </a:xfrm>
          <a:prstGeom prst="rect">
            <a:avLst/>
          </a:prstGeom>
          <a:noFill/>
          <a:ln>
            <a:noFill/>
          </a:ln>
        </p:spPr>
        <p:txBody>
          <a:bodyPr anchorCtr="0" anchor="t" bIns="46800" lIns="90000" spcFirstLastPara="1" rIns="90000" wrap="square" tIns="46800">
            <a:spAutoFit/>
          </a:bodyPr>
          <a:lstStyle>
            <a:lvl1pPr lvl="0"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2pPr>
            <a:lvl3pPr lvl="2"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3pPr>
            <a:lvl4pPr lvl="3"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4pPr>
            <a:lvl5pPr lvl="4" marR="0" rtl="0" algn="l">
              <a:spcBef>
                <a:spcPts val="0"/>
              </a:spcBef>
              <a:spcAft>
                <a:spcPts val="0"/>
              </a:spcAft>
              <a:buSzPts val="1400"/>
              <a:buNone/>
              <a:defRPr b="0" i="0" sz="2800" u="none" cap="none" strike="noStrike">
                <a:solidFill>
                  <a:schemeClr val="lt2"/>
                </a:solidFill>
                <a:latin typeface="Century Gothic"/>
                <a:ea typeface="Century Gothic"/>
                <a:cs typeface="Century Gothic"/>
                <a:sym typeface="Century Gothic"/>
              </a:defRPr>
            </a:lvl5pPr>
            <a:lvl6pPr lvl="5" marR="0" rtl="0" algn="l">
              <a:spcBef>
                <a:spcPts val="0"/>
              </a:spcBef>
              <a:spcAft>
                <a:spcPts val="0"/>
              </a:spcAft>
              <a:buSzPts val="1400"/>
              <a:buNone/>
              <a:defRPr b="1" i="0" sz="28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chemeClr val="lt2"/>
                </a:solidFill>
                <a:latin typeface="Arial"/>
                <a:ea typeface="Arial"/>
                <a:cs typeface="Arial"/>
                <a:sym typeface="Arial"/>
              </a:defRPr>
            </a:lvl9pPr>
          </a:lstStyle>
          <a:p/>
        </p:txBody>
      </p:sp>
      <p:sp>
        <p:nvSpPr>
          <p:cNvPr id="216" name="Google Shape;216;p34"/>
          <p:cNvSpPr txBox="1"/>
          <p:nvPr>
            <p:ph idx="1" type="body"/>
          </p:nvPr>
        </p:nvSpPr>
        <p:spPr>
          <a:xfrm>
            <a:off x="1367367" y="1439866"/>
            <a:ext cx="10081684" cy="1222375"/>
          </a:xfrm>
          <a:prstGeom prst="rect">
            <a:avLst/>
          </a:prstGeom>
          <a:noFill/>
          <a:ln>
            <a:noFill/>
          </a:ln>
        </p:spPr>
        <p:txBody>
          <a:bodyPr anchorCtr="0" anchor="t" bIns="0" lIns="0" spcFirstLastPara="1" rIns="0" wrap="square" tIns="0">
            <a:spAutoFit/>
          </a:bodyPr>
          <a:lstStyle>
            <a:lvl1pPr indent="-330200" lvl="0" marL="457200" marR="0" rtl="0" algn="l">
              <a:lnSpc>
                <a:spcPct val="90000"/>
              </a:lnSpc>
              <a:spcBef>
                <a:spcPts val="0"/>
              </a:spcBef>
              <a:spcAft>
                <a:spcPts val="0"/>
              </a:spcAft>
              <a:buClr>
                <a:schemeClr val="lt2"/>
              </a:buClr>
              <a:buSzPts val="1600"/>
              <a:buFont typeface="Arial"/>
              <a:buChar char="•"/>
              <a:defRPr b="0" i="0" sz="1600" u="none" cap="none" strike="noStrike">
                <a:solidFill>
                  <a:schemeClr val="dk2"/>
                </a:solidFill>
                <a:latin typeface="Century Gothic"/>
                <a:ea typeface="Century Gothic"/>
                <a:cs typeface="Century Gothic"/>
                <a:sym typeface="Century Gothic"/>
              </a:defRPr>
            </a:lvl1pPr>
            <a:lvl2pPr indent="-317500" lvl="1" marL="914400" marR="0" rtl="0" algn="l">
              <a:lnSpc>
                <a:spcPct val="90000"/>
              </a:lnSpc>
              <a:spcBef>
                <a:spcPts val="600"/>
              </a:spcBef>
              <a:spcAft>
                <a:spcPts val="0"/>
              </a:spcAft>
              <a:buClr>
                <a:schemeClr val="lt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90000"/>
              </a:lnSpc>
              <a:spcBef>
                <a:spcPts val="600"/>
              </a:spcBef>
              <a:spcAft>
                <a:spcPts val="0"/>
              </a:spcAft>
              <a:buClr>
                <a:schemeClr val="lt2"/>
              </a:buClr>
              <a:buSzPts val="1400"/>
              <a:buFont typeface="Arial"/>
              <a:buChar char="•"/>
              <a:defRPr b="0" i="0" sz="1400" u="none" cap="none" strike="noStrike">
                <a:solidFill>
                  <a:schemeClr val="dk2"/>
                </a:solidFill>
                <a:latin typeface="Century Gothic"/>
                <a:ea typeface="Century Gothic"/>
                <a:cs typeface="Century Gothic"/>
                <a:sym typeface="Century Gothic"/>
              </a:defRPr>
            </a:lvl3pPr>
            <a:lvl4pPr indent="-304800" lvl="3" marL="1828800" marR="0" rtl="0" algn="l">
              <a:lnSpc>
                <a:spcPct val="90000"/>
              </a:lnSpc>
              <a:spcBef>
                <a:spcPts val="600"/>
              </a:spcBef>
              <a:spcAft>
                <a:spcPts val="0"/>
              </a:spcAft>
              <a:buClr>
                <a:schemeClr val="lt2"/>
              </a:buClr>
              <a:buSzPts val="1200"/>
              <a:buFont typeface="Noto Sans Symbols"/>
              <a:buChar char="🢜"/>
              <a:defRPr b="0" i="0" sz="1200" u="none" cap="none" strike="noStrike">
                <a:solidFill>
                  <a:schemeClr val="dk2"/>
                </a:solidFill>
                <a:latin typeface="Century Gothic"/>
                <a:ea typeface="Century Gothic"/>
                <a:cs typeface="Century Gothic"/>
                <a:sym typeface="Century Gothic"/>
              </a:defRPr>
            </a:lvl4pPr>
            <a:lvl5pPr indent="-304800" lvl="4" marL="2286000" marR="0" rtl="0" algn="l">
              <a:lnSpc>
                <a:spcPct val="90000"/>
              </a:lnSpc>
              <a:spcBef>
                <a:spcPts val="600"/>
              </a:spcBef>
              <a:spcAft>
                <a:spcPts val="0"/>
              </a:spcAft>
              <a:buClr>
                <a:schemeClr val="lt2"/>
              </a:buClr>
              <a:buSzPts val="1200"/>
              <a:buFont typeface="Arial"/>
              <a:buChar char="•"/>
              <a:defRPr b="0" i="0" sz="1200" u="none" cap="none" strike="noStrike">
                <a:solidFill>
                  <a:schemeClr val="dk2"/>
                </a:solidFill>
                <a:latin typeface="Century Gothic"/>
                <a:ea typeface="Century Gothic"/>
                <a:cs typeface="Century Gothic"/>
                <a:sym typeface="Century Gothic"/>
              </a:defRPr>
            </a:lvl5pPr>
            <a:lvl6pPr indent="-228600" lvl="5" marL="2743200" marR="0" rtl="0" algn="l">
              <a:lnSpc>
                <a:spcPct val="90000"/>
              </a:lnSpc>
              <a:spcBef>
                <a:spcPts val="600"/>
              </a:spcBef>
              <a:spcAft>
                <a:spcPts val="0"/>
              </a:spcAft>
              <a:buSzPts val="1400"/>
              <a:buNone/>
              <a:defRPr b="0" i="0" sz="1200" u="none" cap="none" strike="noStrike">
                <a:solidFill>
                  <a:schemeClr val="dk2"/>
                </a:solidFill>
                <a:latin typeface="Century Gothic"/>
                <a:ea typeface="Century Gothic"/>
                <a:cs typeface="Century Gothic"/>
                <a:sym typeface="Century Gothic"/>
              </a:defRPr>
            </a:lvl6pPr>
            <a:lvl7pPr indent="-228600" lvl="6" marL="3200400" marR="0" rtl="0" algn="l">
              <a:lnSpc>
                <a:spcPct val="125000"/>
              </a:lnSpc>
              <a:spcBef>
                <a:spcPts val="600"/>
              </a:spcBef>
              <a:spcAft>
                <a:spcPts val="0"/>
              </a:spcAft>
              <a:buSzPts val="1400"/>
              <a:buNone/>
              <a:defRPr b="0" i="0" sz="1200" u="none" cap="none" strike="noStrike">
                <a:solidFill>
                  <a:schemeClr val="dk2"/>
                </a:solidFill>
                <a:latin typeface="Arial"/>
                <a:ea typeface="Arial"/>
                <a:cs typeface="Arial"/>
                <a:sym typeface="Arial"/>
              </a:defRPr>
            </a:lvl7pPr>
            <a:lvl8pPr indent="-228600" lvl="7" marL="3657600" marR="0" rtl="0" algn="l">
              <a:lnSpc>
                <a:spcPct val="125000"/>
              </a:lnSpc>
              <a:spcBef>
                <a:spcPts val="0"/>
              </a:spcBef>
              <a:spcAft>
                <a:spcPts val="0"/>
              </a:spcAft>
              <a:buSzPts val="1400"/>
              <a:buNone/>
              <a:defRPr b="0" i="0" sz="1200" u="none" cap="none" strike="noStrike">
                <a:solidFill>
                  <a:schemeClr val="dk2"/>
                </a:solidFill>
                <a:latin typeface="Arial"/>
                <a:ea typeface="Arial"/>
                <a:cs typeface="Arial"/>
                <a:sym typeface="Arial"/>
              </a:defRPr>
            </a:lvl8pPr>
            <a:lvl9pPr indent="-228600" lvl="8" marL="4114800" marR="0" rtl="0" algn="l">
              <a:lnSpc>
                <a:spcPct val="125000"/>
              </a:lnSpc>
              <a:spcBef>
                <a:spcPts val="0"/>
              </a:spcBef>
              <a:spcAft>
                <a:spcPts val="0"/>
              </a:spcAft>
              <a:buSzPts val="1400"/>
              <a:buNone/>
              <a:defRPr b="0" i="0" sz="1200" u="none" cap="none" strike="noStrike">
                <a:solidFill>
                  <a:schemeClr val="dk2"/>
                </a:solidFill>
                <a:latin typeface="Arial"/>
                <a:ea typeface="Arial"/>
                <a:cs typeface="Arial"/>
                <a:sym typeface="Arial"/>
              </a:defRPr>
            </a:lvl9pPr>
          </a:lstStyle>
          <a:p/>
        </p:txBody>
      </p:sp>
      <p:sp>
        <p:nvSpPr>
          <p:cNvPr id="217" name="Google Shape;217;p34"/>
          <p:cNvSpPr txBox="1"/>
          <p:nvPr>
            <p:ph idx="10" type="dt"/>
          </p:nvPr>
        </p:nvSpPr>
        <p:spPr>
          <a:xfrm>
            <a:off x="8771469" y="6489700"/>
            <a:ext cx="2681817" cy="27305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sz="11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8" name="Google Shape;218;p34"/>
          <p:cNvSpPr txBox="1"/>
          <p:nvPr>
            <p:ph idx="11" type="ftr"/>
          </p:nvPr>
        </p:nvSpPr>
        <p:spPr>
          <a:xfrm>
            <a:off x="1799167" y="6488113"/>
            <a:ext cx="6957484" cy="27305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1" sz="11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9" name="Google Shape;219;p34"/>
          <p:cNvSpPr txBox="1"/>
          <p:nvPr>
            <p:ph idx="12" type="sldNum"/>
          </p:nvPr>
        </p:nvSpPr>
        <p:spPr>
          <a:xfrm>
            <a:off x="11491384" y="6488113"/>
            <a:ext cx="700616" cy="27305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sz="1100">
                <a:solidFill>
                  <a:schemeClr val="lt1"/>
                </a:solidFill>
                <a:latin typeface="Century Gothic"/>
                <a:ea typeface="Century Gothic"/>
                <a:cs typeface="Century Gothic"/>
                <a:sym typeface="Century Gothic"/>
              </a:defRPr>
            </a:lvl1pPr>
            <a:lvl2pPr indent="0" lvl="1" marL="0" marR="0" rtl="0" algn="l">
              <a:spcBef>
                <a:spcPts val="0"/>
              </a:spcBef>
              <a:buNone/>
              <a:defRPr sz="1100">
                <a:solidFill>
                  <a:schemeClr val="lt1"/>
                </a:solidFill>
                <a:latin typeface="Century Gothic"/>
                <a:ea typeface="Century Gothic"/>
                <a:cs typeface="Century Gothic"/>
                <a:sym typeface="Century Gothic"/>
              </a:defRPr>
            </a:lvl2pPr>
            <a:lvl3pPr indent="0" lvl="2" marL="0" marR="0" rtl="0" algn="l">
              <a:spcBef>
                <a:spcPts val="0"/>
              </a:spcBef>
              <a:buNone/>
              <a:defRPr sz="1100">
                <a:solidFill>
                  <a:schemeClr val="lt1"/>
                </a:solidFill>
                <a:latin typeface="Century Gothic"/>
                <a:ea typeface="Century Gothic"/>
                <a:cs typeface="Century Gothic"/>
                <a:sym typeface="Century Gothic"/>
              </a:defRPr>
            </a:lvl3pPr>
            <a:lvl4pPr indent="0" lvl="3" marL="0" marR="0" rtl="0" algn="l">
              <a:spcBef>
                <a:spcPts val="0"/>
              </a:spcBef>
              <a:buNone/>
              <a:defRPr sz="1100">
                <a:solidFill>
                  <a:schemeClr val="lt1"/>
                </a:solidFill>
                <a:latin typeface="Century Gothic"/>
                <a:ea typeface="Century Gothic"/>
                <a:cs typeface="Century Gothic"/>
                <a:sym typeface="Century Gothic"/>
              </a:defRPr>
            </a:lvl4pPr>
            <a:lvl5pPr indent="0" lvl="4" marL="0" marR="0" rtl="0" algn="l">
              <a:spcBef>
                <a:spcPts val="0"/>
              </a:spcBef>
              <a:buNone/>
              <a:defRPr sz="1100">
                <a:solidFill>
                  <a:schemeClr val="lt1"/>
                </a:solidFill>
                <a:latin typeface="Century Gothic"/>
                <a:ea typeface="Century Gothic"/>
                <a:cs typeface="Century Gothic"/>
                <a:sym typeface="Century Gothic"/>
              </a:defRPr>
            </a:lvl5pPr>
            <a:lvl6pPr indent="0" lvl="5" marL="0" marR="0" rtl="0" algn="l">
              <a:spcBef>
                <a:spcPts val="0"/>
              </a:spcBef>
              <a:buNone/>
              <a:defRPr sz="1100">
                <a:solidFill>
                  <a:schemeClr val="lt1"/>
                </a:solidFill>
                <a:latin typeface="Century Gothic"/>
                <a:ea typeface="Century Gothic"/>
                <a:cs typeface="Century Gothic"/>
                <a:sym typeface="Century Gothic"/>
              </a:defRPr>
            </a:lvl6pPr>
            <a:lvl7pPr indent="0" lvl="6" marL="0" marR="0" rtl="0" algn="l">
              <a:spcBef>
                <a:spcPts val="0"/>
              </a:spcBef>
              <a:buNone/>
              <a:defRPr sz="1100">
                <a:solidFill>
                  <a:schemeClr val="lt1"/>
                </a:solidFill>
                <a:latin typeface="Century Gothic"/>
                <a:ea typeface="Century Gothic"/>
                <a:cs typeface="Century Gothic"/>
                <a:sym typeface="Century Gothic"/>
              </a:defRPr>
            </a:lvl7pPr>
            <a:lvl8pPr indent="0" lvl="7" marL="0" marR="0" rtl="0" algn="l">
              <a:spcBef>
                <a:spcPts val="0"/>
              </a:spcBef>
              <a:buNone/>
              <a:defRPr sz="1100">
                <a:solidFill>
                  <a:schemeClr val="lt1"/>
                </a:solidFill>
                <a:latin typeface="Century Gothic"/>
                <a:ea typeface="Century Gothic"/>
                <a:cs typeface="Century Gothic"/>
                <a:sym typeface="Century Gothic"/>
              </a:defRPr>
            </a:lvl8pPr>
            <a:lvl9pPr indent="0" lvl="8" marL="0" marR="0" rtl="0" algn="l">
              <a:spcBef>
                <a:spcPts val="0"/>
              </a:spcBef>
              <a:buNone/>
              <a:defRPr sz="11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4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3" name="Google Shape;273;p43"/>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274" name="Google Shape;274;p4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75" name="Google Shape;275;p4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76" name="Google Shape;276;p4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2"/>
                </a:solidFill>
                <a:latin typeface="Gill Sans"/>
                <a:ea typeface="Gill Sans"/>
                <a:cs typeface="Gill Sans"/>
                <a:sym typeface="Gill Sans"/>
              </a:defRPr>
            </a:lvl1pPr>
            <a:lvl2pPr indent="0" lvl="1" marL="0" marR="0" rtl="0" algn="r">
              <a:spcBef>
                <a:spcPts val="0"/>
              </a:spcBef>
              <a:buNone/>
              <a:defRPr sz="900">
                <a:solidFill>
                  <a:schemeClr val="accent2"/>
                </a:solidFill>
                <a:latin typeface="Gill Sans"/>
                <a:ea typeface="Gill Sans"/>
                <a:cs typeface="Gill Sans"/>
                <a:sym typeface="Gill Sans"/>
              </a:defRPr>
            </a:lvl2pPr>
            <a:lvl3pPr indent="0" lvl="2" marL="0" marR="0" rtl="0" algn="r">
              <a:spcBef>
                <a:spcPts val="0"/>
              </a:spcBef>
              <a:buNone/>
              <a:defRPr sz="900">
                <a:solidFill>
                  <a:schemeClr val="accent2"/>
                </a:solidFill>
                <a:latin typeface="Gill Sans"/>
                <a:ea typeface="Gill Sans"/>
                <a:cs typeface="Gill Sans"/>
                <a:sym typeface="Gill Sans"/>
              </a:defRPr>
            </a:lvl3pPr>
            <a:lvl4pPr indent="0" lvl="3" marL="0" marR="0" rtl="0" algn="r">
              <a:spcBef>
                <a:spcPts val="0"/>
              </a:spcBef>
              <a:buNone/>
              <a:defRPr sz="900">
                <a:solidFill>
                  <a:schemeClr val="accent2"/>
                </a:solidFill>
                <a:latin typeface="Gill Sans"/>
                <a:ea typeface="Gill Sans"/>
                <a:cs typeface="Gill Sans"/>
                <a:sym typeface="Gill Sans"/>
              </a:defRPr>
            </a:lvl4pPr>
            <a:lvl5pPr indent="0" lvl="4" marL="0" marR="0" rtl="0" algn="r">
              <a:spcBef>
                <a:spcPts val="0"/>
              </a:spcBef>
              <a:buNone/>
              <a:defRPr sz="900">
                <a:solidFill>
                  <a:schemeClr val="accent2"/>
                </a:solidFill>
                <a:latin typeface="Gill Sans"/>
                <a:ea typeface="Gill Sans"/>
                <a:cs typeface="Gill Sans"/>
                <a:sym typeface="Gill Sans"/>
              </a:defRPr>
            </a:lvl5pPr>
            <a:lvl6pPr indent="0" lvl="5" marL="0" marR="0" rtl="0" algn="r">
              <a:spcBef>
                <a:spcPts val="0"/>
              </a:spcBef>
              <a:buNone/>
              <a:defRPr sz="900">
                <a:solidFill>
                  <a:schemeClr val="accent2"/>
                </a:solidFill>
                <a:latin typeface="Gill Sans"/>
                <a:ea typeface="Gill Sans"/>
                <a:cs typeface="Gill Sans"/>
                <a:sym typeface="Gill Sans"/>
              </a:defRPr>
            </a:lvl6pPr>
            <a:lvl7pPr indent="0" lvl="6" marL="0" marR="0" rtl="0" algn="r">
              <a:spcBef>
                <a:spcPts val="0"/>
              </a:spcBef>
              <a:buNone/>
              <a:defRPr sz="900">
                <a:solidFill>
                  <a:schemeClr val="accent2"/>
                </a:solidFill>
                <a:latin typeface="Gill Sans"/>
                <a:ea typeface="Gill Sans"/>
                <a:cs typeface="Gill Sans"/>
                <a:sym typeface="Gill Sans"/>
              </a:defRPr>
            </a:lvl7pPr>
            <a:lvl8pPr indent="0" lvl="7" marL="0" marR="0" rtl="0" algn="r">
              <a:spcBef>
                <a:spcPts val="0"/>
              </a:spcBef>
              <a:buNone/>
              <a:defRPr sz="900">
                <a:solidFill>
                  <a:schemeClr val="accent2"/>
                </a:solidFill>
                <a:latin typeface="Gill Sans"/>
                <a:ea typeface="Gill Sans"/>
                <a:cs typeface="Gill Sans"/>
                <a:sym typeface="Gill Sans"/>
              </a:defRPr>
            </a:lvl8pPr>
            <a:lvl9pPr indent="0" lvl="8" marL="0" marR="0" rtl="0" algn="r">
              <a:spcBef>
                <a:spcPts val="0"/>
              </a:spcBef>
              <a:buNone/>
              <a:defRPr sz="900">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77" name="Google Shape;277;p4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image" Target="../media/image31.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42.png"/><Relationship Id="rId8"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5.png"/></Relationships>
</file>

<file path=ppt/slides/_rels/slide12.xml.rels><?xml version="1.0" encoding="UTF-8" standalone="yes"?><Relationships xmlns="http://schemas.openxmlformats.org/package/2006/relationships"><Relationship Id="rId10"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image" Target="../media/image46.png"/><Relationship Id="rId5" Type="http://schemas.openxmlformats.org/officeDocument/2006/relationships/image" Target="../media/image37.png"/><Relationship Id="rId6" Type="http://schemas.openxmlformats.org/officeDocument/2006/relationships/image" Target="../media/image39.png"/><Relationship Id="rId7" Type="http://schemas.openxmlformats.org/officeDocument/2006/relationships/image" Target="../media/image36.png"/><Relationship Id="rId8"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8.png"/><Relationship Id="rId4" Type="http://schemas.openxmlformats.org/officeDocument/2006/relationships/hyperlink" Target="https://www.robot-electronics.co.uk/htm/srf05tech.htm" TargetMode="External"/><Relationship Id="rId5" Type="http://schemas.openxmlformats.org/officeDocument/2006/relationships/image" Target="../media/image4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hyperlink" Target="https://sites.google.com/a/acsbr.org/sec-2-lss-physics-2014/home/chapters/4-sound/1-sound-lesson/ultrasoun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youtube.com/watch?time_continue=87&amp;v=-fAAxEIFeLU" TargetMode="External"/><Relationship Id="rId4" Type="http://schemas.openxmlformats.org/officeDocument/2006/relationships/image" Target="../media/image10.jpg"/><Relationship Id="rId5" Type="http://schemas.openxmlformats.org/officeDocument/2006/relationships/hyperlink" Target="https://nunatsiaq.com/stories/article/65674canadian_military_seeks_underwater_sensors_for_arctic_surveillance/" TargetMode="External"/><Relationship Id="rId6"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hyperlink" Target="http://howtomechatronics.com/tutorials/arduino/ultrasonic-sensor-hc-sr0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14.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29.png"/><Relationship Id="rId7" Type="http://schemas.openxmlformats.org/officeDocument/2006/relationships/image" Target="../media/image12.png"/><Relationship Id="rId8" Type="http://schemas.openxmlformats.org/officeDocument/2006/relationships/image" Target="../media/image35.png"/></Relationships>
</file>

<file path=ppt/slides/_rels/slide9.xml.rels><?xml version="1.0" encoding="UTF-8" standalone="yes"?><Relationships xmlns="http://schemas.openxmlformats.org/package/2006/relationships"><Relationship Id="rId10"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grc.nasa.gov/www/k-12/airplane/sound.html" TargetMode="External"/><Relationship Id="rId4" Type="http://schemas.openxmlformats.org/officeDocument/2006/relationships/image" Target="../media/image13.png"/><Relationship Id="rId9" Type="http://schemas.openxmlformats.org/officeDocument/2006/relationships/image" Target="../media/image27.png"/><Relationship Id="rId5" Type="http://schemas.openxmlformats.org/officeDocument/2006/relationships/image" Target="../media/image7.png"/><Relationship Id="rId6" Type="http://schemas.openxmlformats.org/officeDocument/2006/relationships/image" Target="../media/image23.png"/><Relationship Id="rId7" Type="http://schemas.openxmlformats.org/officeDocument/2006/relationships/image" Target="../media/image21.png"/><Relationship Id="rId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ph type="ctrTitle"/>
          </p:nvPr>
        </p:nvSpPr>
        <p:spPr>
          <a:xfrm>
            <a:off x="3282846" y="749508"/>
            <a:ext cx="8909154" cy="1285562"/>
          </a:xfrm>
          <a:prstGeom prst="rect">
            <a:avLst/>
          </a:prstGeom>
          <a:solidFill>
            <a:srgbClr val="BBD6EE"/>
          </a:solidFill>
          <a:ln>
            <a:noFill/>
          </a:ln>
        </p:spPr>
        <p:txBody>
          <a:bodyPr anchorCtr="0" anchor="b" bIns="45700" lIns="91425" spcFirstLastPara="1" rIns="91425" wrap="square" tIns="45700">
            <a:normAutofit/>
          </a:bodyPr>
          <a:lstStyle/>
          <a:p>
            <a:pPr indent="0" lvl="0" marL="0" rtl="0" algn="just">
              <a:lnSpc>
                <a:spcPct val="90000"/>
              </a:lnSpc>
              <a:spcBef>
                <a:spcPts val="0"/>
              </a:spcBef>
              <a:spcAft>
                <a:spcPts val="0"/>
              </a:spcAft>
              <a:buClr>
                <a:schemeClr val="dk1"/>
              </a:buClr>
              <a:buSzPts val="3600"/>
              <a:buFont typeface="Calibri"/>
              <a:buNone/>
            </a:pPr>
            <a:r>
              <a:rPr lang="en-US"/>
              <a:t>SONARS</a:t>
            </a:r>
            <a:endParaRPr/>
          </a:p>
        </p:txBody>
      </p:sp>
      <p:sp>
        <p:nvSpPr>
          <p:cNvPr id="382" name="Google Shape;382;p57"/>
          <p:cNvSpPr txBox="1"/>
          <p:nvPr>
            <p:ph idx="1" type="subTitle"/>
          </p:nvPr>
        </p:nvSpPr>
        <p:spPr>
          <a:xfrm>
            <a:off x="685363" y="4339226"/>
            <a:ext cx="5514809" cy="163568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lt1"/>
              </a:buClr>
              <a:buSzPts val="1400"/>
              <a:buNone/>
            </a:pPr>
            <a:r>
              <a:rPr lang="en-US" sz="1400">
                <a:solidFill>
                  <a:schemeClr val="lt1"/>
                </a:solidFill>
              </a:rPr>
              <a:t>DR. JESUS-Arturo Escobedo-CABELLO</a:t>
            </a:r>
            <a:endParaRPr/>
          </a:p>
          <a:p>
            <a:pPr indent="0" lvl="0" marL="0" rtl="0" algn="just">
              <a:lnSpc>
                <a:spcPct val="90000"/>
              </a:lnSpc>
              <a:spcBef>
                <a:spcPts val="1000"/>
              </a:spcBef>
              <a:spcAft>
                <a:spcPts val="0"/>
              </a:spcAft>
              <a:buClr>
                <a:schemeClr val="dk1"/>
              </a:buClr>
              <a:buSzPts val="1400"/>
              <a:buNone/>
            </a:pPr>
            <a:r>
              <a:t/>
            </a:r>
            <a:endParaRPr sz="1400"/>
          </a:p>
        </p:txBody>
      </p:sp>
      <p:sp>
        <p:nvSpPr>
          <p:cNvPr id="383" name="Google Shape;383;p57"/>
          <p:cNvSpPr txBox="1"/>
          <p:nvPr>
            <p:ph idx="11" type="ftr"/>
          </p:nvPr>
        </p:nvSpPr>
        <p:spPr>
          <a:xfrm>
            <a:off x="5861154" y="0"/>
            <a:ext cx="6330846" cy="749508"/>
          </a:xfrm>
          <a:prstGeom prst="rect">
            <a:avLst/>
          </a:prstGeom>
          <a:solidFill>
            <a:srgbClr val="0070C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400">
                <a:solidFill>
                  <a:srgbClr val="DBDBDB"/>
                </a:solidFill>
              </a:rPr>
              <a:t>ITESM</a:t>
            </a:r>
            <a:endParaRPr sz="1400">
              <a:solidFill>
                <a:srgbClr val="DBDBDB"/>
              </a:solidFill>
            </a:endParaRPr>
          </a:p>
        </p:txBody>
      </p:sp>
      <p:sp>
        <p:nvSpPr>
          <p:cNvPr id="384" name="Google Shape;384;p57"/>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DBDBDB"/>
                </a:solidFill>
              </a:rPr>
              <a:t>‹#›</a:t>
            </a:fld>
            <a:endParaRPr sz="1400">
              <a:solidFill>
                <a:srgbClr val="DBDBDB"/>
              </a:solidFill>
            </a:endParaRPr>
          </a:p>
        </p:txBody>
      </p:sp>
      <p:sp>
        <p:nvSpPr>
          <p:cNvPr id="385" name="Google Shape;385;p57"/>
          <p:cNvSpPr/>
          <p:nvPr/>
        </p:nvSpPr>
        <p:spPr>
          <a:xfrm>
            <a:off x="3282846" y="3429000"/>
            <a:ext cx="374754" cy="2299447"/>
          </a:xfrm>
          <a:prstGeom prst="lef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6" name="Google Shape;386;p57"/>
          <p:cNvSpPr txBox="1"/>
          <p:nvPr/>
        </p:nvSpPr>
        <p:spPr>
          <a:xfrm>
            <a:off x="900953" y="4394057"/>
            <a:ext cx="2931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Displacement Sensors</a:t>
            </a:r>
            <a:endParaRPr/>
          </a:p>
        </p:txBody>
      </p:sp>
      <p:sp>
        <p:nvSpPr>
          <p:cNvPr id="387" name="Google Shape;387;p57"/>
          <p:cNvSpPr txBox="1"/>
          <p:nvPr/>
        </p:nvSpPr>
        <p:spPr>
          <a:xfrm>
            <a:off x="3550905" y="3512426"/>
            <a:ext cx="2931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Proximity</a:t>
            </a:r>
            <a:endParaRPr/>
          </a:p>
        </p:txBody>
      </p:sp>
      <p:sp>
        <p:nvSpPr>
          <p:cNvPr id="388" name="Google Shape;388;p57"/>
          <p:cNvSpPr txBox="1"/>
          <p:nvPr/>
        </p:nvSpPr>
        <p:spPr>
          <a:xfrm>
            <a:off x="3550563" y="4367165"/>
            <a:ext cx="2931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Position</a:t>
            </a:r>
            <a:endParaRPr/>
          </a:p>
        </p:txBody>
      </p:sp>
      <p:sp>
        <p:nvSpPr>
          <p:cNvPr id="389" name="Google Shape;389;p57"/>
          <p:cNvSpPr txBox="1"/>
          <p:nvPr/>
        </p:nvSpPr>
        <p:spPr>
          <a:xfrm>
            <a:off x="3550562" y="5277391"/>
            <a:ext cx="17744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Distance/Range</a:t>
            </a:r>
            <a:endParaRPr/>
          </a:p>
        </p:txBody>
      </p:sp>
      <p:cxnSp>
        <p:nvCxnSpPr>
          <p:cNvPr id="390" name="Google Shape;390;p57"/>
          <p:cNvCxnSpPr/>
          <p:nvPr/>
        </p:nvCxnSpPr>
        <p:spPr>
          <a:xfrm>
            <a:off x="5325035" y="5462057"/>
            <a:ext cx="875137" cy="0"/>
          </a:xfrm>
          <a:prstGeom prst="straightConnector1">
            <a:avLst/>
          </a:prstGeom>
          <a:noFill/>
          <a:ln cap="flat" cmpd="sng" w="9525">
            <a:solidFill>
              <a:schemeClr val="accent1"/>
            </a:solidFill>
            <a:prstDash val="solid"/>
            <a:miter lim="800000"/>
            <a:headEnd len="sm" w="sm" type="none"/>
            <a:tailEnd len="med" w="med" type="triangle"/>
          </a:ln>
        </p:spPr>
      </p:cxnSp>
      <p:sp>
        <p:nvSpPr>
          <p:cNvPr id="391" name="Google Shape;391;p57"/>
          <p:cNvSpPr txBox="1"/>
          <p:nvPr/>
        </p:nvSpPr>
        <p:spPr>
          <a:xfrm flipH="1">
            <a:off x="6209488" y="5277391"/>
            <a:ext cx="9353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SONAR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6"/>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Problem:</a:t>
            </a:r>
            <a:endParaRPr/>
          </a:p>
        </p:txBody>
      </p:sp>
      <p:sp>
        <p:nvSpPr>
          <p:cNvPr id="504" name="Google Shape;504;p66"/>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505" name="Google Shape;505;p66"/>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66"/>
          <p:cNvSpPr/>
          <p:nvPr/>
        </p:nvSpPr>
        <p:spPr>
          <a:xfrm>
            <a:off x="348963" y="1891150"/>
            <a:ext cx="1148017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What is the distance in [cm] to an obstacle detected using a sonar? If the ambient temperature is 30 °C and the sonar measures a time of flight  t = 294 𝜇𝑆?</a:t>
            </a:r>
            <a:endParaRPr/>
          </a:p>
        </p:txBody>
      </p:sp>
      <p:sp>
        <p:nvSpPr>
          <p:cNvPr id="507" name="Google Shape;507;p66"/>
          <p:cNvSpPr txBox="1"/>
          <p:nvPr/>
        </p:nvSpPr>
        <p:spPr>
          <a:xfrm>
            <a:off x="1489165" y="3587796"/>
            <a:ext cx="949427" cy="498534"/>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08" name="Google Shape;508;p66"/>
          <p:cNvSpPr txBox="1"/>
          <p:nvPr/>
        </p:nvSpPr>
        <p:spPr>
          <a:xfrm>
            <a:off x="1489164" y="4678790"/>
            <a:ext cx="2457019" cy="315214"/>
          </a:xfrm>
          <a:prstGeom prst="rect">
            <a:avLst/>
          </a:prstGeom>
          <a:blipFill rotWithShape="1">
            <a:blip r:embed="rId4">
              <a:alphaModFix/>
            </a:blip>
            <a:stretch>
              <a:fillRect b="-9803" l="-742" r="-1984"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09" name="Google Shape;509;p66"/>
          <p:cNvSpPr txBox="1"/>
          <p:nvPr/>
        </p:nvSpPr>
        <p:spPr>
          <a:xfrm>
            <a:off x="1599244" y="5355252"/>
            <a:ext cx="1918217" cy="276999"/>
          </a:xfrm>
          <a:prstGeom prst="rect">
            <a:avLst/>
          </a:prstGeom>
          <a:blipFill rotWithShape="1">
            <a:blip r:embed="rId5">
              <a:alphaModFix/>
            </a:blip>
            <a:stretch>
              <a:fillRect b="-34781" l="-951" r="-95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0" name="Google Shape;510;p66"/>
          <p:cNvSpPr/>
          <p:nvPr/>
        </p:nvSpPr>
        <p:spPr>
          <a:xfrm>
            <a:off x="6959465" y="3433097"/>
            <a:ext cx="3044231" cy="646331"/>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1" name="Google Shape;511;p66"/>
          <p:cNvSpPr/>
          <p:nvPr/>
        </p:nvSpPr>
        <p:spPr>
          <a:xfrm>
            <a:off x="7258711" y="4415064"/>
            <a:ext cx="1629036"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2" name="Google Shape;512;p66"/>
          <p:cNvSpPr/>
          <p:nvPr/>
        </p:nvSpPr>
        <p:spPr>
          <a:xfrm>
            <a:off x="7258711" y="4809338"/>
            <a:ext cx="1555298" cy="369332"/>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3" name="Google Shape;513;p66"/>
          <p:cNvSpPr txBox="1"/>
          <p:nvPr/>
        </p:nvSpPr>
        <p:spPr>
          <a:xfrm>
            <a:off x="1489164" y="4152813"/>
            <a:ext cx="1523494" cy="335413"/>
          </a:xfrm>
          <a:prstGeom prst="rect">
            <a:avLst/>
          </a:prstGeom>
          <a:blipFill rotWithShape="1">
            <a:blip r:embed="rId9">
              <a:alphaModFix/>
            </a:blip>
            <a:stretch>
              <a:fillRect b="-14544" l="-1599" r="-279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4" name="Google Shape;514;p66"/>
          <p:cNvSpPr/>
          <p:nvPr/>
        </p:nvSpPr>
        <p:spPr>
          <a:xfrm>
            <a:off x="7258711" y="4836397"/>
            <a:ext cx="1511354" cy="367215"/>
          </a:xfrm>
          <a:prstGeom prst="rect">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66"/>
          <p:cNvSpPr txBox="1"/>
          <p:nvPr/>
        </p:nvSpPr>
        <p:spPr>
          <a:xfrm flipH="1">
            <a:off x="6000748" y="5415864"/>
            <a:ext cx="2743200" cy="369332"/>
          </a:xfrm>
          <a:prstGeom prst="rect">
            <a:avLst/>
          </a:prstGeom>
          <a:blipFill rotWithShape="1">
            <a:blip r:embed="rId10">
              <a:alphaModFix/>
            </a:blip>
            <a:stretch>
              <a:fillRect b="-24589" l="-1775" r="0" t="-819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6" name="Google Shape;516;p66"/>
          <p:cNvSpPr/>
          <p:nvPr/>
        </p:nvSpPr>
        <p:spPr>
          <a:xfrm>
            <a:off x="6354364" y="5852899"/>
            <a:ext cx="3649332" cy="646331"/>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7"/>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Field of view</a:t>
            </a:r>
            <a:endParaRPr/>
          </a:p>
        </p:txBody>
      </p:sp>
      <p:sp>
        <p:nvSpPr>
          <p:cNvPr id="523" name="Google Shape;523;p67"/>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524" name="Google Shape;524;p67"/>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ensors 16 01807 g006" id="525" name="Google Shape;525;p67"/>
          <p:cNvPicPr preferRelativeResize="0"/>
          <p:nvPr/>
        </p:nvPicPr>
        <p:blipFill rotWithShape="1">
          <a:blip r:embed="rId3">
            <a:alphaModFix/>
          </a:blip>
          <a:srcRect b="-2577" l="59079" r="15262" t="1"/>
          <a:stretch/>
        </p:blipFill>
        <p:spPr>
          <a:xfrm>
            <a:off x="6849977" y="1741699"/>
            <a:ext cx="5197643" cy="4751176"/>
          </a:xfrm>
          <a:prstGeom prst="rect">
            <a:avLst/>
          </a:prstGeom>
          <a:noFill/>
          <a:ln>
            <a:noFill/>
          </a:ln>
        </p:spPr>
      </p:pic>
      <p:sp>
        <p:nvSpPr>
          <p:cNvPr id="526" name="Google Shape;526;p67"/>
          <p:cNvSpPr/>
          <p:nvPr/>
        </p:nvSpPr>
        <p:spPr>
          <a:xfrm rot="1927841">
            <a:off x="7390972" y="3154278"/>
            <a:ext cx="1070229" cy="613611"/>
          </a:xfrm>
          <a:prstGeom prst="ellipse">
            <a:avLst/>
          </a:prstGeom>
          <a:gradFill>
            <a:gsLst>
              <a:gs pos="0">
                <a:srgbClr val="474747"/>
              </a:gs>
              <a:gs pos="50000">
                <a:schemeClr val="dk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Obj1</a:t>
            </a:r>
            <a:endParaRPr/>
          </a:p>
        </p:txBody>
      </p:sp>
      <p:sp>
        <p:nvSpPr>
          <p:cNvPr id="527" name="Google Shape;527;p67"/>
          <p:cNvSpPr/>
          <p:nvPr/>
        </p:nvSpPr>
        <p:spPr>
          <a:xfrm>
            <a:off x="9764467" y="2983733"/>
            <a:ext cx="890337" cy="613611"/>
          </a:xfrm>
          <a:prstGeom prst="ellipse">
            <a:avLst/>
          </a:prstGeom>
          <a:gradFill>
            <a:gsLst>
              <a:gs pos="0">
                <a:srgbClr val="474747"/>
              </a:gs>
              <a:gs pos="50000">
                <a:schemeClr val="dk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Obj2</a:t>
            </a:r>
            <a:endParaRPr/>
          </a:p>
        </p:txBody>
      </p:sp>
      <p:sp>
        <p:nvSpPr>
          <p:cNvPr id="528" name="Google Shape;528;p67"/>
          <p:cNvSpPr txBox="1"/>
          <p:nvPr/>
        </p:nvSpPr>
        <p:spPr>
          <a:xfrm>
            <a:off x="1026695" y="3581302"/>
            <a:ext cx="3082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Sensor output for Obj1 = 3.5 m</a:t>
            </a:r>
            <a:endParaRPr/>
          </a:p>
        </p:txBody>
      </p:sp>
      <p:sp>
        <p:nvSpPr>
          <p:cNvPr id="529" name="Google Shape;529;p67"/>
          <p:cNvSpPr txBox="1"/>
          <p:nvPr/>
        </p:nvSpPr>
        <p:spPr>
          <a:xfrm>
            <a:off x="1026695" y="4095711"/>
            <a:ext cx="3082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Sensor output for Obj2 = 3.5 m</a:t>
            </a:r>
            <a:endParaRPr/>
          </a:p>
        </p:txBody>
      </p:sp>
      <p:sp>
        <p:nvSpPr>
          <p:cNvPr id="530" name="Google Shape;530;p67"/>
          <p:cNvSpPr txBox="1"/>
          <p:nvPr/>
        </p:nvSpPr>
        <p:spPr>
          <a:xfrm>
            <a:off x="0" y="1047440"/>
            <a:ext cx="773923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typical sonar has a distinctive directivity pattern that describes its field of view.</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Any object within the field of view will be detected and produce an output.</a:t>
            </a:r>
            <a:endParaRPr/>
          </a:p>
        </p:txBody>
      </p:sp>
      <p:sp>
        <p:nvSpPr>
          <p:cNvPr id="531" name="Google Shape;531;p67"/>
          <p:cNvSpPr txBox="1"/>
          <p:nvPr/>
        </p:nvSpPr>
        <p:spPr>
          <a:xfrm>
            <a:off x="449179" y="5422232"/>
            <a:ext cx="53085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know the distance to the object but not the angle.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8"/>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Use for navigation</a:t>
            </a:r>
            <a:endParaRPr/>
          </a:p>
        </p:txBody>
      </p:sp>
      <p:sp>
        <p:nvSpPr>
          <p:cNvPr id="538" name="Google Shape;538;p68"/>
          <p:cNvSpPr txBox="1"/>
          <p:nvPr>
            <p:ph idx="1" type="body"/>
          </p:nvPr>
        </p:nvSpPr>
        <p:spPr>
          <a:xfrm>
            <a:off x="0" y="884420"/>
            <a:ext cx="6172200" cy="59735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Typical applications of an ultrasound position sensor for navigation of robots include the use of a sensor ring around the robot or a rotating sensor to determine the safe navigation path.</a:t>
            </a:r>
            <a:endParaRPr/>
          </a:p>
        </p:txBody>
      </p:sp>
      <p:sp>
        <p:nvSpPr>
          <p:cNvPr id="539" name="Google Shape;539;p68"/>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540" name="Google Shape;540;p6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1" name="Google Shape;541;p68"/>
          <p:cNvSpPr/>
          <p:nvPr/>
        </p:nvSpPr>
        <p:spPr>
          <a:xfrm>
            <a:off x="7357256" y="2518672"/>
            <a:ext cx="1668379" cy="1667206"/>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Robot</a:t>
            </a:r>
            <a:endParaRPr/>
          </a:p>
        </p:txBody>
      </p:sp>
      <p:grpSp>
        <p:nvGrpSpPr>
          <p:cNvPr id="542" name="Google Shape;542;p68"/>
          <p:cNvGrpSpPr/>
          <p:nvPr/>
        </p:nvGrpSpPr>
        <p:grpSpPr>
          <a:xfrm>
            <a:off x="7218277" y="2379107"/>
            <a:ext cx="1903611" cy="1149631"/>
            <a:chOff x="2203168" y="3920261"/>
            <a:chExt cx="1903611" cy="1149631"/>
          </a:xfrm>
        </p:grpSpPr>
        <p:grpSp>
          <p:nvGrpSpPr>
            <p:cNvPr id="543" name="Google Shape;543;p68"/>
            <p:cNvGrpSpPr/>
            <p:nvPr/>
          </p:nvGrpSpPr>
          <p:grpSpPr>
            <a:xfrm>
              <a:off x="2999872" y="3920261"/>
              <a:ext cx="1106907" cy="1149631"/>
              <a:chOff x="2999872" y="3920261"/>
              <a:chExt cx="1106907" cy="1149631"/>
            </a:xfrm>
          </p:grpSpPr>
          <p:sp>
            <p:nvSpPr>
              <p:cNvPr id="544" name="Google Shape;544;p68"/>
              <p:cNvSpPr/>
              <p:nvPr/>
            </p:nvSpPr>
            <p:spPr>
              <a:xfrm>
                <a:off x="3914274" y="4716965"/>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5" name="Google Shape;545;p68"/>
              <p:cNvSpPr/>
              <p:nvPr/>
            </p:nvSpPr>
            <p:spPr>
              <a:xfrm rot="-2445614">
                <a:off x="3726156" y="4132808"/>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6" name="Google Shape;546;p68"/>
              <p:cNvSpPr/>
              <p:nvPr/>
            </p:nvSpPr>
            <p:spPr>
              <a:xfrm rot="-5400000">
                <a:off x="3080083" y="3840050"/>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47" name="Google Shape;547;p68"/>
            <p:cNvGrpSpPr/>
            <p:nvPr/>
          </p:nvGrpSpPr>
          <p:grpSpPr>
            <a:xfrm rot="-5400000">
              <a:off x="2224530" y="3898899"/>
              <a:ext cx="1106907" cy="1149631"/>
              <a:chOff x="2999872" y="3920261"/>
              <a:chExt cx="1106907" cy="1149631"/>
            </a:xfrm>
          </p:grpSpPr>
          <p:sp>
            <p:nvSpPr>
              <p:cNvPr id="548" name="Google Shape;548;p68"/>
              <p:cNvSpPr/>
              <p:nvPr/>
            </p:nvSpPr>
            <p:spPr>
              <a:xfrm>
                <a:off x="3914274" y="4716965"/>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68"/>
              <p:cNvSpPr/>
              <p:nvPr/>
            </p:nvSpPr>
            <p:spPr>
              <a:xfrm rot="-2445614">
                <a:off x="3726156" y="4132808"/>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68"/>
              <p:cNvSpPr/>
              <p:nvPr/>
            </p:nvSpPr>
            <p:spPr>
              <a:xfrm rot="-5400000">
                <a:off x="3080083" y="3840050"/>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551" name="Google Shape;551;p68"/>
          <p:cNvGrpSpPr/>
          <p:nvPr/>
        </p:nvGrpSpPr>
        <p:grpSpPr>
          <a:xfrm rot="10800000">
            <a:off x="7218277" y="3189577"/>
            <a:ext cx="1903611" cy="1149631"/>
            <a:chOff x="2203168" y="3920261"/>
            <a:chExt cx="1903611" cy="1149631"/>
          </a:xfrm>
        </p:grpSpPr>
        <p:grpSp>
          <p:nvGrpSpPr>
            <p:cNvPr id="552" name="Google Shape;552;p68"/>
            <p:cNvGrpSpPr/>
            <p:nvPr/>
          </p:nvGrpSpPr>
          <p:grpSpPr>
            <a:xfrm>
              <a:off x="2999872" y="3920261"/>
              <a:ext cx="1106907" cy="1149631"/>
              <a:chOff x="2999872" y="3920261"/>
              <a:chExt cx="1106907" cy="1149631"/>
            </a:xfrm>
          </p:grpSpPr>
          <p:sp>
            <p:nvSpPr>
              <p:cNvPr id="553" name="Google Shape;553;p68"/>
              <p:cNvSpPr/>
              <p:nvPr/>
            </p:nvSpPr>
            <p:spPr>
              <a:xfrm>
                <a:off x="3914274" y="4716965"/>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 name="Google Shape;554;p68"/>
              <p:cNvSpPr/>
              <p:nvPr/>
            </p:nvSpPr>
            <p:spPr>
              <a:xfrm rot="-2445614">
                <a:off x="3726156" y="4132808"/>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68"/>
              <p:cNvSpPr/>
              <p:nvPr/>
            </p:nvSpPr>
            <p:spPr>
              <a:xfrm rot="-5400000">
                <a:off x="3080083" y="3840050"/>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56" name="Google Shape;556;p68"/>
            <p:cNvGrpSpPr/>
            <p:nvPr/>
          </p:nvGrpSpPr>
          <p:grpSpPr>
            <a:xfrm rot="-5400000">
              <a:off x="2224530" y="3898899"/>
              <a:ext cx="1106907" cy="1149631"/>
              <a:chOff x="2999872" y="3920261"/>
              <a:chExt cx="1106907" cy="1149631"/>
            </a:xfrm>
          </p:grpSpPr>
          <p:sp>
            <p:nvSpPr>
              <p:cNvPr id="557" name="Google Shape;557;p68"/>
              <p:cNvSpPr/>
              <p:nvPr/>
            </p:nvSpPr>
            <p:spPr>
              <a:xfrm>
                <a:off x="3914274" y="4716965"/>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68"/>
              <p:cNvSpPr/>
              <p:nvPr/>
            </p:nvSpPr>
            <p:spPr>
              <a:xfrm rot="-2445614">
                <a:off x="3726156" y="4132808"/>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9" name="Google Shape;559;p68"/>
              <p:cNvSpPr/>
              <p:nvPr/>
            </p:nvSpPr>
            <p:spPr>
              <a:xfrm rot="-5400000">
                <a:off x="3080083" y="3840050"/>
                <a:ext cx="192505" cy="35292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560" name="Google Shape;560;p68"/>
          <p:cNvSpPr txBox="1"/>
          <p:nvPr/>
        </p:nvSpPr>
        <p:spPr>
          <a:xfrm>
            <a:off x="5319169" y="2982942"/>
            <a:ext cx="810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Sonars</a:t>
            </a:r>
            <a:endParaRPr/>
          </a:p>
        </p:txBody>
      </p:sp>
      <p:cxnSp>
        <p:nvCxnSpPr>
          <p:cNvPr id="561" name="Google Shape;561;p68"/>
          <p:cNvCxnSpPr>
            <a:stCxn id="560" idx="3"/>
            <a:endCxn id="553" idx="3"/>
          </p:cNvCxnSpPr>
          <p:nvPr/>
        </p:nvCxnSpPr>
        <p:spPr>
          <a:xfrm>
            <a:off x="6129840" y="3167608"/>
            <a:ext cx="1088400" cy="198300"/>
          </a:xfrm>
          <a:prstGeom prst="straightConnector1">
            <a:avLst/>
          </a:prstGeom>
          <a:noFill/>
          <a:ln cap="flat" cmpd="sng" w="9525">
            <a:solidFill>
              <a:schemeClr val="accent1"/>
            </a:solidFill>
            <a:prstDash val="solid"/>
            <a:miter lim="800000"/>
            <a:headEnd len="sm" w="sm" type="none"/>
            <a:tailEnd len="med" w="med" type="triangle"/>
          </a:ln>
        </p:spPr>
      </p:cxnSp>
      <p:sp>
        <p:nvSpPr>
          <p:cNvPr id="562" name="Google Shape;562;p68"/>
          <p:cNvSpPr/>
          <p:nvPr/>
        </p:nvSpPr>
        <p:spPr>
          <a:xfrm rot="2705730">
            <a:off x="9362540" y="1917878"/>
            <a:ext cx="3030757" cy="2979853"/>
          </a:xfrm>
          <a:prstGeom prst="rtTriangle">
            <a:avLst/>
          </a:prstGeom>
          <a:solidFill>
            <a:srgbClr val="C55A11">
              <a:alpha val="2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 name="Google Shape;563;p68"/>
          <p:cNvSpPr/>
          <p:nvPr/>
        </p:nvSpPr>
        <p:spPr>
          <a:xfrm>
            <a:off x="8634768" y="94794"/>
            <a:ext cx="3041411" cy="2867686"/>
          </a:xfrm>
          <a:prstGeom prst="rtTriangle">
            <a:avLst/>
          </a:prstGeom>
          <a:solidFill>
            <a:srgbClr val="C55A11">
              <a:alpha val="2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4" name="Google Shape;564;p68"/>
          <p:cNvSpPr/>
          <p:nvPr/>
        </p:nvSpPr>
        <p:spPr>
          <a:xfrm rot="5400000">
            <a:off x="8647232" y="3771255"/>
            <a:ext cx="2855549" cy="3041411"/>
          </a:xfrm>
          <a:prstGeom prst="rtTriangle">
            <a:avLst/>
          </a:prstGeom>
          <a:solidFill>
            <a:srgbClr val="C55A11">
              <a:alpha val="2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5" name="Google Shape;565;p68"/>
          <p:cNvSpPr/>
          <p:nvPr/>
        </p:nvSpPr>
        <p:spPr>
          <a:xfrm rot="3749241">
            <a:off x="9529828" y="2151291"/>
            <a:ext cx="1306706" cy="613611"/>
          </a:xfrm>
          <a:prstGeom prst="ellipse">
            <a:avLst/>
          </a:prstGeom>
          <a:gradFill>
            <a:gsLst>
              <a:gs pos="0">
                <a:srgbClr val="474747"/>
              </a:gs>
              <a:gs pos="50000">
                <a:schemeClr val="dk1"/>
              </a:gs>
              <a:gs pos="100000">
                <a:schemeClr val="dk1"/>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Obj1</a:t>
            </a:r>
            <a:endParaRPr/>
          </a:p>
        </p:txBody>
      </p:sp>
      <p:sp>
        <p:nvSpPr>
          <p:cNvPr id="566" name="Google Shape;566;p68"/>
          <p:cNvSpPr/>
          <p:nvPr/>
        </p:nvSpPr>
        <p:spPr>
          <a:xfrm rot="2896950">
            <a:off x="8375368" y="4623681"/>
            <a:ext cx="2480103" cy="847977"/>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Safe direction</a:t>
            </a:r>
            <a:endParaRPr/>
          </a:p>
        </p:txBody>
      </p:sp>
      <p:sp>
        <p:nvSpPr>
          <p:cNvPr id="567" name="Google Shape;567;p68"/>
          <p:cNvSpPr/>
          <p:nvPr/>
        </p:nvSpPr>
        <p:spPr>
          <a:xfrm>
            <a:off x="9116877" y="2946474"/>
            <a:ext cx="2304666" cy="868203"/>
          </a:xfrm>
          <a:prstGeom prst="rightArrow">
            <a:avLst>
              <a:gd fmla="val 50000" name="adj1"/>
              <a:gd fmla="val 50000" name="adj2"/>
            </a:avLst>
          </a:prstGeom>
          <a:gradFill>
            <a:gsLst>
              <a:gs pos="0">
                <a:srgbClr val="7FB75F"/>
              </a:gs>
              <a:gs pos="50000">
                <a:srgbClr val="6EB141"/>
              </a:gs>
              <a:gs pos="100000">
                <a:srgbClr val="5FA134"/>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Required direction</a:t>
            </a:r>
            <a:endParaRPr/>
          </a:p>
        </p:txBody>
      </p:sp>
      <p:sp>
        <p:nvSpPr>
          <p:cNvPr id="568" name="Google Shape;568;p68"/>
          <p:cNvSpPr txBox="1"/>
          <p:nvPr/>
        </p:nvSpPr>
        <p:spPr>
          <a:xfrm>
            <a:off x="8648358" y="3199694"/>
            <a:ext cx="345544" cy="553998"/>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69" name="Google Shape;569;p68"/>
          <p:cNvSpPr txBox="1"/>
          <p:nvPr/>
        </p:nvSpPr>
        <p:spPr>
          <a:xfrm>
            <a:off x="8426004" y="3699532"/>
            <a:ext cx="340158" cy="55399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0" name="Google Shape;570;p68"/>
          <p:cNvSpPr txBox="1"/>
          <p:nvPr/>
        </p:nvSpPr>
        <p:spPr>
          <a:xfrm>
            <a:off x="7963519" y="3836619"/>
            <a:ext cx="339388" cy="553998"/>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1" name="Google Shape;571;p68"/>
          <p:cNvSpPr txBox="1"/>
          <p:nvPr/>
        </p:nvSpPr>
        <p:spPr>
          <a:xfrm>
            <a:off x="7492409" y="3585228"/>
            <a:ext cx="336311" cy="553998"/>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2" name="Google Shape;572;p68"/>
          <p:cNvSpPr txBox="1"/>
          <p:nvPr/>
        </p:nvSpPr>
        <p:spPr>
          <a:xfrm>
            <a:off x="7394781" y="3141423"/>
            <a:ext cx="337785" cy="553998"/>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3" name="Google Shape;573;p68"/>
          <p:cNvSpPr txBox="1"/>
          <p:nvPr/>
        </p:nvSpPr>
        <p:spPr>
          <a:xfrm>
            <a:off x="7635540" y="2659685"/>
            <a:ext cx="338554" cy="553998"/>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4" name="Google Shape;574;p68"/>
          <p:cNvSpPr txBox="1"/>
          <p:nvPr/>
        </p:nvSpPr>
        <p:spPr>
          <a:xfrm>
            <a:off x="8048862" y="2501269"/>
            <a:ext cx="338554" cy="553998"/>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5" name="Google Shape;575;p68"/>
          <p:cNvSpPr txBox="1"/>
          <p:nvPr/>
        </p:nvSpPr>
        <p:spPr>
          <a:xfrm>
            <a:off x="8482146" y="2726269"/>
            <a:ext cx="338554" cy="553998"/>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9" name="Shape 579"/>
        <p:cNvGrpSpPr/>
        <p:nvPr/>
      </p:nvGrpSpPr>
      <p:grpSpPr>
        <a:xfrm>
          <a:off x="0" y="0"/>
          <a:ext cx="0" cy="0"/>
          <a:chOff x="0" y="0"/>
          <a:chExt cx="0" cy="0"/>
        </a:xfrm>
      </p:grpSpPr>
      <p:sp>
        <p:nvSpPr>
          <p:cNvPr id="580" name="Google Shape;580;p69"/>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Use for navigation</a:t>
            </a:r>
            <a:endParaRPr/>
          </a:p>
        </p:txBody>
      </p:sp>
      <p:sp>
        <p:nvSpPr>
          <p:cNvPr id="581" name="Google Shape;581;p69"/>
          <p:cNvSpPr txBox="1"/>
          <p:nvPr>
            <p:ph idx="1" type="body"/>
          </p:nvPr>
        </p:nvSpPr>
        <p:spPr>
          <a:xfrm>
            <a:off x="0" y="884420"/>
            <a:ext cx="6172200" cy="59735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Typical applications of an ultrasound position sensor for navigation of robots include the use of a sensor ring around the robot or a rotating sensor to determine the angle for different objects. </a:t>
            </a:r>
            <a:endParaRPr/>
          </a:p>
        </p:txBody>
      </p:sp>
      <p:pic>
        <p:nvPicPr>
          <p:cNvPr id="582" name="Google Shape;582;p69" title="Radar (Sonar) using Processing 3"/>
          <p:cNvPicPr preferRelativeResize="0"/>
          <p:nvPr>
            <p:ph idx="2" type="body"/>
          </p:nvPr>
        </p:nvPicPr>
        <p:blipFill rotWithShape="1">
          <a:blip r:embed="rId3">
            <a:alphaModFix/>
          </a:blip>
          <a:srcRect b="0" l="0" r="0" t="0"/>
          <a:stretch/>
        </p:blipFill>
        <p:spPr>
          <a:xfrm>
            <a:off x="6096000" y="884419"/>
            <a:ext cx="6019800" cy="3386138"/>
          </a:xfrm>
          <a:prstGeom prst="rect">
            <a:avLst/>
          </a:prstGeom>
          <a:noFill/>
          <a:ln>
            <a:noFill/>
          </a:ln>
        </p:spPr>
      </p:pic>
      <p:sp>
        <p:nvSpPr>
          <p:cNvPr id="583" name="Google Shape;583;p69"/>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584" name="Google Shape;584;p69"/>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831850" y="4661941"/>
            <a:ext cx="10515600" cy="1308750"/>
          </a:xfrm>
          <a:prstGeom prst="rect">
            <a:avLst/>
          </a:prstGeom>
          <a:solidFill>
            <a:srgbClr val="BBD6EE"/>
          </a:solid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t/>
            </a:r>
            <a:endParaRPr/>
          </a:p>
        </p:txBody>
      </p:sp>
      <p:sp>
        <p:nvSpPr>
          <p:cNvPr id="590" name="Google Shape;590;p70"/>
          <p:cNvSpPr txBox="1"/>
          <p:nvPr>
            <p:ph idx="11" type="ftr"/>
          </p:nvPr>
        </p:nvSpPr>
        <p:spPr>
          <a:xfrm>
            <a:off x="831850" y="1924206"/>
            <a:ext cx="10509250" cy="2707755"/>
          </a:xfrm>
          <a:prstGeom prst="rect">
            <a:avLst/>
          </a:prstGeom>
          <a:solidFill>
            <a:srgbClr val="0070C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SRF0* Ultrasonic Sensor</a:t>
            </a:r>
            <a:endParaRPr/>
          </a:p>
        </p:txBody>
      </p:sp>
      <p:sp>
        <p:nvSpPr>
          <p:cNvPr id="591" name="Google Shape;591;p70"/>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1"/>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SRF04 and 05</a:t>
            </a:r>
            <a:endParaRPr/>
          </a:p>
        </p:txBody>
      </p:sp>
      <p:pic>
        <p:nvPicPr>
          <p:cNvPr id="598" name="Google Shape;598;p71"/>
          <p:cNvPicPr preferRelativeResize="0"/>
          <p:nvPr>
            <p:ph idx="1" type="body"/>
          </p:nvPr>
        </p:nvPicPr>
        <p:blipFill rotWithShape="1">
          <a:blip r:embed="rId3">
            <a:alphaModFix/>
          </a:blip>
          <a:srcRect b="0" l="0" r="0" t="0"/>
          <a:stretch/>
        </p:blipFill>
        <p:spPr>
          <a:xfrm>
            <a:off x="5705559" y="2175549"/>
            <a:ext cx="5991225" cy="3467100"/>
          </a:xfrm>
          <a:prstGeom prst="rect">
            <a:avLst/>
          </a:prstGeom>
          <a:noFill/>
          <a:ln>
            <a:noFill/>
          </a:ln>
        </p:spPr>
      </p:pic>
      <p:sp>
        <p:nvSpPr>
          <p:cNvPr id="599" name="Google Shape;599;p71"/>
          <p:cNvSpPr txBox="1"/>
          <p:nvPr>
            <p:ph idx="2" type="body"/>
          </p:nvPr>
        </p:nvSpPr>
        <p:spPr>
          <a:xfrm>
            <a:off x="592501" y="1445978"/>
            <a:ext cx="5422392" cy="36330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US" sz="1800"/>
              <a:t>The SRF04 has 4 terminals.</a:t>
            </a:r>
            <a:endParaRPr/>
          </a:p>
          <a:p>
            <a:pPr indent="-228600" lvl="1" marL="685800" rtl="0" algn="l">
              <a:lnSpc>
                <a:spcPct val="90000"/>
              </a:lnSpc>
              <a:spcBef>
                <a:spcPts val="500"/>
              </a:spcBef>
              <a:spcAft>
                <a:spcPts val="0"/>
              </a:spcAft>
              <a:buClr>
                <a:schemeClr val="dk1"/>
              </a:buClr>
              <a:buSzPts val="1600"/>
              <a:buChar char="•"/>
            </a:pPr>
            <a:r>
              <a:rPr lang="en-US" sz="1600"/>
              <a:t>Vcc</a:t>
            </a:r>
            <a:endParaRPr/>
          </a:p>
          <a:p>
            <a:pPr indent="-228600" lvl="1" marL="685800" rtl="0" algn="l">
              <a:lnSpc>
                <a:spcPct val="90000"/>
              </a:lnSpc>
              <a:spcBef>
                <a:spcPts val="500"/>
              </a:spcBef>
              <a:spcAft>
                <a:spcPts val="0"/>
              </a:spcAft>
              <a:buClr>
                <a:schemeClr val="dk1"/>
              </a:buClr>
              <a:buSzPts val="1600"/>
              <a:buChar char="•"/>
            </a:pPr>
            <a:r>
              <a:rPr lang="en-US" sz="1600"/>
              <a:t>Trig</a:t>
            </a:r>
            <a:endParaRPr/>
          </a:p>
          <a:p>
            <a:pPr indent="-228600" lvl="1" marL="685800" rtl="0" algn="l">
              <a:lnSpc>
                <a:spcPct val="90000"/>
              </a:lnSpc>
              <a:spcBef>
                <a:spcPts val="500"/>
              </a:spcBef>
              <a:spcAft>
                <a:spcPts val="0"/>
              </a:spcAft>
              <a:buClr>
                <a:schemeClr val="dk1"/>
              </a:buClr>
              <a:buSzPts val="1600"/>
              <a:buChar char="•"/>
            </a:pPr>
            <a:r>
              <a:rPr lang="en-US" sz="1600"/>
              <a:t>Echo</a:t>
            </a:r>
            <a:endParaRPr/>
          </a:p>
          <a:p>
            <a:pPr indent="-228600" lvl="1" marL="685800" rtl="0" algn="l">
              <a:lnSpc>
                <a:spcPct val="90000"/>
              </a:lnSpc>
              <a:spcBef>
                <a:spcPts val="500"/>
              </a:spcBef>
              <a:spcAft>
                <a:spcPts val="0"/>
              </a:spcAft>
              <a:buClr>
                <a:schemeClr val="dk1"/>
              </a:buClr>
              <a:buSzPts val="1600"/>
              <a:buChar char="•"/>
            </a:pPr>
            <a:r>
              <a:rPr lang="en-US" sz="1600"/>
              <a:t>Ground	</a:t>
            </a:r>
            <a:endParaRPr/>
          </a:p>
          <a:p>
            <a:pPr indent="-76200" lvl="1" marL="685800" rtl="0" algn="l">
              <a:lnSpc>
                <a:spcPct val="90000"/>
              </a:lnSpc>
              <a:spcBef>
                <a:spcPts val="500"/>
              </a:spcBef>
              <a:spcAft>
                <a:spcPts val="0"/>
              </a:spcAft>
              <a:buClr>
                <a:schemeClr val="dk1"/>
              </a:buClr>
              <a:buSzPts val="2400"/>
              <a:buNone/>
            </a:pPr>
            <a:r>
              <a:t/>
            </a:r>
            <a:endParaRPr/>
          </a:p>
        </p:txBody>
      </p:sp>
      <p:sp>
        <p:nvSpPr>
          <p:cNvPr id="600" name="Google Shape;600;p71"/>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SRF0* Ultrasonic Sensor</a:t>
            </a:r>
            <a:endParaRPr/>
          </a:p>
        </p:txBody>
      </p:sp>
      <p:sp>
        <p:nvSpPr>
          <p:cNvPr id="601" name="Google Shape;601;p71"/>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2" name="Google Shape;602;p71"/>
          <p:cNvSpPr/>
          <p:nvPr/>
        </p:nvSpPr>
        <p:spPr>
          <a:xfrm>
            <a:off x="142418" y="6370153"/>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https://www.robot-electronics.co.uk/htm/srf05tech.htm</a:t>
            </a:r>
            <a:r>
              <a:rPr lang="en-US" sz="1800">
                <a:solidFill>
                  <a:schemeClr val="dk1"/>
                </a:solidFill>
                <a:latin typeface="Calibri"/>
                <a:ea typeface="Calibri"/>
                <a:cs typeface="Calibri"/>
                <a:sym typeface="Calibri"/>
              </a:rPr>
              <a:t> </a:t>
            </a:r>
            <a:endParaRPr/>
          </a:p>
        </p:txBody>
      </p:sp>
      <p:pic>
        <p:nvPicPr>
          <p:cNvPr descr="Image result for srf04" id="603" name="Google Shape;603;p71"/>
          <p:cNvPicPr preferRelativeResize="0"/>
          <p:nvPr/>
        </p:nvPicPr>
        <p:blipFill rotWithShape="1">
          <a:blip r:embed="rId5">
            <a:alphaModFix/>
          </a:blip>
          <a:srcRect b="0" l="0" r="0" t="0"/>
          <a:stretch/>
        </p:blipFill>
        <p:spPr>
          <a:xfrm>
            <a:off x="736516" y="2870711"/>
            <a:ext cx="3787775" cy="2310543"/>
          </a:xfrm>
          <a:prstGeom prst="rect">
            <a:avLst/>
          </a:prstGeom>
          <a:noFill/>
          <a:ln>
            <a:noFill/>
          </a:ln>
        </p:spPr>
      </p:pic>
      <p:sp>
        <p:nvSpPr>
          <p:cNvPr id="604" name="Google Shape;604;p71"/>
          <p:cNvSpPr/>
          <p:nvPr/>
        </p:nvSpPr>
        <p:spPr>
          <a:xfrm>
            <a:off x="6324227" y="1475300"/>
            <a:ext cx="312457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SRF05 has 5 terminals.</a:t>
            </a:r>
            <a:br>
              <a:rPr b="1"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605" name="Google Shape;605;p71"/>
          <p:cNvSpPr txBox="1"/>
          <p:nvPr/>
        </p:nvSpPr>
        <p:spPr>
          <a:xfrm>
            <a:off x="6486442" y="5494383"/>
            <a:ext cx="294907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Mode: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HIGH =&gt; Separate Trigger and Echo</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LOW =&gt; Single Trigger and Echo PIN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2"/>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Operation SRF 04/05</a:t>
            </a:r>
            <a:endParaRPr/>
          </a:p>
        </p:txBody>
      </p:sp>
      <p:sp>
        <p:nvSpPr>
          <p:cNvPr id="612" name="Google Shape;612;p72"/>
          <p:cNvSpPr txBox="1"/>
          <p:nvPr>
            <p:ph idx="1" type="body"/>
          </p:nvPr>
        </p:nvSpPr>
        <p:spPr>
          <a:xfrm>
            <a:off x="1" y="1856961"/>
            <a:ext cx="5486400" cy="5001039"/>
          </a:xfrm>
          <a:prstGeom prst="rect">
            <a:avLst/>
          </a:prstGeom>
          <a:noFill/>
          <a:ln>
            <a:noFill/>
          </a:ln>
        </p:spPr>
        <p:txBody>
          <a:bodyPr anchorCtr="0" anchor="t" bIns="45700" lIns="91425" spcFirstLastPara="1" rIns="91425" wrap="square" tIns="45700">
            <a:noAutofit/>
          </a:bodyPr>
          <a:lstStyle/>
          <a:p>
            <a:pPr indent="-342900" lvl="1" marL="666900" rtl="0" algn="l">
              <a:lnSpc>
                <a:spcPct val="90000"/>
              </a:lnSpc>
              <a:spcBef>
                <a:spcPts val="0"/>
              </a:spcBef>
              <a:spcAft>
                <a:spcPts val="0"/>
              </a:spcAft>
              <a:buClr>
                <a:schemeClr val="dk1"/>
              </a:buClr>
              <a:buSzPts val="1800"/>
              <a:buFont typeface="Calibri"/>
              <a:buAutoNum type="arabicPeriod"/>
            </a:pPr>
            <a:r>
              <a:rPr lang="en-US" sz="1800"/>
              <a:t>A minimum pulse of 10 𝜇𝑆 is applied in the SRF04/05 TRIGGER.</a:t>
            </a:r>
            <a:br>
              <a:rPr lang="en-US" sz="1800"/>
            </a:br>
            <a:r>
              <a:rPr lang="en-US" sz="1800"/>
              <a:t>The sensor sends an 8-PULSE signal at a frequency of 40 kHz (ultrasonic).</a:t>
            </a:r>
            <a:br>
              <a:rPr lang="en-US" sz="1800"/>
            </a:br>
            <a:r>
              <a:rPr lang="en-US" sz="1800"/>
              <a:t>At the same time the ECHO pin will be high. </a:t>
            </a:r>
            <a:br>
              <a:rPr lang="en-US" sz="1800"/>
            </a:br>
            <a:r>
              <a:rPr lang="en-US" sz="1800"/>
              <a:t>The sensor will wait to detect the echo of the signal sent and as soon as it detects it puts the output echo in low again. </a:t>
            </a:r>
            <a:endParaRPr/>
          </a:p>
          <a:p>
            <a:pPr indent="-228600" lvl="0" marL="228600" rtl="0" algn="l">
              <a:lnSpc>
                <a:spcPct val="90000"/>
              </a:lnSpc>
              <a:spcBef>
                <a:spcPts val="1000"/>
              </a:spcBef>
              <a:spcAft>
                <a:spcPts val="0"/>
              </a:spcAft>
              <a:buClr>
                <a:schemeClr val="dk1"/>
              </a:buClr>
              <a:buSzPts val="2000"/>
              <a:buChar char="•"/>
            </a:pPr>
            <a:r>
              <a:rPr lang="en-US" sz="2000"/>
              <a:t>The ECHO output generates a pulse whose width is proportional to the Object's distance. </a:t>
            </a:r>
            <a:br>
              <a:rPr lang="en-US" sz="2000"/>
            </a:br>
            <a:r>
              <a:rPr lang="en-US" sz="2000"/>
              <a:t>If the sensor does not detect an echo, then the pulse width in echo will be 36mS.</a:t>
            </a:r>
            <a:endParaRPr/>
          </a:p>
        </p:txBody>
      </p:sp>
      <p:pic>
        <p:nvPicPr>
          <p:cNvPr descr="https://www.robot-electronics.co.uk/images/srf04timing.gif" id="613" name="Google Shape;613;p72"/>
          <p:cNvPicPr preferRelativeResize="0"/>
          <p:nvPr>
            <p:ph idx="2" type="body"/>
          </p:nvPr>
        </p:nvPicPr>
        <p:blipFill rotWithShape="1">
          <a:blip r:embed="rId3">
            <a:alphaModFix/>
          </a:blip>
          <a:srcRect b="0" l="0" r="0" t="0"/>
          <a:stretch/>
        </p:blipFill>
        <p:spPr>
          <a:xfrm>
            <a:off x="5486401" y="884421"/>
            <a:ext cx="6676571" cy="5001039"/>
          </a:xfrm>
          <a:prstGeom prst="rect">
            <a:avLst/>
          </a:prstGeom>
          <a:noFill/>
          <a:ln>
            <a:noFill/>
          </a:ln>
        </p:spPr>
      </p:pic>
      <p:sp>
        <p:nvSpPr>
          <p:cNvPr id="614" name="Google Shape;614;p72"/>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SRF0* Ultrasonic Sensor</a:t>
            </a:r>
            <a:endParaRPr/>
          </a:p>
        </p:txBody>
      </p:sp>
      <p:sp>
        <p:nvSpPr>
          <p:cNvPr id="615" name="Google Shape;615;p72"/>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pic>
        <p:nvPicPr>
          <p:cNvPr descr="https://www.robot-electronics.co.uk/images/srf04timing.gif" id="620" name="Google Shape;620;p73"/>
          <p:cNvPicPr preferRelativeResize="0"/>
          <p:nvPr/>
        </p:nvPicPr>
        <p:blipFill rotWithShape="1">
          <a:blip r:embed="rId3">
            <a:alphaModFix/>
          </a:blip>
          <a:srcRect b="0" l="0" r="0" t="0"/>
          <a:stretch/>
        </p:blipFill>
        <p:spPr>
          <a:xfrm>
            <a:off x="5340636" y="1052852"/>
            <a:ext cx="6676571" cy="5001039"/>
          </a:xfrm>
          <a:prstGeom prst="rect">
            <a:avLst/>
          </a:prstGeom>
          <a:noFill/>
          <a:ln>
            <a:noFill/>
          </a:ln>
        </p:spPr>
      </p:pic>
      <p:sp>
        <p:nvSpPr>
          <p:cNvPr id="621" name="Google Shape;621;p73"/>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Operation SRF 04/05 (2)</a:t>
            </a:r>
            <a:endParaRPr/>
          </a:p>
        </p:txBody>
      </p:sp>
      <p:sp>
        <p:nvSpPr>
          <p:cNvPr id="622" name="Google Shape;622;p73"/>
          <p:cNvSpPr txBox="1"/>
          <p:nvPr>
            <p:ph idx="1" type="body"/>
          </p:nvPr>
        </p:nvSpPr>
        <p:spPr>
          <a:xfrm>
            <a:off x="174793" y="2111889"/>
            <a:ext cx="4992294" cy="3633047"/>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lang="en-US"/>
              <a:t>The sensor can take a new measurement approximately every 50mS, or 20 times per second. </a:t>
            </a:r>
            <a:br>
              <a:rPr lang="en-US"/>
            </a:br>
            <a:r>
              <a:rPr lang="en-US"/>
              <a:t>Note, a minimum of 50 mS should be expected before the next trigger pulse is sent, even if the SRF04 detects a nearby object and the ECHO pulse is shorter.  (this is for the purpose of ensuring that the pulse train disappears and does not produce errors in the next measurement).</a:t>
            </a:r>
            <a:endParaRPr/>
          </a:p>
        </p:txBody>
      </p:sp>
      <p:sp>
        <p:nvSpPr>
          <p:cNvPr id="623" name="Google Shape;623;p73"/>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SRF0* Ultrasonic Sensor</a:t>
            </a:r>
            <a:endParaRPr/>
          </a:p>
        </p:txBody>
      </p:sp>
      <p:sp>
        <p:nvSpPr>
          <p:cNvPr id="624" name="Google Shape;624;p73"/>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8"/>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Definition of SONAR</a:t>
            </a:r>
            <a:endParaRPr/>
          </a:p>
        </p:txBody>
      </p:sp>
      <p:sp>
        <p:nvSpPr>
          <p:cNvPr id="398" name="Google Shape;398;p58"/>
          <p:cNvSpPr txBox="1"/>
          <p:nvPr>
            <p:ph idx="1" type="body"/>
          </p:nvPr>
        </p:nvSpPr>
        <p:spPr>
          <a:xfrm>
            <a:off x="0" y="1473179"/>
            <a:ext cx="5983705" cy="222939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This term describes a range of sensors that use acoustic signals to measure the distance to objects. </a:t>
            </a:r>
            <a:endParaRPr/>
          </a:p>
          <a:p>
            <a:pPr indent="-228600" lvl="0" marL="228600" rtl="0" algn="just">
              <a:lnSpc>
                <a:spcPct val="90000"/>
              </a:lnSpc>
              <a:spcBef>
                <a:spcPts val="1000"/>
              </a:spcBef>
              <a:spcAft>
                <a:spcPts val="0"/>
              </a:spcAft>
              <a:buClr>
                <a:schemeClr val="dk1"/>
              </a:buClr>
              <a:buSzPts val="2800"/>
              <a:buChar char="•"/>
            </a:pPr>
            <a:r>
              <a:rPr lang="en-US"/>
              <a:t>They were created originally to improve ship navigation.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399" name="Google Shape;399;p58"/>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400" name="Google Shape;400;p5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58"/>
          <p:cNvSpPr/>
          <p:nvPr/>
        </p:nvSpPr>
        <p:spPr>
          <a:xfrm>
            <a:off x="244309" y="994134"/>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222222"/>
                </a:solidFill>
                <a:latin typeface="Arial"/>
                <a:ea typeface="Arial"/>
                <a:cs typeface="Arial"/>
                <a:sym typeface="Arial"/>
              </a:rPr>
              <a:t>Sonar</a:t>
            </a:r>
            <a:r>
              <a:rPr lang="en-US" sz="1800">
                <a:solidFill>
                  <a:srgbClr val="222222"/>
                </a:solidFill>
                <a:latin typeface="Arial"/>
                <a:ea typeface="Arial"/>
                <a:cs typeface="Arial"/>
                <a:sym typeface="Arial"/>
              </a:rPr>
              <a:t> (</a:t>
            </a:r>
            <a:r>
              <a:rPr b="1" lang="en-US" sz="1800">
                <a:solidFill>
                  <a:srgbClr val="222222"/>
                </a:solidFill>
                <a:latin typeface="Arial"/>
                <a:ea typeface="Arial"/>
                <a:cs typeface="Arial"/>
                <a:sym typeface="Arial"/>
              </a:rPr>
              <a:t>So</a:t>
            </a:r>
            <a:r>
              <a:rPr lang="en-US" sz="1800">
                <a:solidFill>
                  <a:srgbClr val="222222"/>
                </a:solidFill>
                <a:latin typeface="Arial"/>
                <a:ea typeface="Arial"/>
                <a:cs typeface="Arial"/>
                <a:sym typeface="Arial"/>
              </a:rPr>
              <a:t>und </a:t>
            </a:r>
            <a:r>
              <a:rPr b="1" lang="en-US" sz="1800">
                <a:solidFill>
                  <a:srgbClr val="222222"/>
                </a:solidFill>
                <a:latin typeface="Arial"/>
                <a:ea typeface="Arial"/>
                <a:cs typeface="Arial"/>
                <a:sym typeface="Arial"/>
              </a:rPr>
              <a:t>N</a:t>
            </a:r>
            <a:r>
              <a:rPr lang="en-US" sz="1800">
                <a:solidFill>
                  <a:srgbClr val="222222"/>
                </a:solidFill>
                <a:latin typeface="Arial"/>
                <a:ea typeface="Arial"/>
                <a:cs typeface="Arial"/>
                <a:sym typeface="Arial"/>
              </a:rPr>
              <a:t>avigation </a:t>
            </a:r>
            <a:r>
              <a:rPr b="1" lang="en-US" sz="1800">
                <a:solidFill>
                  <a:srgbClr val="222222"/>
                </a:solidFill>
                <a:latin typeface="Arial"/>
                <a:ea typeface="Arial"/>
                <a:cs typeface="Arial"/>
                <a:sym typeface="Arial"/>
              </a:rPr>
              <a:t>A</a:t>
            </a:r>
            <a:r>
              <a:rPr lang="en-US" sz="1800">
                <a:solidFill>
                  <a:srgbClr val="222222"/>
                </a:solidFill>
                <a:latin typeface="Arial"/>
                <a:ea typeface="Arial"/>
                <a:cs typeface="Arial"/>
                <a:sym typeface="Arial"/>
              </a:rPr>
              <a:t>nd </a:t>
            </a:r>
            <a:r>
              <a:rPr b="1" lang="en-US" sz="1800">
                <a:solidFill>
                  <a:srgbClr val="222222"/>
                </a:solidFill>
                <a:latin typeface="Arial"/>
                <a:ea typeface="Arial"/>
                <a:cs typeface="Arial"/>
                <a:sym typeface="Arial"/>
              </a:rPr>
              <a:t>R</a:t>
            </a:r>
            <a:r>
              <a:rPr lang="en-US" sz="1800">
                <a:solidFill>
                  <a:srgbClr val="222222"/>
                </a:solidFill>
                <a:latin typeface="Arial"/>
                <a:ea typeface="Arial"/>
                <a:cs typeface="Arial"/>
                <a:sym typeface="Arial"/>
              </a:rPr>
              <a:t>anging)</a:t>
            </a:r>
            <a:endParaRPr sz="1800">
              <a:solidFill>
                <a:schemeClr val="dk1"/>
              </a:solidFill>
              <a:latin typeface="Calibri"/>
              <a:ea typeface="Calibri"/>
              <a:cs typeface="Calibri"/>
              <a:sym typeface="Calibri"/>
            </a:endParaRPr>
          </a:p>
        </p:txBody>
      </p:sp>
      <p:pic>
        <p:nvPicPr>
          <p:cNvPr id="402" name="Google Shape;402;p58"/>
          <p:cNvPicPr preferRelativeResize="0"/>
          <p:nvPr>
            <p:ph idx="2" type="body"/>
          </p:nvPr>
        </p:nvPicPr>
        <p:blipFill rotWithShape="1">
          <a:blip r:embed="rId3">
            <a:alphaModFix/>
          </a:blip>
          <a:srcRect b="0" l="0" r="0" t="0"/>
          <a:stretch/>
        </p:blipFill>
        <p:spPr>
          <a:xfrm>
            <a:off x="6096000" y="884421"/>
            <a:ext cx="6019800" cy="4394619"/>
          </a:xfrm>
          <a:prstGeom prst="rect">
            <a:avLst/>
          </a:prstGeom>
          <a:noFill/>
          <a:ln>
            <a:noFill/>
          </a:ln>
        </p:spPr>
      </p:pic>
      <p:sp>
        <p:nvSpPr>
          <p:cNvPr id="403" name="Google Shape;403;p58"/>
          <p:cNvSpPr/>
          <p:nvPr/>
        </p:nvSpPr>
        <p:spPr>
          <a:xfrm>
            <a:off x="6400800" y="5413374"/>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https://sites.google.com/a/acsbr.org/sec-2-lss-physics-2014/home/chapters/4-sound/1-sound-lesson/ultrasound</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Basic physics</a:t>
            </a:r>
            <a:endParaRPr/>
          </a:p>
        </p:txBody>
      </p:sp>
      <p:sp>
        <p:nvSpPr>
          <p:cNvPr id="410" name="Google Shape;410;p59"/>
          <p:cNvSpPr txBox="1"/>
          <p:nvPr>
            <p:ph idx="1" type="body"/>
          </p:nvPr>
        </p:nvSpPr>
        <p:spPr>
          <a:xfrm>
            <a:off x="0" y="1473179"/>
            <a:ext cx="5983705" cy="5019696"/>
          </a:xfrm>
          <a:prstGeom prst="rect">
            <a:avLst/>
          </a:prstGeom>
          <a:blipFill rotWithShape="1">
            <a:blip r:embed="rId3">
              <a:alphaModFix/>
            </a:blip>
            <a:stretch>
              <a:fillRect b="-2429" l="-1525" r="-1831" t="-2551"/>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411" name="Google Shape;411;p59"/>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412" name="Google Shape;412;p59"/>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3" name="Google Shape;413;p59"/>
          <p:cNvPicPr preferRelativeResize="0"/>
          <p:nvPr/>
        </p:nvPicPr>
        <p:blipFill rotWithShape="1">
          <a:blip r:embed="rId4">
            <a:alphaModFix/>
          </a:blip>
          <a:srcRect b="0" l="0" r="0" t="0"/>
          <a:stretch/>
        </p:blipFill>
        <p:spPr>
          <a:xfrm>
            <a:off x="6538366" y="2757828"/>
            <a:ext cx="4807783" cy="1342344"/>
          </a:xfrm>
          <a:prstGeom prst="rect">
            <a:avLst/>
          </a:prstGeom>
          <a:noFill/>
          <a:ln>
            <a:noFill/>
          </a:ln>
        </p:spPr>
      </p:pic>
      <p:sp>
        <p:nvSpPr>
          <p:cNvPr id="414" name="Google Shape;414;p59"/>
          <p:cNvSpPr txBox="1"/>
          <p:nvPr/>
        </p:nvSpPr>
        <p:spPr>
          <a:xfrm>
            <a:off x="6610662" y="4512039"/>
            <a:ext cx="53760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sound wave is a longitudinal perturbation of pressure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Types of SONAR</a:t>
            </a:r>
            <a:endParaRPr/>
          </a:p>
        </p:txBody>
      </p:sp>
      <p:sp>
        <p:nvSpPr>
          <p:cNvPr id="421" name="Google Shape;421;p60"/>
          <p:cNvSpPr txBox="1"/>
          <p:nvPr>
            <p:ph idx="1" type="body"/>
          </p:nvPr>
        </p:nvSpPr>
        <p:spPr>
          <a:xfrm>
            <a:off x="0" y="1473179"/>
            <a:ext cx="5983705" cy="363304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There are two different operational modes for sonar:</a:t>
            </a:r>
            <a:endParaRPr/>
          </a:p>
          <a:p>
            <a:pPr indent="-228600" lvl="1" marL="685800" rtl="0" algn="just">
              <a:lnSpc>
                <a:spcPct val="90000"/>
              </a:lnSpc>
              <a:spcBef>
                <a:spcPts val="500"/>
              </a:spcBef>
              <a:spcAft>
                <a:spcPts val="0"/>
              </a:spcAft>
              <a:buClr>
                <a:schemeClr val="dk1"/>
              </a:buClr>
              <a:buSzPts val="2400"/>
              <a:buChar char="•"/>
            </a:pPr>
            <a:r>
              <a:rPr b="1" lang="en-US"/>
              <a:t>Passive sonar</a:t>
            </a:r>
            <a:r>
              <a:rPr lang="en-US"/>
              <a:t>, where an acoustic noise source is radiated by the target, and the sonar only receives the acoustic signals.</a:t>
            </a:r>
            <a:endParaRPr/>
          </a:p>
          <a:p>
            <a:pPr indent="-228600" lvl="1" marL="685800" rtl="0" algn="just">
              <a:lnSpc>
                <a:spcPct val="90000"/>
              </a:lnSpc>
              <a:spcBef>
                <a:spcPts val="500"/>
              </a:spcBef>
              <a:spcAft>
                <a:spcPts val="0"/>
              </a:spcAft>
              <a:buClr>
                <a:schemeClr val="dk1"/>
              </a:buClr>
              <a:buSzPts val="2400"/>
              <a:buChar char="•"/>
            </a:pPr>
            <a:r>
              <a:rPr b="1" lang="en-US"/>
              <a:t>Active sonar</a:t>
            </a:r>
            <a:r>
              <a:rPr lang="en-US"/>
              <a:t>, where the sonar itself transmits an acoustic signal, which again propagates to a reflector (or target), which again reflects the signal back to the sonar receiver.</a:t>
            </a:r>
            <a:endParaRPr/>
          </a:p>
        </p:txBody>
      </p:sp>
      <p:sp>
        <p:nvSpPr>
          <p:cNvPr id="422" name="Google Shape;422;p60"/>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423" name="Google Shape;423;p60"/>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4" name="Google Shape;424;p60"/>
          <p:cNvPicPr preferRelativeResize="0"/>
          <p:nvPr>
            <p:ph idx="2" type="body"/>
          </p:nvPr>
        </p:nvPicPr>
        <p:blipFill rotWithShape="1">
          <a:blip r:embed="rId3">
            <a:alphaModFix/>
          </a:blip>
          <a:srcRect b="0" l="0" r="0" t="0"/>
          <a:stretch/>
        </p:blipFill>
        <p:spPr>
          <a:xfrm>
            <a:off x="6942385" y="985243"/>
            <a:ext cx="4479429" cy="2613482"/>
          </a:xfrm>
          <a:prstGeom prst="rect">
            <a:avLst/>
          </a:prstGeom>
          <a:noFill/>
          <a:ln>
            <a:noFill/>
          </a:ln>
        </p:spPr>
      </p:pic>
      <p:pic>
        <p:nvPicPr>
          <p:cNvPr id="425" name="Google Shape;425;p60"/>
          <p:cNvPicPr preferRelativeResize="0"/>
          <p:nvPr/>
        </p:nvPicPr>
        <p:blipFill rotWithShape="1">
          <a:blip r:embed="rId4">
            <a:alphaModFix/>
          </a:blip>
          <a:srcRect b="0" l="0" r="0" t="0"/>
          <a:stretch/>
        </p:blipFill>
        <p:spPr>
          <a:xfrm>
            <a:off x="7779895" y="3525067"/>
            <a:ext cx="3180413" cy="3270913"/>
          </a:xfrm>
          <a:prstGeom prst="rect">
            <a:avLst/>
          </a:prstGeom>
          <a:noFill/>
          <a:ln>
            <a:noFill/>
          </a:ln>
        </p:spPr>
      </p:pic>
      <p:cxnSp>
        <p:nvCxnSpPr>
          <p:cNvPr id="426" name="Google Shape;426;p60"/>
          <p:cNvCxnSpPr/>
          <p:nvPr/>
        </p:nvCxnSpPr>
        <p:spPr>
          <a:xfrm>
            <a:off x="1528997" y="5106226"/>
            <a:ext cx="884400" cy="7248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sp>
        <p:nvSpPr>
          <p:cNvPr id="427" name="Google Shape;427;p60"/>
          <p:cNvSpPr txBox="1"/>
          <p:nvPr/>
        </p:nvSpPr>
        <p:spPr>
          <a:xfrm>
            <a:off x="2413416" y="5694984"/>
            <a:ext cx="18566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Ultrasonic sensor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2" name="Shape 432"/>
        <p:cNvGrpSpPr/>
        <p:nvPr/>
      </p:nvGrpSpPr>
      <p:grpSpPr>
        <a:xfrm>
          <a:off x="0" y="0"/>
          <a:ext cx="0" cy="0"/>
          <a:chOff x="0" y="0"/>
          <a:chExt cx="0" cy="0"/>
        </a:xfrm>
      </p:grpSpPr>
      <p:sp>
        <p:nvSpPr>
          <p:cNvPr id="433" name="Google Shape;433;p61"/>
          <p:cNvSpPr txBox="1"/>
          <p:nvPr>
            <p:ph type="title"/>
          </p:nvPr>
        </p:nvSpPr>
        <p:spPr>
          <a:xfrm>
            <a:off x="0" y="-16042"/>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Application of SONARS </a:t>
            </a:r>
            <a:endParaRPr/>
          </a:p>
        </p:txBody>
      </p:sp>
      <p:sp>
        <p:nvSpPr>
          <p:cNvPr id="434" name="Google Shape;434;p61"/>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435" name="Google Shape;435;p61"/>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6" name="Google Shape;436;p61"/>
          <p:cNvSpPr/>
          <p:nvPr/>
        </p:nvSpPr>
        <p:spPr>
          <a:xfrm>
            <a:off x="128336" y="5855368"/>
            <a:ext cx="604386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https://www.youtube.com/watch?time_continue=87&amp;v=-fAAxEIFeLU</a:t>
            </a:r>
            <a:r>
              <a:rPr lang="en-US" sz="1800">
                <a:solidFill>
                  <a:schemeClr val="dk1"/>
                </a:solidFill>
                <a:latin typeface="Calibri"/>
                <a:ea typeface="Calibri"/>
                <a:cs typeface="Calibri"/>
                <a:sym typeface="Calibri"/>
              </a:rPr>
              <a:t>: Scientists "See" Ocean Floor via Sonar | National Geographic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37" name="Google Shape;437;p61" title="Scientists &quot;See&quot; Ocean Floor via Sonar | National Geographic"/>
          <p:cNvPicPr preferRelativeResize="0"/>
          <p:nvPr/>
        </p:nvPicPr>
        <p:blipFill rotWithShape="1">
          <a:blip r:embed="rId4">
            <a:alphaModFix/>
          </a:blip>
          <a:srcRect b="0" l="0" r="0" t="0"/>
          <a:stretch/>
        </p:blipFill>
        <p:spPr>
          <a:xfrm>
            <a:off x="0" y="868378"/>
            <a:ext cx="5790042" cy="3256899"/>
          </a:xfrm>
          <a:prstGeom prst="rect">
            <a:avLst/>
          </a:prstGeom>
          <a:noFill/>
          <a:ln>
            <a:noFill/>
          </a:ln>
        </p:spPr>
      </p:pic>
      <p:sp>
        <p:nvSpPr>
          <p:cNvPr id="438" name="Google Shape;438;p61"/>
          <p:cNvSpPr/>
          <p:nvPr/>
        </p:nvSpPr>
        <p:spPr>
          <a:xfrm>
            <a:off x="6641097" y="6257834"/>
            <a:ext cx="526214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u="sng">
                <a:solidFill>
                  <a:schemeClr val="hlink"/>
                </a:solidFill>
                <a:latin typeface="Calibri"/>
                <a:ea typeface="Calibri"/>
                <a:cs typeface="Calibri"/>
                <a:sym typeface="Calibri"/>
                <a:hlinkClick r:id="rId5"/>
              </a:rPr>
              <a:t>https://nunatsiaq.com/stories/article/65674canadian_military_seeks_underwater_sensors_for_arctic_surveillance/</a:t>
            </a:r>
            <a:endParaRPr sz="1600">
              <a:solidFill>
                <a:schemeClr val="dk1"/>
              </a:solidFill>
              <a:latin typeface="Calibri"/>
              <a:ea typeface="Calibri"/>
              <a:cs typeface="Calibri"/>
              <a:sym typeface="Calibri"/>
            </a:endParaRPr>
          </a:p>
        </p:txBody>
      </p:sp>
      <p:pic>
        <p:nvPicPr>
          <p:cNvPr descr="Geospectrum Technologies is building a very-low-frequency sonar system for the Canadian military. It could be carried by an underwater drone through Arctic waters, to help detect vessels and transmit information across long distances. (IMAGE COURTESY GEOSPECTRUM TECHNOLOGIES)" id="439" name="Google Shape;439;p61"/>
          <p:cNvPicPr preferRelativeResize="0"/>
          <p:nvPr/>
        </p:nvPicPr>
        <p:blipFill rotWithShape="1">
          <a:blip r:embed="rId6">
            <a:alphaModFix/>
          </a:blip>
          <a:srcRect b="0" l="0" r="0" t="0"/>
          <a:stretch/>
        </p:blipFill>
        <p:spPr>
          <a:xfrm>
            <a:off x="5859770" y="2422359"/>
            <a:ext cx="6332230" cy="35512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2"/>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Ultrasonic sensor</a:t>
            </a:r>
            <a:endParaRPr/>
          </a:p>
        </p:txBody>
      </p:sp>
      <p:sp>
        <p:nvSpPr>
          <p:cNvPr id="446" name="Google Shape;446;p62"/>
          <p:cNvSpPr txBox="1"/>
          <p:nvPr>
            <p:ph idx="1" type="body"/>
          </p:nvPr>
        </p:nvSpPr>
        <p:spPr>
          <a:xfrm>
            <a:off x="92419" y="2198207"/>
            <a:ext cx="5422390" cy="3633047"/>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en-US"/>
              <a:t>They are a special case of SONAR sensors.</a:t>
            </a:r>
            <a:endParaRPr/>
          </a:p>
          <a:p>
            <a:pPr indent="-228600" lvl="0" marL="228600" rtl="0" algn="just">
              <a:lnSpc>
                <a:spcPct val="90000"/>
              </a:lnSpc>
              <a:spcBef>
                <a:spcPts val="1000"/>
              </a:spcBef>
              <a:spcAft>
                <a:spcPts val="0"/>
              </a:spcAft>
              <a:buClr>
                <a:schemeClr val="dk1"/>
              </a:buClr>
              <a:buSzPct val="100000"/>
              <a:buChar char="•"/>
            </a:pPr>
            <a:r>
              <a:rPr lang="en-US"/>
              <a:t>They generate an ultrasonic signal (frequency is higher than 20khz) which travels through the air until it is reflected by some obstacle along its trajectory. </a:t>
            </a:r>
            <a:br>
              <a:rPr lang="en-US"/>
            </a:br>
            <a:r>
              <a:rPr lang="en-US"/>
              <a:t>The reflected signal is captured by a receiver sensor.</a:t>
            </a:r>
            <a:br>
              <a:rPr lang="en-US"/>
            </a:br>
            <a:r>
              <a:rPr lang="en-US"/>
              <a:t>The </a:t>
            </a:r>
            <a:r>
              <a:rPr b="1" lang="en-US"/>
              <a:t>time </a:t>
            </a:r>
            <a:r>
              <a:rPr lang="en-US"/>
              <a:t>that passes between the emission of the ultrasonic signal and the perception of the reflected signal is </a:t>
            </a:r>
            <a:r>
              <a:rPr b="1" lang="en-US"/>
              <a:t>proportional </a:t>
            </a:r>
            <a:r>
              <a:rPr lang="en-US"/>
              <a:t>to the </a:t>
            </a:r>
            <a:r>
              <a:rPr b="1" lang="en-US"/>
              <a:t>distance</a:t>
            </a:r>
            <a:r>
              <a:rPr lang="en-US"/>
              <a:t> to the object. </a:t>
            </a:r>
            <a:endParaRPr/>
          </a:p>
        </p:txBody>
      </p:sp>
      <p:pic>
        <p:nvPicPr>
          <p:cNvPr id="447" name="Google Shape;447;p62"/>
          <p:cNvPicPr preferRelativeResize="0"/>
          <p:nvPr>
            <p:ph idx="2" type="body"/>
          </p:nvPr>
        </p:nvPicPr>
        <p:blipFill rotWithShape="1">
          <a:blip r:embed="rId3">
            <a:alphaModFix/>
          </a:blip>
          <a:srcRect b="0" l="0" r="0" t="0"/>
          <a:stretch/>
        </p:blipFill>
        <p:spPr>
          <a:xfrm>
            <a:off x="6341376" y="2660758"/>
            <a:ext cx="4757548" cy="2571276"/>
          </a:xfrm>
          <a:prstGeom prst="rect">
            <a:avLst/>
          </a:prstGeom>
          <a:noFill/>
          <a:ln>
            <a:noFill/>
          </a:ln>
        </p:spPr>
      </p:pic>
      <p:sp>
        <p:nvSpPr>
          <p:cNvPr id="448" name="Google Shape;448;p62"/>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449" name="Google Shape;449;p62"/>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0" name="Google Shape;450;p62"/>
          <p:cNvSpPr/>
          <p:nvPr/>
        </p:nvSpPr>
        <p:spPr>
          <a:xfrm>
            <a:off x="5514809" y="5831254"/>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From: http://howtomechatronics.com/tutorials/arduino/ultrasonic-sensor-hc-sr04/</a:t>
            </a:r>
            <a:r>
              <a:rPr lang="en-US" sz="1800">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5" name="Shape 455"/>
        <p:cNvGrpSpPr/>
        <p:nvPr/>
      </p:nvGrpSpPr>
      <p:grpSpPr>
        <a:xfrm>
          <a:off x="0" y="0"/>
          <a:ext cx="0" cy="0"/>
          <a:chOff x="0" y="0"/>
          <a:chExt cx="0" cy="0"/>
        </a:xfrm>
      </p:grpSpPr>
      <p:sp>
        <p:nvSpPr>
          <p:cNvPr id="456" name="Google Shape;456;p63"/>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Types of sonars</a:t>
            </a:r>
            <a:endParaRPr/>
          </a:p>
        </p:txBody>
      </p:sp>
      <p:sp>
        <p:nvSpPr>
          <p:cNvPr id="457" name="Google Shape;457;p63"/>
          <p:cNvSpPr txBox="1"/>
          <p:nvPr>
            <p:ph idx="1" type="body"/>
          </p:nvPr>
        </p:nvSpPr>
        <p:spPr>
          <a:xfrm>
            <a:off x="0" y="884420"/>
            <a:ext cx="6172200" cy="59735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Low frequency (Infrasonic)</a:t>
            </a:r>
            <a:endParaRPr/>
          </a:p>
          <a:p>
            <a:pPr indent="-228600" lvl="0" marL="228600" rtl="0" algn="l">
              <a:lnSpc>
                <a:spcPct val="90000"/>
              </a:lnSpc>
              <a:spcBef>
                <a:spcPts val="1000"/>
              </a:spcBef>
              <a:spcAft>
                <a:spcPts val="0"/>
              </a:spcAft>
              <a:buClr>
                <a:schemeClr val="dk1"/>
              </a:buClr>
              <a:buSzPts val="2800"/>
              <a:buChar char="•"/>
            </a:pPr>
            <a:r>
              <a:rPr lang="en-US"/>
              <a:t>High frequency (Ultrasonic)</a:t>
            </a:r>
            <a:endParaRPr/>
          </a:p>
        </p:txBody>
      </p:sp>
      <p:sp>
        <p:nvSpPr>
          <p:cNvPr id="458" name="Google Shape;458;p63"/>
          <p:cNvSpPr txBox="1"/>
          <p:nvPr>
            <p:ph idx="2" type="body"/>
          </p:nvPr>
        </p:nvSpPr>
        <p:spPr>
          <a:xfrm>
            <a:off x="6172200" y="884419"/>
            <a:ext cx="6019800" cy="59735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Passive: they detect the sound made by objects. </a:t>
            </a:r>
            <a:endParaRPr/>
          </a:p>
          <a:p>
            <a:pPr indent="-228600" lvl="0" marL="228600" rtl="0" algn="l">
              <a:lnSpc>
                <a:spcPct val="90000"/>
              </a:lnSpc>
              <a:spcBef>
                <a:spcPts val="1000"/>
              </a:spcBef>
              <a:spcAft>
                <a:spcPts val="0"/>
              </a:spcAft>
              <a:buClr>
                <a:schemeClr val="dk1"/>
              </a:buClr>
              <a:buSzPts val="2800"/>
              <a:buChar char="•"/>
            </a:pPr>
            <a:r>
              <a:rPr lang="en-US"/>
              <a:t>Active they produce pulses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59" name="Google Shape;459;p63"/>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460" name="Google Shape;460;p63"/>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64"/>
          <p:cNvPicPr preferRelativeResize="0"/>
          <p:nvPr/>
        </p:nvPicPr>
        <p:blipFill rotWithShape="1">
          <a:blip r:embed="rId3">
            <a:alphaModFix/>
          </a:blip>
          <a:srcRect b="0" l="0" r="0" t="0"/>
          <a:stretch/>
        </p:blipFill>
        <p:spPr>
          <a:xfrm>
            <a:off x="6943999" y="2449829"/>
            <a:ext cx="4757548" cy="2571276"/>
          </a:xfrm>
          <a:prstGeom prst="rect">
            <a:avLst/>
          </a:prstGeom>
          <a:noFill/>
          <a:ln>
            <a:noFill/>
          </a:ln>
        </p:spPr>
      </p:pic>
      <p:sp>
        <p:nvSpPr>
          <p:cNvPr id="467" name="Google Shape;467;p64"/>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Measuring distance</a:t>
            </a:r>
            <a:endParaRPr/>
          </a:p>
        </p:txBody>
      </p:sp>
      <p:sp>
        <p:nvSpPr>
          <p:cNvPr id="468" name="Google Shape;468;p64"/>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469" name="Google Shape;469;p64"/>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0" name="Google Shape;470;p64"/>
          <p:cNvSpPr txBox="1"/>
          <p:nvPr/>
        </p:nvSpPr>
        <p:spPr>
          <a:xfrm>
            <a:off x="254001" y="2259461"/>
            <a:ext cx="56642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Given: </a:t>
            </a:r>
            <a:endParaRPr/>
          </a:p>
        </p:txBody>
      </p:sp>
      <p:sp>
        <p:nvSpPr>
          <p:cNvPr id="471" name="Google Shape;471;p64"/>
          <p:cNvSpPr txBox="1"/>
          <p:nvPr/>
        </p:nvSpPr>
        <p:spPr>
          <a:xfrm>
            <a:off x="1969385" y="5021105"/>
            <a:ext cx="1071255" cy="553998"/>
          </a:xfrm>
          <a:prstGeom prst="rect">
            <a:avLst/>
          </a:prstGeom>
          <a:blipFill rotWithShape="1">
            <a:blip r:embed="rId4">
              <a:alphaModFix/>
            </a:blip>
            <a:stretch>
              <a:fillRect b="0" l="-5113" r="-397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72" name="Google Shape;472;p64"/>
          <p:cNvSpPr txBox="1"/>
          <p:nvPr/>
        </p:nvSpPr>
        <p:spPr>
          <a:xfrm>
            <a:off x="321848" y="4289686"/>
            <a:ext cx="559635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 the sound has to travel 2 times the distance 𝑑 in the time 𝑡:</a:t>
            </a:r>
            <a:endParaRPr sz="1800">
              <a:solidFill>
                <a:schemeClr val="dk1"/>
              </a:solidFill>
              <a:latin typeface="Calibri"/>
              <a:ea typeface="Calibri"/>
              <a:cs typeface="Calibri"/>
              <a:sym typeface="Calibri"/>
            </a:endParaRPr>
          </a:p>
        </p:txBody>
      </p:sp>
      <p:cxnSp>
        <p:nvCxnSpPr>
          <p:cNvPr id="473" name="Google Shape;473;p64"/>
          <p:cNvCxnSpPr/>
          <p:nvPr/>
        </p:nvCxnSpPr>
        <p:spPr>
          <a:xfrm>
            <a:off x="7830207" y="4873449"/>
            <a:ext cx="2932386" cy="0"/>
          </a:xfrm>
          <a:prstGeom prst="straightConnector1">
            <a:avLst/>
          </a:prstGeom>
          <a:noFill/>
          <a:ln cap="flat" cmpd="sng" w="9525">
            <a:solidFill>
              <a:schemeClr val="accent1"/>
            </a:solidFill>
            <a:prstDash val="solid"/>
            <a:miter lim="800000"/>
            <a:headEnd len="sm" w="sm" type="none"/>
            <a:tailEnd len="med" w="med" type="triangle"/>
          </a:ln>
        </p:spPr>
      </p:cxnSp>
      <p:sp>
        <p:nvSpPr>
          <p:cNvPr id="474" name="Google Shape;474;p64"/>
          <p:cNvSpPr txBox="1"/>
          <p:nvPr/>
        </p:nvSpPr>
        <p:spPr>
          <a:xfrm>
            <a:off x="9220533" y="4989459"/>
            <a:ext cx="204480" cy="276999"/>
          </a:xfrm>
          <a:prstGeom prst="rect">
            <a:avLst/>
          </a:prstGeom>
          <a:blipFill rotWithShape="1">
            <a:blip r:embed="rId5">
              <a:alphaModFix/>
            </a:blip>
            <a:stretch>
              <a:fillRect b="-8694" l="-27272" r="-2424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75" name="Google Shape;475;p64"/>
          <p:cNvSpPr txBox="1"/>
          <p:nvPr/>
        </p:nvSpPr>
        <p:spPr>
          <a:xfrm>
            <a:off x="703094" y="2767764"/>
            <a:ext cx="5664200" cy="369332"/>
          </a:xfrm>
          <a:prstGeom prst="rect">
            <a:avLst/>
          </a:prstGeom>
          <a:blipFill rotWithShape="1">
            <a:blip r:embed="rId6">
              <a:alphaModFix/>
            </a:blip>
            <a:stretch>
              <a:fillRect b="-24589" l="0" r="0" t="-819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76" name="Google Shape;476;p64"/>
          <p:cNvSpPr txBox="1"/>
          <p:nvPr/>
        </p:nvSpPr>
        <p:spPr>
          <a:xfrm>
            <a:off x="703094" y="3180539"/>
            <a:ext cx="5664200" cy="369332"/>
          </a:xfrm>
          <a:prstGeom prst="rect">
            <a:avLst/>
          </a:prstGeom>
          <a:blipFill rotWithShape="1">
            <a:blip r:embed="rId7">
              <a:alphaModFix/>
            </a:blip>
            <a:stretch>
              <a:fillRect b="-26666" l="0" r="0" t="-99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77" name="Google Shape;477;p64"/>
          <p:cNvSpPr txBox="1"/>
          <p:nvPr/>
        </p:nvSpPr>
        <p:spPr>
          <a:xfrm>
            <a:off x="703094" y="3558267"/>
            <a:ext cx="4799348" cy="646331"/>
          </a:xfrm>
          <a:prstGeom prst="rect">
            <a:avLst/>
          </a:prstGeom>
          <a:blipFill rotWithShape="1">
            <a:blip r:embed="rId8">
              <a:alphaModFix/>
            </a:blip>
            <a:stretch>
              <a:fillRect b="-14150" l="-1013" r="-1014" t="-565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78" name="Google Shape;478;p64"/>
          <p:cNvSpPr txBox="1"/>
          <p:nvPr/>
        </p:nvSpPr>
        <p:spPr>
          <a:xfrm>
            <a:off x="1969385" y="5534609"/>
            <a:ext cx="961995" cy="775533"/>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5"/>
          <p:cNvSpPr txBox="1"/>
          <p:nvPr>
            <p:ph type="title"/>
          </p:nvPr>
        </p:nvSpPr>
        <p:spPr>
          <a:xfrm>
            <a:off x="0" y="1"/>
            <a:ext cx="12192000" cy="884420"/>
          </a:xfrm>
          <a:prstGeom prst="rect">
            <a:avLst/>
          </a:prstGeom>
          <a:solidFill>
            <a:srgbClr val="2E75B5"/>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t>Speed of sound</a:t>
            </a:r>
            <a:endParaRPr/>
          </a:p>
        </p:txBody>
      </p:sp>
      <p:graphicFrame>
        <p:nvGraphicFramePr>
          <p:cNvPr id="485" name="Google Shape;485;p65"/>
          <p:cNvGraphicFramePr/>
          <p:nvPr/>
        </p:nvGraphicFramePr>
        <p:xfrm>
          <a:off x="6305359" y="2927621"/>
          <a:ext cx="3000000" cy="3000000"/>
        </p:xfrm>
        <a:graphic>
          <a:graphicData uri="http://schemas.openxmlformats.org/drawingml/2006/table">
            <a:tbl>
              <a:tblPr bandRow="1" firstRow="1">
                <a:noFill/>
                <a:tableStyleId>{09E85016-7433-4427-82D8-F27D273C784D}</a:tableStyleId>
              </a:tblPr>
              <a:tblGrid>
                <a:gridCol w="2711450"/>
                <a:gridCol w="2711450"/>
              </a:tblGrid>
              <a:tr h="370850">
                <a:tc>
                  <a:txBody>
                    <a:bodyPr/>
                    <a:lstStyle/>
                    <a:p>
                      <a:pPr indent="0" lvl="0" marL="0" marR="0" rtl="0" algn="l">
                        <a:spcBef>
                          <a:spcPts val="0"/>
                        </a:spcBef>
                        <a:spcAft>
                          <a:spcPts val="0"/>
                        </a:spcAft>
                        <a:buNone/>
                      </a:pPr>
                      <a:r>
                        <a:rPr lang="en-US" sz="1800" u="none" cap="none" strike="noStrike"/>
                        <a:t>Air temperature</a:t>
                      </a:r>
                      <a:endParaRPr sz="1800"/>
                    </a:p>
                  </a:txBody>
                  <a:tcPr marT="45725" marB="45725" marR="91450" marL="91450"/>
                </a:tc>
                <a:tc>
                  <a:txBody>
                    <a:bodyPr/>
                    <a:lstStyle/>
                    <a:p>
                      <a:pPr indent="0" lvl="0" marL="0" marR="0" rtl="0" algn="l">
                        <a:spcBef>
                          <a:spcPts val="0"/>
                        </a:spcBef>
                        <a:spcAft>
                          <a:spcPts val="0"/>
                        </a:spcAft>
                        <a:buNone/>
                      </a:pPr>
                      <a:r>
                        <a:rPr lang="en-US" sz="1800"/>
                        <a:t>Speed of sound</a:t>
                      </a:r>
                      <a:endParaRPr sz="1800"/>
                    </a:p>
                  </a:txBody>
                  <a:tcPr marT="45725" marB="45725" marR="91450" marL="91450"/>
                </a:tc>
              </a:tr>
              <a:tr h="370850">
                <a:tc>
                  <a:txBody>
                    <a:bodyPr/>
                    <a:lstStyle/>
                    <a:p>
                      <a:pPr indent="0" lvl="0" marL="0" marR="0" rtl="0" algn="l">
                        <a:spcBef>
                          <a:spcPts val="0"/>
                        </a:spcBef>
                        <a:spcAft>
                          <a:spcPts val="0"/>
                        </a:spcAft>
                        <a:buNone/>
                      </a:pPr>
                      <a:r>
                        <a:rPr lang="en-US" sz="1800"/>
                        <a:t>0°C</a:t>
                      </a:r>
                      <a:endParaRPr/>
                    </a:p>
                  </a:txBody>
                  <a:tcPr marT="45725" marB="45725" marR="91450" marL="91450"/>
                </a:tc>
                <a:tc>
                  <a:txBody>
                    <a:bodyPr/>
                    <a:lstStyle/>
                    <a:p>
                      <a:pPr indent="0" lvl="0" marL="0" marR="0" rtl="0" algn="l">
                        <a:spcBef>
                          <a:spcPts val="0"/>
                        </a:spcBef>
                        <a:spcAft>
                          <a:spcPts val="0"/>
                        </a:spcAft>
                        <a:buNone/>
                      </a:pPr>
                      <a:r>
                        <a:rPr lang="en-US" sz="1800"/>
                        <a:t>331 m/s</a:t>
                      </a:r>
                      <a:endParaRPr/>
                    </a:p>
                  </a:txBody>
                  <a:tcPr marT="45725" marB="45725" marR="91450" marL="91450"/>
                </a:tc>
              </a:tr>
              <a:tr h="370850">
                <a:tc>
                  <a:txBody>
                    <a:bodyPr/>
                    <a:lstStyle/>
                    <a:p>
                      <a:pPr indent="0" lvl="0" marL="0" marR="0" rtl="0" algn="l">
                        <a:spcBef>
                          <a:spcPts val="0"/>
                        </a:spcBef>
                        <a:spcAft>
                          <a:spcPts val="0"/>
                        </a:spcAft>
                        <a:buNone/>
                      </a:pPr>
                      <a:r>
                        <a:rPr lang="en-US" sz="1800"/>
                        <a:t>20 °C</a:t>
                      </a:r>
                      <a:endParaRPr/>
                    </a:p>
                  </a:txBody>
                  <a:tcPr marT="45725" marB="45725" marR="91450" marL="91450"/>
                </a:tc>
                <a:tc>
                  <a:txBody>
                    <a:bodyPr/>
                    <a:lstStyle/>
                    <a:p>
                      <a:pPr indent="0" lvl="0" marL="0" marR="0" rtl="0" algn="l">
                        <a:spcBef>
                          <a:spcPts val="0"/>
                        </a:spcBef>
                        <a:spcAft>
                          <a:spcPts val="0"/>
                        </a:spcAft>
                        <a:buNone/>
                      </a:pPr>
                      <a:r>
                        <a:rPr lang="en-US" sz="1800"/>
                        <a:t>343</a:t>
                      </a:r>
                      <a:r>
                        <a:rPr lang="en-US" sz="1800"/>
                        <a:t> m/s</a:t>
                      </a:r>
                      <a:endParaRPr sz="1800"/>
                    </a:p>
                  </a:txBody>
                  <a:tcPr marT="45725" marB="45725" marR="91450" marL="91450"/>
                </a:tc>
              </a:tr>
              <a:tr h="370850">
                <a:tc>
                  <a:txBody>
                    <a:bodyPr/>
                    <a:lstStyle/>
                    <a:p>
                      <a:pPr indent="0" lvl="0" marL="0" marR="0" rtl="0" algn="l">
                        <a:spcBef>
                          <a:spcPts val="0"/>
                        </a:spcBef>
                        <a:spcAft>
                          <a:spcPts val="0"/>
                        </a:spcAft>
                        <a:buNone/>
                      </a:pPr>
                      <a:r>
                        <a:rPr lang="en-US" sz="1800"/>
                        <a:t>24 °C</a:t>
                      </a:r>
                      <a:endParaRPr/>
                    </a:p>
                  </a:txBody>
                  <a:tcPr marT="45725" marB="45725" marR="91450" marL="91450"/>
                </a:tc>
                <a:tc>
                  <a:txBody>
                    <a:bodyPr/>
                    <a:lstStyle/>
                    <a:p>
                      <a:pPr indent="0" lvl="0" marL="0" marR="0" rtl="0" algn="l">
                        <a:spcBef>
                          <a:spcPts val="0"/>
                        </a:spcBef>
                        <a:spcAft>
                          <a:spcPts val="0"/>
                        </a:spcAft>
                        <a:buNone/>
                      </a:pPr>
                      <a:r>
                        <a:rPr lang="en-US" sz="1800"/>
                        <a:t>345 m/s </a:t>
                      </a:r>
                      <a:endParaRPr/>
                    </a:p>
                  </a:txBody>
                  <a:tcPr marT="45725" marB="45725" marR="91450" marL="91450"/>
                </a:tc>
              </a:tr>
            </a:tbl>
          </a:graphicData>
        </a:graphic>
      </p:graphicFrame>
      <p:sp>
        <p:nvSpPr>
          <p:cNvPr id="486" name="Google Shape;486;p65"/>
          <p:cNvSpPr txBox="1"/>
          <p:nvPr>
            <p:ph idx="11" type="ftr"/>
          </p:nvPr>
        </p:nvSpPr>
        <p:spPr>
          <a:xfrm>
            <a:off x="6172200" y="0"/>
            <a:ext cx="6019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Sonars</a:t>
            </a:r>
            <a:endParaRPr/>
          </a:p>
        </p:txBody>
      </p:sp>
      <p:sp>
        <p:nvSpPr>
          <p:cNvPr id="487" name="Google Shape;487;p65"/>
          <p:cNvSpPr txBox="1"/>
          <p:nvPr>
            <p:ph idx="12" type="sldNum"/>
          </p:nvPr>
        </p:nvSpPr>
        <p:spPr>
          <a:xfrm>
            <a:off x="10558299" y="6416838"/>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65"/>
          <p:cNvSpPr txBox="1"/>
          <p:nvPr/>
        </p:nvSpPr>
        <p:spPr>
          <a:xfrm>
            <a:off x="6184709" y="2052745"/>
            <a:ext cx="56642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To measure the distance we have to consider the speed of  sound in air.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489" name="Google Shape;489;p65"/>
          <p:cNvSpPr/>
          <p:nvPr/>
        </p:nvSpPr>
        <p:spPr>
          <a:xfrm>
            <a:off x="368491" y="885776"/>
            <a:ext cx="372396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u="sng">
                <a:solidFill>
                  <a:schemeClr val="hlink"/>
                </a:solidFill>
                <a:latin typeface="Calibri"/>
                <a:ea typeface="Calibri"/>
                <a:cs typeface="Calibri"/>
                <a:sym typeface="Calibri"/>
                <a:hlinkClick r:id="rId3"/>
              </a:rPr>
              <a:t>https://www.grc.nasa.gov/www/k-12/airplane/sound.html</a:t>
            </a:r>
            <a:r>
              <a:rPr lang="en-US" sz="1200">
                <a:solidFill>
                  <a:schemeClr val="dk1"/>
                </a:solidFill>
                <a:latin typeface="Calibri"/>
                <a:ea typeface="Calibri"/>
                <a:cs typeface="Calibri"/>
                <a:sym typeface="Calibri"/>
              </a:rPr>
              <a:t> </a:t>
            </a:r>
            <a:endParaRPr/>
          </a:p>
        </p:txBody>
      </p:sp>
      <p:sp>
        <p:nvSpPr>
          <p:cNvPr id="490" name="Google Shape;490;p65"/>
          <p:cNvSpPr txBox="1"/>
          <p:nvPr/>
        </p:nvSpPr>
        <p:spPr>
          <a:xfrm>
            <a:off x="6849585" y="4677658"/>
            <a:ext cx="3604284"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Many engineering applications consider the speed of sound in the earth's atmosphere at room temperature = </a:t>
            </a:r>
            <a:r>
              <a:rPr b="1" lang="en-US" sz="1800">
                <a:solidFill>
                  <a:srgbClr val="FF0000"/>
                </a:solidFill>
                <a:latin typeface="Calibri"/>
                <a:ea typeface="Calibri"/>
                <a:cs typeface="Calibri"/>
                <a:sym typeface="Calibri"/>
              </a:rPr>
              <a:t>346 m/s</a:t>
            </a:r>
            <a:endParaRPr/>
          </a:p>
        </p:txBody>
      </p:sp>
      <p:pic>
        <p:nvPicPr>
          <p:cNvPr id="491" name="Google Shape;491;p65"/>
          <p:cNvPicPr preferRelativeResize="0"/>
          <p:nvPr/>
        </p:nvPicPr>
        <p:blipFill rotWithShape="1">
          <a:blip r:embed="rId4">
            <a:alphaModFix/>
          </a:blip>
          <a:srcRect b="0" l="0" r="0" t="0"/>
          <a:stretch/>
        </p:blipFill>
        <p:spPr>
          <a:xfrm>
            <a:off x="343091" y="1211679"/>
            <a:ext cx="4514850" cy="2390775"/>
          </a:xfrm>
          <a:prstGeom prst="rect">
            <a:avLst/>
          </a:prstGeom>
          <a:noFill/>
          <a:ln>
            <a:noFill/>
          </a:ln>
        </p:spPr>
      </p:pic>
      <p:sp>
        <p:nvSpPr>
          <p:cNvPr id="492" name="Google Shape;492;p65"/>
          <p:cNvSpPr txBox="1"/>
          <p:nvPr/>
        </p:nvSpPr>
        <p:spPr>
          <a:xfrm>
            <a:off x="343091" y="4022967"/>
            <a:ext cx="4724209" cy="646331"/>
          </a:xfrm>
          <a:prstGeom prst="rect">
            <a:avLst/>
          </a:prstGeom>
          <a:blipFill rotWithShape="1">
            <a:blip r:embed="rId5">
              <a:alphaModFix/>
            </a:blip>
            <a:stretch>
              <a:fillRect b="-14150" l="-1031" r="0" t="-565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93" name="Google Shape;493;p65"/>
          <p:cNvSpPr txBox="1"/>
          <p:nvPr/>
        </p:nvSpPr>
        <p:spPr>
          <a:xfrm>
            <a:off x="2806700" y="2375910"/>
            <a:ext cx="184666" cy="276999"/>
          </a:xfrm>
          <a:prstGeom prst="rect">
            <a:avLst/>
          </a:prstGeom>
          <a:blipFill rotWithShape="1">
            <a:blip r:embed="rId6">
              <a:alphaModFix/>
            </a:blip>
            <a:stretch>
              <a:fillRect b="0" l="-19352" r="-1290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94" name="Google Shape;494;p65"/>
          <p:cNvSpPr txBox="1"/>
          <p:nvPr/>
        </p:nvSpPr>
        <p:spPr>
          <a:xfrm>
            <a:off x="1603464" y="4882990"/>
            <a:ext cx="1523494" cy="335413"/>
          </a:xfrm>
          <a:prstGeom prst="rect">
            <a:avLst/>
          </a:prstGeom>
          <a:blipFill rotWithShape="1">
            <a:blip r:embed="rId7">
              <a:alphaModFix/>
            </a:blip>
            <a:stretch>
              <a:fillRect b="-14544" l="-1599" r="-279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95" name="Google Shape;495;p65"/>
          <p:cNvSpPr txBox="1"/>
          <p:nvPr/>
        </p:nvSpPr>
        <p:spPr>
          <a:xfrm>
            <a:off x="226055" y="5293595"/>
            <a:ext cx="4958280" cy="276999"/>
          </a:xfrm>
          <a:prstGeom prst="rect">
            <a:avLst/>
          </a:prstGeom>
          <a:blipFill rotWithShape="1">
            <a:blip r:embed="rId8">
              <a:alphaModFix/>
            </a:blip>
            <a:stretch>
              <a:fillRect b="-32607" l="0" r="-1351" t="-217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96" name="Google Shape;496;p65"/>
          <p:cNvSpPr txBox="1"/>
          <p:nvPr/>
        </p:nvSpPr>
        <p:spPr>
          <a:xfrm>
            <a:off x="226055" y="5652043"/>
            <a:ext cx="3794564" cy="555858"/>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97" name="Google Shape;497;p65"/>
          <p:cNvSpPr txBox="1"/>
          <p:nvPr/>
        </p:nvSpPr>
        <p:spPr>
          <a:xfrm>
            <a:off x="226055" y="6278338"/>
            <a:ext cx="4273285" cy="276999"/>
          </a:xfrm>
          <a:prstGeom prst="rect">
            <a:avLst/>
          </a:prstGeom>
          <a:blipFill rotWithShape="1">
            <a:blip r:embed="rId10">
              <a:alphaModFix/>
            </a:blip>
            <a:stretch>
              <a:fillRect b="-35552" l="0" r="-1567" t="-222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r_PPT">
  <a:themeElements>
    <a:clrScheme name="masque_PPT 1">
      <a:dk1>
        <a:srgbClr val="000000"/>
      </a:dk1>
      <a:lt1>
        <a:srgbClr val="FFFFFF"/>
      </a:lt1>
      <a:dk2>
        <a:srgbClr val="808080"/>
      </a:dk2>
      <a:lt2>
        <a:srgbClr val="E1001A"/>
      </a:lt2>
      <a:accent1>
        <a:srgbClr val="1C4672"/>
      </a:accent1>
      <a:accent2>
        <a:srgbClr val="2C972E"/>
      </a:accent2>
      <a:accent3>
        <a:srgbClr val="FFFFFF"/>
      </a:accent3>
      <a:accent4>
        <a:srgbClr val="000000"/>
      </a:accent4>
      <a:accent5>
        <a:srgbClr val="ABB0BC"/>
      </a:accent5>
      <a:accent6>
        <a:srgbClr val="278829"/>
      </a:accent6>
      <a:hlink>
        <a:srgbClr val="732B4A"/>
      </a:hlink>
      <a:folHlink>
        <a:srgbClr val="595C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obotic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rturo_ppt_style">
  <a:themeElements>
    <a:clrScheme name="Personnalisé 2">
      <a:dk1>
        <a:srgbClr val="000000"/>
      </a:dk1>
      <a:lt1>
        <a:srgbClr val="FFFFFF"/>
      </a:lt1>
      <a:dk2>
        <a:srgbClr val="808080"/>
      </a:dk2>
      <a:lt2>
        <a:srgbClr val="E20026"/>
      </a:lt2>
      <a:accent1>
        <a:srgbClr val="1C4672"/>
      </a:accent1>
      <a:accent2>
        <a:srgbClr val="9DC107"/>
      </a:accent2>
      <a:accent3>
        <a:srgbClr val="FFFFFF"/>
      </a:accent3>
      <a:accent4>
        <a:srgbClr val="000000"/>
      </a:accent4>
      <a:accent5>
        <a:srgbClr val="86717F"/>
      </a:accent5>
      <a:accent6>
        <a:srgbClr val="EC7528"/>
      </a:accent6>
      <a:hlink>
        <a:srgbClr val="266D83"/>
      </a:hlink>
      <a:folHlink>
        <a:srgbClr val="5B5E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inria_theme">
  <a:themeElements>
    <a:clrScheme name="Personnalisé 2">
      <a:dk1>
        <a:srgbClr val="000000"/>
      </a:dk1>
      <a:lt1>
        <a:srgbClr val="FFFFFF"/>
      </a:lt1>
      <a:dk2>
        <a:srgbClr val="808080"/>
      </a:dk2>
      <a:lt2>
        <a:srgbClr val="E20026"/>
      </a:lt2>
      <a:accent1>
        <a:srgbClr val="1C4672"/>
      </a:accent1>
      <a:accent2>
        <a:srgbClr val="9DC107"/>
      </a:accent2>
      <a:accent3>
        <a:srgbClr val="FFFFFF"/>
      </a:accent3>
      <a:accent4>
        <a:srgbClr val="000000"/>
      </a:accent4>
      <a:accent5>
        <a:srgbClr val="86717F"/>
      </a:accent5>
      <a:accent6>
        <a:srgbClr val="EC7528"/>
      </a:accent6>
      <a:hlink>
        <a:srgbClr val="266D83"/>
      </a:hlink>
      <a:folHlink>
        <a:srgbClr val="5B5E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