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BB82-C24D-4A11-96E9-C3ADF627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441-3888-49CD-A1E6-395B1746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4F358-3228-4714-B8C4-CC91C44D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5A4BB-7787-4312-91AC-07456FEF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B23AA-3491-4D26-8B8B-39FD3617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1D42-D166-472E-BECF-C650936B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69A49-A6BE-456B-8C2B-D5363F01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136AF-6586-4768-A631-5698CED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9AF69-2A5E-489D-AF9A-458659AC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6CB0-4E89-4CF2-A6F7-D5867661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9CDEA-F4F0-4FB1-A6D2-ECB8C1B1A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F1E3B-43C0-4FA8-ABD6-B7CF22B8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A1DA4-6F66-4B82-90D1-4C2302B1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B4F2D-D633-4BF2-8FCB-74599F2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720E7-0C9F-40DA-9A80-5D0F4BDC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0525-A143-4236-A33A-7DB6B840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6D62-47E7-409D-92CF-A0B124B2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4E4BB-8AD2-4F30-995A-CC4DB155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25C1B-C356-4DCD-AD4C-E247D827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77C5A-4C26-46F7-B0FA-67255CA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4804-750D-4FC6-9DE4-EAD96974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1D670-1CFF-4133-8642-0EA0CA3D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4A37E-40FA-42BF-89E3-7A536F3F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3CE94-9AD4-4E2A-9683-3823685F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49B37-0FEE-4F10-8777-B4F87900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9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A376C-D4AD-404E-AE7E-CDFA938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7C1DC-B2BC-4018-BF6B-F3E12539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7E19D-11B1-4D2C-857A-7E1D2D63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07094-5CA6-473C-91C6-BC1452BB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EDCA-E606-4671-837D-D700E80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27B6B-35B6-4345-B563-2FF3EECD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19450-AEAE-406E-AE20-6D1F4555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B61AC-C507-4296-BAF5-F2E721CB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362F-FF7B-4157-84B0-54168DEE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CA390B-BFE8-47CF-B757-B1CB9F31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7941A-9C7B-450C-B774-9245D291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78FE86-FC2D-4EED-B83B-8738B292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6A678C-B7A0-421D-959D-DF6E4FE8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E7927-B391-46CE-BFD1-8706655B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7C4C-E1A1-4AB4-BA8F-0CCF3029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945D55-EBCD-4EE6-ABB6-97084209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B07F72-D0CC-4C52-9A97-DB1ACBEC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EDE82-C759-4E6D-BA83-C8E42340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3C4A1E-1DF7-4223-8A72-120F1C3B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F645-1881-4A21-A231-30DA4DA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F715C-A28F-47A8-AEA0-41980BDC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BC73A-EB2C-41B8-B570-AC598808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0FFB1-D4A5-43AC-A431-3DD61DDC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DD143-3884-426A-93A5-B18E30CC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97F0C-5CFE-43DC-A716-D7E62AC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FB9D6-2B9B-4ADA-A6E1-D989AD6E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33325-99B3-49F2-9924-373A3439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8D09C-B9B4-41A0-AB60-1EA4C8C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81620-075C-4719-8FE4-138D8D908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4354C-CE02-4730-8A4C-057719B3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DA9BA-46BD-4FE1-8F9A-BFBCF14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12503-B017-46A4-8320-CE18FF8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46240-73D4-475E-9C2D-F7E7F51F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1FCD2-CECE-4014-B8FD-3CA55CA4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A7C7D-ABF3-40BF-88E6-D72197AB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D4992-2BEF-4823-8A4F-6C65D0B1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B5C0-ACCE-4E84-B4F0-7850F6DE9B7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8E842-0303-4543-8FAB-966AC7CE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EFEBF-6A90-4663-8FE9-9F26E70E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DD21-E65D-413E-8658-55B72806B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3FB42B2-2DC2-42FD-9FC0-881B880B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53050"/>
              </p:ext>
            </p:extLst>
          </p:nvPr>
        </p:nvGraphicFramePr>
        <p:xfrm>
          <a:off x="0" y="0"/>
          <a:ext cx="12192000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689297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97295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21977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22354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38991209"/>
                    </a:ext>
                  </a:extLst>
                </a:gridCol>
              </a:tblGrid>
              <a:tr h="84924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8710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98698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6723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49090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44009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1916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1297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1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2020-07-12T11:02:59Z</dcterms:created>
  <dcterms:modified xsi:type="dcterms:W3CDTF">2020-07-12T11:45:07Z</dcterms:modified>
</cp:coreProperties>
</file>