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67" r:id="rId5"/>
    <p:sldId id="275" r:id="rId6"/>
    <p:sldId id="281" r:id="rId7"/>
    <p:sldId id="278" r:id="rId8"/>
    <p:sldId id="277" r:id="rId9"/>
    <p:sldId id="283" r:id="rId10"/>
    <p:sldId id="284" r:id="rId11"/>
    <p:sldId id="282" r:id="rId12"/>
    <p:sldId id="270" r:id="rId13"/>
    <p:sldId id="274" r:id="rId14"/>
  </p:sldIdLst>
  <p:sldSz cx="9906000" cy="6858000" type="A4"/>
  <p:notesSz cx="6858000" cy="9144000"/>
  <p:embeddedFontLst>
    <p:embeddedFont>
      <p:font typeface="Arial Nova Cond" panose="020B0506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경기천년제목 Bold" panose="02020803020101020101" pitchFamily="18" charset="-127"/>
      <p:bold r:id="rId26"/>
    </p:embeddedFont>
    <p:embeddedFont>
      <p:font typeface="경기천년제목 Medium" panose="02020603020101020101" pitchFamily="18" charset="-127"/>
      <p:regular r:id="rId27"/>
    </p:embeddedFont>
    <p:embeddedFont>
      <p:font typeface="나눔스퀘어" panose="020B0600000101010101" pitchFamily="50" charset="-127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  <p:embeddedFont>
      <p:font typeface="나눔스퀘어라운드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한컴 고딕" panose="02000500000000000000" pitchFamily="2" charset="-127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re" initials="u" lastIdx="2" clrIdx="0">
    <p:extLst>
      <p:ext uri="{19B8F6BF-5375-455C-9EA6-DF929625EA0E}">
        <p15:presenceInfo xmlns:p15="http://schemas.microsoft.com/office/powerpoint/2012/main" userId="us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8F"/>
    <a:srgbClr val="FFD54F"/>
    <a:srgbClr val="EDD0BE"/>
    <a:srgbClr val="F87474"/>
    <a:srgbClr val="7187E5"/>
    <a:srgbClr val="8994FF"/>
    <a:srgbClr val="FFFFFF"/>
    <a:srgbClr val="7F7F7F"/>
    <a:srgbClr val="CCE9AD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5" autoAdjust="0"/>
    <p:restoredTop sz="92416" autoAdjust="0"/>
  </p:normalViewPr>
  <p:slideViewPr>
    <p:cSldViewPr snapToGrid="0">
      <p:cViewPr varScale="1">
        <p:scale>
          <a:sx n="105" d="100"/>
          <a:sy n="105" d="100"/>
        </p:scale>
        <p:origin x="918" y="108"/>
      </p:cViewPr>
      <p:guideLst>
        <p:guide orient="horz" pos="2183"/>
        <p:guide pos="31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F795-1A99-4DE1-89A1-4FB7AD1952D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4D211-E986-4496-B258-A936BCB9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2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D211-E986-4496-B258-A936BCB9C4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8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https://youtu.be/p9FIIJ4Fh9A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D211-E986-4496-B258-A936BCB9C4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8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4D211-E986-4496-B258-A936BCB9C4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9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1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7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7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7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3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9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9FIIJ4Fh9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980134"/>
            <a:ext cx="9906000" cy="387786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65" y="2190751"/>
            <a:ext cx="4873980" cy="1609725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48022" y="2411454"/>
            <a:ext cx="4423893" cy="11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006" spc="488" dirty="0" err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클라우드</a:t>
            </a:r>
            <a:r>
              <a:rPr lang="ko-KR" altLang="en-US" sz="3006" spc="488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자격증 캘린더</a:t>
            </a:r>
            <a:endParaRPr lang="ru-RU" altLang="ko-KR" sz="3006" spc="488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66283" y="4487589"/>
            <a:ext cx="2866107" cy="227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3200" spc="-122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라이센스</a:t>
            </a:r>
            <a:endParaRPr lang="ru-RU" altLang="ko-KR" sz="3200" spc="-122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ko-KR" altLang="en-US" sz="1600" spc="244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팀장 이창명</a:t>
            </a:r>
            <a:endParaRPr lang="en-US" altLang="ko-KR" sz="1600" spc="244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ko-KR" altLang="en-US" sz="1600" spc="244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발표자 김현구</a:t>
            </a:r>
            <a:endParaRPr lang="en-US" altLang="ko-KR" sz="1600" spc="244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ko-KR" altLang="en-US" sz="1600" spc="244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전성환</a:t>
            </a:r>
            <a:endParaRPr lang="en-US" altLang="ko-KR" sz="1600" spc="244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ko-KR" altLang="en-US" sz="1600" spc="244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허나연</a:t>
            </a:r>
            <a:endParaRPr lang="en-US" altLang="ko-KR" sz="1600" spc="244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CA51E60-6370-4CEA-8821-07DADC42D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022" y="3800476"/>
            <a:ext cx="3307106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Black" panose="020B0A02040204020203" pitchFamily="34" charset="0"/>
              </a:rPr>
              <a:t>부제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Black" panose="020B0A02040204020203" pitchFamily="34" charset="0"/>
              </a:rPr>
              <a:t>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Black" panose="020B0A02040204020203" pitchFamily="34" charset="0"/>
              </a:rPr>
              <a:t>자격증 취득을 위한 학습 및 자격증 정보 제공</a:t>
            </a:r>
            <a:endParaRPr lang="ru-RU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855AB34-3C8E-4FAC-9B12-70776EF8EBB5}"/>
              </a:ext>
            </a:extLst>
          </p:cNvPr>
          <p:cNvGrpSpPr/>
          <p:nvPr/>
        </p:nvGrpSpPr>
        <p:grpSpPr>
          <a:xfrm>
            <a:off x="912166" y="782494"/>
            <a:ext cx="8032177" cy="5238967"/>
            <a:chOff x="912166" y="782494"/>
            <a:chExt cx="8032177" cy="5238967"/>
          </a:xfrm>
        </p:grpSpPr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1E0E1788-8706-43EB-A4C1-A2679916A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166" y="782494"/>
              <a:ext cx="6198056" cy="3322638"/>
            </a:xfrm>
            <a:prstGeom prst="rect">
              <a:avLst/>
            </a:prstGeom>
          </p:spPr>
        </p:pic>
        <p:pic>
          <p:nvPicPr>
            <p:cNvPr id="192" name="그림 19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A991C32-7C78-4BE2-A925-47D8D08E2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/>
          </p:blipFill>
          <p:spPr>
            <a:xfrm>
              <a:off x="2182269" y="4051087"/>
              <a:ext cx="6762074" cy="1970374"/>
            </a:xfrm>
            <a:prstGeom prst="rect">
              <a:avLst/>
            </a:prstGeom>
          </p:spPr>
        </p:pic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7D9A0002-1671-460A-B994-6BDC0696BB5A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역할분담 및 소스코드</a:t>
            </a: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4FA43EC-1780-4DC8-B59C-EC09C1A43623}"/>
              </a:ext>
            </a:extLst>
          </p:cNvPr>
          <p:cNvGrpSpPr/>
          <p:nvPr/>
        </p:nvGrpSpPr>
        <p:grpSpPr>
          <a:xfrm>
            <a:off x="305614" y="661578"/>
            <a:ext cx="9045412" cy="5030778"/>
            <a:chOff x="305614" y="661578"/>
            <a:chExt cx="9045412" cy="503077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DB3AEF19-ED3E-454E-8274-B35F8EBE867F}"/>
                </a:ext>
              </a:extLst>
            </p:cNvPr>
            <p:cNvGrpSpPr/>
            <p:nvPr/>
          </p:nvGrpSpPr>
          <p:grpSpPr>
            <a:xfrm>
              <a:off x="7929112" y="661578"/>
              <a:ext cx="1421914" cy="1492532"/>
              <a:chOff x="7629584" y="853011"/>
              <a:chExt cx="1421914" cy="1492532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7D04FD9-2E13-40FC-8FBA-29FAC8288023}"/>
                  </a:ext>
                </a:extLst>
              </p:cNvPr>
              <p:cNvSpPr/>
              <p:nvPr/>
            </p:nvSpPr>
            <p:spPr>
              <a:xfrm>
                <a:off x="7629584" y="853011"/>
                <a:ext cx="1421914" cy="14925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066DCE3-959E-465E-ADA4-8027406438A1}"/>
                  </a:ext>
                </a:extLst>
              </p:cNvPr>
              <p:cNvSpPr/>
              <p:nvPr/>
            </p:nvSpPr>
            <p:spPr>
              <a:xfrm>
                <a:off x="7967100" y="1246257"/>
                <a:ext cx="189493" cy="187057"/>
              </a:xfrm>
              <a:prstGeom prst="rect">
                <a:avLst/>
              </a:prstGeom>
              <a:solidFill>
                <a:srgbClr val="F64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156C75D-E069-44BF-915F-1BE0B78190A4}"/>
                  </a:ext>
                </a:extLst>
              </p:cNvPr>
              <p:cNvSpPr/>
              <p:nvPr/>
            </p:nvSpPr>
            <p:spPr>
              <a:xfrm>
                <a:off x="7967100" y="1519257"/>
                <a:ext cx="189493" cy="18705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51A8CB2-10CD-42C0-980E-D3A86550E4C9}"/>
                  </a:ext>
                </a:extLst>
              </p:cNvPr>
              <p:cNvSpPr/>
              <p:nvPr/>
            </p:nvSpPr>
            <p:spPr>
              <a:xfrm>
                <a:off x="7967100" y="1794416"/>
                <a:ext cx="189493" cy="187057"/>
              </a:xfrm>
              <a:prstGeom prst="rect">
                <a:avLst/>
              </a:prstGeom>
              <a:solidFill>
                <a:srgbClr val="BAE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A0183B-14D5-45CB-AEFA-B1A3720034F4}"/>
                  </a:ext>
                </a:extLst>
              </p:cNvPr>
              <p:cNvSpPr txBox="1"/>
              <p:nvPr/>
            </p:nvSpPr>
            <p:spPr>
              <a:xfrm>
                <a:off x="8117755" y="1178939"/>
                <a:ext cx="911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김현구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6823CF-C040-42E0-86E5-58DA2EF9F4C8}"/>
                  </a:ext>
                </a:extLst>
              </p:cNvPr>
              <p:cNvSpPr txBox="1"/>
              <p:nvPr/>
            </p:nvSpPr>
            <p:spPr>
              <a:xfrm>
                <a:off x="8122968" y="1448697"/>
                <a:ext cx="911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이창명</a:t>
                </a:r>
                <a:endPara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1A55B58-44AE-4334-BF19-08217F15C1A6}"/>
                  </a:ext>
                </a:extLst>
              </p:cNvPr>
              <p:cNvSpPr txBox="1"/>
              <p:nvPr/>
            </p:nvSpPr>
            <p:spPr>
              <a:xfrm>
                <a:off x="8122968" y="1707894"/>
                <a:ext cx="914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허나연</a:t>
                </a:r>
                <a:endPara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23BC3F9-94C3-4572-A800-5A98584F61C2}"/>
                  </a:ext>
                </a:extLst>
              </p:cNvPr>
              <p:cNvSpPr/>
              <p:nvPr/>
            </p:nvSpPr>
            <p:spPr>
              <a:xfrm>
                <a:off x="7967100" y="2056973"/>
                <a:ext cx="189493" cy="187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>
                      <a:lumMod val="50000"/>
                    </a:scheme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5F3046-FF71-40A3-B922-1C2C85E38E0D}"/>
                  </a:ext>
                </a:extLst>
              </p:cNvPr>
              <p:cNvSpPr txBox="1"/>
              <p:nvPr/>
            </p:nvSpPr>
            <p:spPr>
              <a:xfrm>
                <a:off x="8128018" y="1984833"/>
                <a:ext cx="909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전성환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8CA57CD-595E-40D1-8875-77F039D46136}"/>
                  </a:ext>
                </a:extLst>
              </p:cNvPr>
              <p:cNvSpPr txBox="1"/>
              <p:nvPr/>
            </p:nvSpPr>
            <p:spPr>
              <a:xfrm>
                <a:off x="7901313" y="895905"/>
                <a:ext cx="911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역할 색상</a:t>
                </a:r>
                <a:endPara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93E3E50-18BC-4AFA-8FE5-85B80E53E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14" y="3157647"/>
              <a:ext cx="940123" cy="944915"/>
            </a:xfrm>
            <a:prstGeom prst="rect">
              <a:avLst/>
            </a:prstGeom>
          </p:spPr>
        </p:pic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ADFBBF4-F480-477A-9049-7A1C127E2CEA}"/>
                </a:ext>
              </a:extLst>
            </p:cNvPr>
            <p:cNvCxnSpPr>
              <a:cxnSpLocks/>
            </p:cNvCxnSpPr>
            <p:nvPr/>
          </p:nvCxnSpPr>
          <p:spPr>
            <a:xfrm>
              <a:off x="1312154" y="3630104"/>
              <a:ext cx="430549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ADE0BC26-6CD1-4F4A-BA35-9624B7C9571C}"/>
                </a:ext>
              </a:extLst>
            </p:cNvPr>
            <p:cNvGrpSpPr/>
            <p:nvPr/>
          </p:nvGrpSpPr>
          <p:grpSpPr>
            <a:xfrm>
              <a:off x="1691726" y="1885863"/>
              <a:ext cx="7503683" cy="1735097"/>
              <a:chOff x="1634139" y="1351206"/>
              <a:chExt cx="7503683" cy="1735097"/>
            </a:xfrm>
          </p:grpSpPr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F1129C2C-DE46-4B1B-9361-20A08635832B}"/>
                  </a:ext>
                </a:extLst>
              </p:cNvPr>
              <p:cNvCxnSpPr>
                <a:cxnSpLocks/>
                <a:stCxn id="118" idx="3"/>
                <a:endCxn id="117" idx="1"/>
              </p:cNvCxnSpPr>
              <p:nvPr/>
            </p:nvCxnSpPr>
            <p:spPr>
              <a:xfrm>
                <a:off x="3050635" y="2222064"/>
                <a:ext cx="433976" cy="637899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3713D12-D685-4FB4-AD33-6D9A80BD02AA}"/>
                  </a:ext>
                </a:extLst>
              </p:cNvPr>
              <p:cNvCxnSpPr>
                <a:cxnSpLocks/>
                <a:stCxn id="116" idx="1"/>
                <a:endCxn id="118" idx="3"/>
              </p:cNvCxnSpPr>
              <p:nvPr/>
            </p:nvCxnSpPr>
            <p:spPr>
              <a:xfrm flipH="1" flipV="1">
                <a:off x="3050635" y="2222064"/>
                <a:ext cx="433975" cy="148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620CE3F-A957-4D49-A91D-5A78AF529EAC}"/>
                  </a:ext>
                </a:extLst>
              </p:cNvPr>
              <p:cNvSpPr/>
              <p:nvPr/>
            </p:nvSpPr>
            <p:spPr>
              <a:xfrm>
                <a:off x="3484609" y="1351206"/>
                <a:ext cx="992148" cy="442150"/>
              </a:xfrm>
              <a:prstGeom prst="rect">
                <a:avLst/>
              </a:prstGeom>
              <a:solidFill>
                <a:srgbClr val="BAE1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응시일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5AC51E99-1002-40E9-9C26-71D3DF341214}"/>
                  </a:ext>
                </a:extLst>
              </p:cNvPr>
              <p:cNvSpPr/>
              <p:nvPr/>
            </p:nvSpPr>
            <p:spPr>
              <a:xfrm>
                <a:off x="3484610" y="2000500"/>
                <a:ext cx="992147" cy="446087"/>
              </a:xfrm>
              <a:prstGeom prst="rect">
                <a:avLst/>
              </a:prstGeom>
              <a:solidFill>
                <a:srgbClr val="BAE1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접수일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F9439A9B-D207-490D-870D-9E8E95FDA84F}"/>
                  </a:ext>
                </a:extLst>
              </p:cNvPr>
              <p:cNvSpPr/>
              <p:nvPr/>
            </p:nvSpPr>
            <p:spPr>
              <a:xfrm>
                <a:off x="3484611" y="2633623"/>
                <a:ext cx="992146" cy="452680"/>
              </a:xfrm>
              <a:prstGeom prst="rect">
                <a:avLst/>
              </a:prstGeom>
              <a:solidFill>
                <a:srgbClr val="BAE1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발표일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941EF7F-A1E6-4A15-934F-07D01082C88B}"/>
                  </a:ext>
                </a:extLst>
              </p:cNvPr>
              <p:cNvSpPr/>
              <p:nvPr/>
            </p:nvSpPr>
            <p:spPr>
              <a:xfrm>
                <a:off x="1979168" y="1888791"/>
                <a:ext cx="1071467" cy="666545"/>
              </a:xfrm>
              <a:prstGeom prst="rect">
                <a:avLst/>
              </a:prstGeom>
              <a:solidFill>
                <a:srgbClr val="BAE1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자격증 정보</a:t>
                </a: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7B10856B-6B80-49A8-A9FE-8BAAFF92F372}"/>
                  </a:ext>
                </a:extLst>
              </p:cNvPr>
              <p:cNvCxnSpPr>
                <a:cxnSpLocks/>
                <a:stCxn id="115" idx="1"/>
                <a:endCxn id="118" idx="3"/>
              </p:cNvCxnSpPr>
              <p:nvPr/>
            </p:nvCxnSpPr>
            <p:spPr>
              <a:xfrm flipH="1">
                <a:off x="3050635" y="1572281"/>
                <a:ext cx="433974" cy="649783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C2A72D8C-D900-4DEF-9408-F4201D434014}"/>
                  </a:ext>
                </a:extLst>
              </p:cNvPr>
              <p:cNvSpPr/>
              <p:nvPr/>
            </p:nvSpPr>
            <p:spPr>
              <a:xfrm>
                <a:off x="1634139" y="2406980"/>
                <a:ext cx="1052164" cy="552762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유사 코드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,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애플리케이션 조사</a:t>
                </a:r>
              </a:p>
            </p:txBody>
          </p:sp>
          <p:sp>
            <p:nvSpPr>
              <p:cNvPr id="121" name="원통형 120">
                <a:extLst>
                  <a:ext uri="{FF2B5EF4-FFF2-40B4-BE49-F238E27FC236}">
                    <a16:creationId xmlns:a16="http://schemas.microsoft.com/office/drawing/2014/main" id="{7C65702A-36BC-4F47-A7E2-C4B4F56060E1}"/>
                  </a:ext>
                </a:extLst>
              </p:cNvPr>
              <p:cNvSpPr/>
              <p:nvPr/>
            </p:nvSpPr>
            <p:spPr>
              <a:xfrm>
                <a:off x="5610478" y="1717341"/>
                <a:ext cx="1421914" cy="918985"/>
              </a:xfrm>
              <a:prstGeom prst="can">
                <a:avLst>
                  <a:gd name="adj" fmla="val 30827"/>
                </a:avLst>
              </a:prstGeom>
              <a:solidFill>
                <a:srgbClr val="F6484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자격증 정보</a:t>
                </a:r>
                <a:endParaRPr lang="en-US" altLang="ko-KR" sz="1500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DB</a:t>
                </a:r>
                <a:endParaRPr lang="ko-KR" altLang="en-US" sz="1500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6B6240DA-D0AB-4E71-8418-E5E0D92EF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118" y="2246225"/>
                <a:ext cx="47760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B1B1E736-437C-4F8F-A112-955C58CCA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2161" y="2247812"/>
                <a:ext cx="548136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1EA45EFE-ADF3-43C2-B463-037829C77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1749" y="1658630"/>
                <a:ext cx="974993" cy="974993"/>
              </a:xfrm>
              <a:prstGeom prst="rect">
                <a:avLst/>
              </a:prstGeom>
            </p:spPr>
          </p:pic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C55B7897-B0EA-42E8-8768-1B1E3510DDB1}"/>
                  </a:ext>
                </a:extLst>
              </p:cNvPr>
              <p:cNvSpPr/>
              <p:nvPr/>
            </p:nvSpPr>
            <p:spPr>
              <a:xfrm>
                <a:off x="7616848" y="2594447"/>
                <a:ext cx="1098529" cy="452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자격증 정보</a:t>
                </a:r>
              </a:p>
            </p:txBody>
          </p: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BA0A839D-7880-4922-B9D6-1E0A1B4B34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347"/>
              <a:stretch/>
            </p:blipFill>
            <p:spPr>
              <a:xfrm>
                <a:off x="8234105" y="2426052"/>
                <a:ext cx="903717" cy="581898"/>
              </a:xfrm>
              <a:prstGeom prst="rect">
                <a:avLst/>
              </a:prstGeom>
            </p:spPr>
          </p:pic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EA12F9C-D613-461F-8161-96F094CAFB49}"/>
                </a:ext>
              </a:extLst>
            </p:cNvPr>
            <p:cNvGrpSpPr/>
            <p:nvPr/>
          </p:nvGrpSpPr>
          <p:grpSpPr>
            <a:xfrm>
              <a:off x="1496340" y="4096226"/>
              <a:ext cx="7699069" cy="1596130"/>
              <a:chOff x="1299742" y="3737295"/>
              <a:chExt cx="7699069" cy="1596130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CE45661D-B1C6-4892-8640-3DA3104DC633}"/>
                  </a:ext>
                </a:extLst>
              </p:cNvPr>
              <p:cNvCxnSpPr>
                <a:cxnSpLocks/>
                <a:stCxn id="129" idx="1"/>
                <a:endCxn id="136" idx="3"/>
              </p:cNvCxnSpPr>
              <p:nvPr/>
            </p:nvCxnSpPr>
            <p:spPr>
              <a:xfrm flipH="1">
                <a:off x="2748637" y="4557749"/>
                <a:ext cx="272126" cy="1005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364101A3-DC08-4584-9C6B-02F4AAEF0B4E}"/>
                  </a:ext>
                </a:extLst>
              </p:cNvPr>
              <p:cNvSpPr/>
              <p:nvPr/>
            </p:nvSpPr>
            <p:spPr>
              <a:xfrm>
                <a:off x="3020763" y="4340126"/>
                <a:ext cx="992148" cy="435246"/>
              </a:xfrm>
              <a:prstGeom prst="rect">
                <a:avLst/>
              </a:prstGeom>
              <a:solidFill>
                <a:srgbClr val="BAE1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학습</a:t>
                </a:r>
              </a:p>
            </p:txBody>
          </p:sp>
          <p:sp>
            <p:nvSpPr>
              <p:cNvPr id="130" name="원통형 129">
                <a:extLst>
                  <a:ext uri="{FF2B5EF4-FFF2-40B4-BE49-F238E27FC236}">
                    <a16:creationId xmlns:a16="http://schemas.microsoft.com/office/drawing/2014/main" id="{4BB7E7A1-E887-4D59-8B5C-81E3DDB70ADE}"/>
                  </a:ext>
                </a:extLst>
              </p:cNvPr>
              <p:cNvSpPr/>
              <p:nvPr/>
            </p:nvSpPr>
            <p:spPr>
              <a:xfrm>
                <a:off x="5844903" y="4231165"/>
                <a:ext cx="1130687" cy="700449"/>
              </a:xfrm>
              <a:prstGeom prst="can">
                <a:avLst>
                  <a:gd name="adj" fmla="val 35593"/>
                </a:avLst>
              </a:prstGeom>
              <a:solidFill>
                <a:srgbClr val="F6484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학습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DB</a:t>
                </a:r>
                <a:endParaRPr lang="ko-KR" altLang="en-US" sz="1600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3877AE82-684A-43DD-BC50-22D1D3FEA052}"/>
                  </a:ext>
                </a:extLst>
              </p:cNvPr>
              <p:cNvCxnSpPr>
                <a:cxnSpLocks/>
                <a:stCxn id="133" idx="1"/>
                <a:endCxn id="129" idx="3"/>
              </p:cNvCxnSpPr>
              <p:nvPr/>
            </p:nvCxnSpPr>
            <p:spPr>
              <a:xfrm flipH="1">
                <a:off x="4012911" y="4316400"/>
                <a:ext cx="201081" cy="241349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283A1565-A206-4511-8631-60B7DFC5C409}"/>
                  </a:ext>
                </a:extLst>
              </p:cNvPr>
              <p:cNvSpPr/>
              <p:nvPr/>
            </p:nvSpPr>
            <p:spPr>
              <a:xfrm>
                <a:off x="4220993" y="4662426"/>
                <a:ext cx="983506" cy="450256"/>
              </a:xfrm>
              <a:prstGeom prst="rect">
                <a:avLst/>
              </a:prstGeom>
              <a:solidFill>
                <a:srgbClr val="BAE1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필기</a:t>
                </a: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7D15BBAF-CBE0-45E5-94E3-9AB4DF57627B}"/>
                  </a:ext>
                </a:extLst>
              </p:cNvPr>
              <p:cNvSpPr/>
              <p:nvPr/>
            </p:nvSpPr>
            <p:spPr>
              <a:xfrm>
                <a:off x="4213992" y="4086749"/>
                <a:ext cx="983506" cy="459301"/>
              </a:xfrm>
              <a:prstGeom prst="rect">
                <a:avLst/>
              </a:prstGeom>
              <a:solidFill>
                <a:srgbClr val="BAE1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실기</a:t>
                </a: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24E3B83-5443-41FD-A923-4686454CF175}"/>
                  </a:ext>
                </a:extLst>
              </p:cNvPr>
              <p:cNvCxnSpPr>
                <a:cxnSpLocks/>
                <a:stCxn id="132" idx="1"/>
                <a:endCxn id="129" idx="3"/>
              </p:cNvCxnSpPr>
              <p:nvPr/>
            </p:nvCxnSpPr>
            <p:spPr>
              <a:xfrm flipH="1" flipV="1">
                <a:off x="4012911" y="4557749"/>
                <a:ext cx="208082" cy="329805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6E3ED9B5-6A71-4DB8-9FCC-DDB68C5F3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223" y="4597029"/>
                <a:ext cx="39269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E0FCA6C6-5B00-4070-BDFE-21C3F0196BD9}"/>
                  </a:ext>
                </a:extLst>
              </p:cNvPr>
              <p:cNvSpPr/>
              <p:nvPr/>
            </p:nvSpPr>
            <p:spPr>
              <a:xfrm>
                <a:off x="1677170" y="4231165"/>
                <a:ext cx="1071467" cy="655177"/>
              </a:xfrm>
              <a:prstGeom prst="rect">
                <a:avLst/>
              </a:prstGeom>
              <a:solidFill>
                <a:srgbClr val="BAE1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자격증 학습</a:t>
                </a:r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13F1B300-9261-495F-9123-B303ED41893E}"/>
                  </a:ext>
                </a:extLst>
              </p:cNvPr>
              <p:cNvSpPr/>
              <p:nvPr/>
            </p:nvSpPr>
            <p:spPr>
              <a:xfrm>
                <a:off x="1299742" y="4775372"/>
                <a:ext cx="1052164" cy="55805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유사 코드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,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애플리케이션 조사</a:t>
                </a:r>
              </a:p>
            </p:txBody>
          </p: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A012CB6A-9F7E-4C39-9142-7E4F64398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3573" y="4602875"/>
                <a:ext cx="3764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AF0BDCEF-D3C3-498A-8C66-320368B7E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2738" y="3737295"/>
                <a:ext cx="974993" cy="974993"/>
              </a:xfrm>
              <a:prstGeom prst="rect">
                <a:avLst/>
              </a:prstGeom>
            </p:spPr>
          </p:pic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2C15BB1C-0C04-423D-A3E6-C906588DC08F}"/>
                  </a:ext>
                </a:extLst>
              </p:cNvPr>
              <p:cNvSpPr/>
              <p:nvPr/>
            </p:nvSpPr>
            <p:spPr>
              <a:xfrm>
                <a:off x="7566018" y="4662426"/>
                <a:ext cx="1098529" cy="452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자격증</a:t>
                </a:r>
                <a:endPara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학습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C0417EEA-BE85-4678-91C7-0F1AA20C6E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347"/>
              <a:stretch/>
            </p:blipFill>
            <p:spPr>
              <a:xfrm>
                <a:off x="8095094" y="4504717"/>
                <a:ext cx="903717" cy="5818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787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103CE-E926-48DB-AF4C-5F603AC5EEDB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시 애로사항</a:t>
            </a:r>
            <a:endParaRPr lang="ko-KR" altLang="en-US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6EB9DE-6E6F-4029-B89F-1A80E5FEE6E7}"/>
              </a:ext>
            </a:extLst>
          </p:cNvPr>
          <p:cNvGrpSpPr/>
          <p:nvPr/>
        </p:nvGrpSpPr>
        <p:grpSpPr>
          <a:xfrm>
            <a:off x="594498" y="4568398"/>
            <a:ext cx="8785946" cy="1836000"/>
            <a:chOff x="477173" y="3068960"/>
            <a:chExt cx="8887775" cy="1829606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C1D5B8F-C8D9-45AE-AB86-1D6399692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1" y="3412135"/>
              <a:ext cx="940123" cy="94491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C22E88-E679-4A21-9853-4779746DF1CF}"/>
                </a:ext>
              </a:extLst>
            </p:cNvPr>
            <p:cNvSpPr txBox="1"/>
            <p:nvPr/>
          </p:nvSpPr>
          <p:spPr>
            <a:xfrm>
              <a:off x="477173" y="4259369"/>
              <a:ext cx="733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관리자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20018A7-891E-4C74-A9FC-071C9A7D7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289" y="3330477"/>
              <a:ext cx="974993" cy="97499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D66B584-1979-403F-B240-7571C80AB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47"/>
            <a:stretch/>
          </p:blipFill>
          <p:spPr>
            <a:xfrm>
              <a:off x="8461231" y="3842891"/>
              <a:ext cx="903717" cy="581898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94EB5F4-32B4-49E8-B931-AD39885032DE}"/>
                </a:ext>
              </a:extLst>
            </p:cNvPr>
            <p:cNvSpPr/>
            <p:nvPr/>
          </p:nvSpPr>
          <p:spPr>
            <a:xfrm>
              <a:off x="8245907" y="4391995"/>
              <a:ext cx="733716" cy="33314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 학습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D088A7E-39DE-4057-9A90-7EF9AD5D8A9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575" y="3954692"/>
              <a:ext cx="6006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EEF5A37-A5BC-425E-9990-5BFFFE0E4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2168" y="3954692"/>
              <a:ext cx="55875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A659E2C-16C3-48B1-AAEE-8A333D033E4B}"/>
                </a:ext>
              </a:extLst>
            </p:cNvPr>
            <p:cNvCxnSpPr>
              <a:cxnSpLocks/>
              <a:stCxn id="70" idx="1"/>
              <a:endCxn id="71" idx="3"/>
            </p:cNvCxnSpPr>
            <p:nvPr/>
          </p:nvCxnSpPr>
          <p:spPr>
            <a:xfrm flipH="1" flipV="1">
              <a:off x="2937453" y="3934809"/>
              <a:ext cx="161887" cy="5443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DF33C41-498C-4099-8ACA-09D74EB9E7E7}"/>
                </a:ext>
              </a:extLst>
            </p:cNvPr>
            <p:cNvSpPr/>
            <p:nvPr/>
          </p:nvSpPr>
          <p:spPr>
            <a:xfrm>
              <a:off x="3097279" y="3335327"/>
              <a:ext cx="739117" cy="31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FF1E3A3-D8EC-40FA-B0BC-77349DF41DF8}"/>
                </a:ext>
              </a:extLst>
            </p:cNvPr>
            <p:cNvSpPr/>
            <p:nvPr/>
          </p:nvSpPr>
          <p:spPr>
            <a:xfrm>
              <a:off x="3099340" y="4346657"/>
              <a:ext cx="739117" cy="26507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학습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4762D66-FEC3-4E48-BF01-B1B875F1B478}"/>
                </a:ext>
              </a:extLst>
            </p:cNvPr>
            <p:cNvSpPr/>
            <p:nvPr/>
          </p:nvSpPr>
          <p:spPr>
            <a:xfrm>
              <a:off x="2150431" y="3668036"/>
              <a:ext cx="787022" cy="5335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자격증학습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B99B0D7-4117-4675-B7AE-F6248F4FB5A0}"/>
                </a:ext>
              </a:extLst>
            </p:cNvPr>
            <p:cNvCxnSpPr>
              <a:cxnSpLocks/>
              <a:stCxn id="69" idx="1"/>
              <a:endCxn id="71" idx="3"/>
            </p:cNvCxnSpPr>
            <p:nvPr/>
          </p:nvCxnSpPr>
          <p:spPr>
            <a:xfrm flipH="1">
              <a:off x="2937453" y="3492776"/>
              <a:ext cx="159826" cy="4420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원통형 72">
              <a:extLst>
                <a:ext uri="{FF2B5EF4-FFF2-40B4-BE49-F238E27FC236}">
                  <a16:creationId xmlns:a16="http://schemas.microsoft.com/office/drawing/2014/main" id="{B4F11B84-EF61-424D-8FAF-FA222A117070}"/>
                </a:ext>
              </a:extLst>
            </p:cNvPr>
            <p:cNvSpPr/>
            <p:nvPr/>
          </p:nvSpPr>
          <p:spPr>
            <a:xfrm>
              <a:off x="6140062" y="4106503"/>
              <a:ext cx="1167186" cy="735614"/>
            </a:xfrm>
            <a:prstGeom prst="can">
              <a:avLst>
                <a:gd name="adj" fmla="val 3559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학습 </a:t>
              </a:r>
              <a:r>
                <a:rPr lang="en-US" altLang="ko-KR" sz="13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</a:t>
              </a:r>
              <a:endPara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74" name="원통형 73">
              <a:extLst>
                <a:ext uri="{FF2B5EF4-FFF2-40B4-BE49-F238E27FC236}">
                  <a16:creationId xmlns:a16="http://schemas.microsoft.com/office/drawing/2014/main" id="{241B0888-7DF6-4B02-B468-82E23BDA1EC1}"/>
                </a:ext>
              </a:extLst>
            </p:cNvPr>
            <p:cNvSpPr/>
            <p:nvPr/>
          </p:nvSpPr>
          <p:spPr>
            <a:xfrm>
              <a:off x="6136707" y="3068960"/>
              <a:ext cx="1167188" cy="778404"/>
            </a:xfrm>
            <a:prstGeom prst="can">
              <a:avLst>
                <a:gd name="adj" fmla="val 382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r>
                <a:rPr lang="en-US" altLang="ko-KR" sz="13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</a:t>
              </a:r>
              <a:endPara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317A68B-B7BE-42DD-B356-27DF02E72401}"/>
                </a:ext>
              </a:extLst>
            </p:cNvPr>
            <p:cNvCxnSpPr>
              <a:cxnSpLocks/>
              <a:stCxn id="77" idx="1"/>
              <a:endCxn id="70" idx="3"/>
            </p:cNvCxnSpPr>
            <p:nvPr/>
          </p:nvCxnSpPr>
          <p:spPr>
            <a:xfrm flipH="1" flipV="1">
              <a:off x="3838457" y="4479194"/>
              <a:ext cx="57090" cy="26192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ECBB98-1871-4E49-9B8F-BCD3CD252DC0}"/>
                </a:ext>
              </a:extLst>
            </p:cNvPr>
            <p:cNvSpPr/>
            <p:nvPr/>
          </p:nvSpPr>
          <p:spPr>
            <a:xfrm>
              <a:off x="3900974" y="4126354"/>
              <a:ext cx="739117" cy="31489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필기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E9DAE-570E-4C8B-B837-2DF6C246CEE8}"/>
                </a:ext>
              </a:extLst>
            </p:cNvPr>
            <p:cNvSpPr/>
            <p:nvPr/>
          </p:nvSpPr>
          <p:spPr>
            <a:xfrm>
              <a:off x="3895547" y="4583667"/>
              <a:ext cx="739117" cy="3148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실기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4F41C1F-4888-4719-9D5B-AC3A3CD54A94}"/>
                </a:ext>
              </a:extLst>
            </p:cNvPr>
            <p:cNvCxnSpPr>
              <a:cxnSpLocks/>
              <a:endCxn id="70" idx="3"/>
            </p:cNvCxnSpPr>
            <p:nvPr/>
          </p:nvCxnSpPr>
          <p:spPr>
            <a:xfrm flipH="1">
              <a:off x="3838457" y="4316047"/>
              <a:ext cx="57090" cy="1631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76E2336-43F5-4EE0-9E77-EC11732147E9}"/>
                </a:ext>
              </a:extLst>
            </p:cNvPr>
            <p:cNvCxnSpPr>
              <a:cxnSpLocks/>
              <a:stCxn id="81" idx="1"/>
              <a:endCxn id="69" idx="3"/>
            </p:cNvCxnSpPr>
            <p:nvPr/>
          </p:nvCxnSpPr>
          <p:spPr>
            <a:xfrm flipH="1" flipV="1">
              <a:off x="3836396" y="3492776"/>
              <a:ext cx="59151" cy="22246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812E4F6-697B-4CAF-BAA6-C5C0B27BE385}"/>
                </a:ext>
              </a:extLst>
            </p:cNvPr>
            <p:cNvSpPr/>
            <p:nvPr/>
          </p:nvSpPr>
          <p:spPr>
            <a:xfrm>
              <a:off x="3896922" y="3129069"/>
              <a:ext cx="739117" cy="31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회차문제</a:t>
              </a:r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C5657-F688-4AE0-A84C-EDEF035A1936}"/>
                </a:ext>
              </a:extLst>
            </p:cNvPr>
            <p:cNvSpPr/>
            <p:nvPr/>
          </p:nvSpPr>
          <p:spPr>
            <a:xfrm>
              <a:off x="3895547" y="3557793"/>
              <a:ext cx="739117" cy="31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과목별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1D7E86C-EA8E-44E7-9B4A-6F78787DB8DC}"/>
                </a:ext>
              </a:extLst>
            </p:cNvPr>
            <p:cNvCxnSpPr>
              <a:cxnSpLocks/>
              <a:stCxn id="80" idx="1"/>
              <a:endCxn id="69" idx="3"/>
            </p:cNvCxnSpPr>
            <p:nvPr/>
          </p:nvCxnSpPr>
          <p:spPr>
            <a:xfrm flipH="1">
              <a:off x="3836396" y="3286518"/>
              <a:ext cx="60526" cy="20625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4B138B0-F79F-4B22-987A-3BE2FBF9DDCC}"/>
                </a:ext>
              </a:extLst>
            </p:cNvPr>
            <p:cNvCxnSpPr>
              <a:cxnSpLocks/>
              <a:stCxn id="84" idx="1"/>
              <a:endCxn id="80" idx="3"/>
            </p:cNvCxnSpPr>
            <p:nvPr/>
          </p:nvCxnSpPr>
          <p:spPr>
            <a:xfrm flipH="1" flipV="1">
              <a:off x="4636039" y="3286518"/>
              <a:ext cx="62100" cy="19655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34C68D8-5460-44FB-B390-5D3F09A511D1}"/>
                </a:ext>
              </a:extLst>
            </p:cNvPr>
            <p:cNvSpPr/>
            <p:nvPr/>
          </p:nvSpPr>
          <p:spPr>
            <a:xfrm>
              <a:off x="4698139" y="3325626"/>
              <a:ext cx="739117" cy="314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DE969EE-2288-487D-8D25-0BCD88271C84}"/>
                </a:ext>
              </a:extLst>
            </p:cNvPr>
            <p:cNvCxnSpPr>
              <a:cxnSpLocks/>
              <a:stCxn id="84" idx="1"/>
              <a:endCxn id="81" idx="3"/>
            </p:cNvCxnSpPr>
            <p:nvPr/>
          </p:nvCxnSpPr>
          <p:spPr>
            <a:xfrm flipH="1">
              <a:off x="4634664" y="3483075"/>
              <a:ext cx="63475" cy="23216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F08CB15-735A-4D25-8E82-8BF999629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356" y="3470174"/>
              <a:ext cx="57525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DA272EB-98B2-474C-8969-7711BC59C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3154" y="4479193"/>
              <a:ext cx="57525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F9EA9A4-D270-4E87-A29D-0FEBD44A79F6}"/>
              </a:ext>
            </a:extLst>
          </p:cNvPr>
          <p:cNvGrpSpPr/>
          <p:nvPr/>
        </p:nvGrpSpPr>
        <p:grpSpPr>
          <a:xfrm>
            <a:off x="594498" y="1176096"/>
            <a:ext cx="8787600" cy="1834102"/>
            <a:chOff x="550343" y="4105166"/>
            <a:chExt cx="8757337" cy="183410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81A2D650-3994-4931-918A-C1BDD9BF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61" y="4421748"/>
              <a:ext cx="940123" cy="94491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75E7070-ADF6-4326-A23C-3C6009FBBA7D}"/>
                </a:ext>
              </a:extLst>
            </p:cNvPr>
            <p:cNvSpPr txBox="1"/>
            <p:nvPr/>
          </p:nvSpPr>
          <p:spPr>
            <a:xfrm>
              <a:off x="550343" y="5279937"/>
              <a:ext cx="733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관리자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5A27F872-BFBA-4442-9364-9B8897A5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3021" y="4416119"/>
              <a:ext cx="974993" cy="974993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0ADFD2D-2ECE-426D-9861-C38427FCB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47"/>
            <a:stretch/>
          </p:blipFill>
          <p:spPr>
            <a:xfrm>
              <a:off x="8403963" y="4928533"/>
              <a:ext cx="903717" cy="581898"/>
            </a:xfrm>
            <a:prstGeom prst="rect">
              <a:avLst/>
            </a:prstGeom>
          </p:spPr>
        </p:pic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78C962C-856B-4ACC-80EB-C84D0F88FA89}"/>
                </a:ext>
              </a:extLst>
            </p:cNvPr>
            <p:cNvCxnSpPr>
              <a:cxnSpLocks/>
            </p:cNvCxnSpPr>
            <p:nvPr/>
          </p:nvCxnSpPr>
          <p:spPr>
            <a:xfrm>
              <a:off x="7461485" y="4964305"/>
              <a:ext cx="6006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53E9679E-E288-4CDB-9C29-DAAD941EF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7078" y="4964305"/>
              <a:ext cx="55875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76041E1-F531-4DEE-9222-373E3470E339}"/>
                </a:ext>
              </a:extLst>
            </p:cNvPr>
            <p:cNvCxnSpPr>
              <a:cxnSpLocks/>
              <a:stCxn id="97" idx="1"/>
              <a:endCxn id="98" idx="3"/>
            </p:cNvCxnSpPr>
            <p:nvPr/>
          </p:nvCxnSpPr>
          <p:spPr>
            <a:xfrm flipH="1" flipV="1">
              <a:off x="2982363" y="4971015"/>
              <a:ext cx="161887" cy="5443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C4033B-4240-4B8B-BF93-AA3775C60CC2}"/>
                </a:ext>
              </a:extLst>
            </p:cNvPr>
            <p:cNvSpPr/>
            <p:nvPr/>
          </p:nvSpPr>
          <p:spPr>
            <a:xfrm>
              <a:off x="3142189" y="4371533"/>
              <a:ext cx="739117" cy="265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8A6CD3B-4068-4431-B8FE-24F4BAF87556}"/>
                </a:ext>
              </a:extLst>
            </p:cNvPr>
            <p:cNvSpPr/>
            <p:nvPr/>
          </p:nvSpPr>
          <p:spPr>
            <a:xfrm>
              <a:off x="3144250" y="5382863"/>
              <a:ext cx="739117" cy="26507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오답노트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4DB0B55-B654-4B7A-940B-97C6C489A890}"/>
                </a:ext>
              </a:extLst>
            </p:cNvPr>
            <p:cNvSpPr/>
            <p:nvPr/>
          </p:nvSpPr>
          <p:spPr>
            <a:xfrm>
              <a:off x="2195341" y="4704242"/>
              <a:ext cx="787022" cy="53354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학습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706DFB0-69A4-4323-B3DE-1E56A6F562D9}"/>
                </a:ext>
              </a:extLst>
            </p:cNvPr>
            <p:cNvCxnSpPr>
              <a:cxnSpLocks/>
              <a:stCxn id="96" idx="1"/>
              <a:endCxn id="98" idx="3"/>
            </p:cNvCxnSpPr>
            <p:nvPr/>
          </p:nvCxnSpPr>
          <p:spPr>
            <a:xfrm flipH="1">
              <a:off x="2982363" y="4504070"/>
              <a:ext cx="159826" cy="46694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원통형 99">
              <a:extLst>
                <a:ext uri="{FF2B5EF4-FFF2-40B4-BE49-F238E27FC236}">
                  <a16:creationId xmlns:a16="http://schemas.microsoft.com/office/drawing/2014/main" id="{AC1091FE-77D1-4229-AC00-0BD5C1DD153F}"/>
                </a:ext>
              </a:extLst>
            </p:cNvPr>
            <p:cNvSpPr/>
            <p:nvPr/>
          </p:nvSpPr>
          <p:spPr>
            <a:xfrm>
              <a:off x="6177526" y="5141894"/>
              <a:ext cx="1167186" cy="735614"/>
            </a:xfrm>
            <a:prstGeom prst="can">
              <a:avLst>
                <a:gd name="adj" fmla="val 3559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ysClr val="windowText" lastClr="000000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오답노트 </a:t>
              </a:r>
              <a:r>
                <a:rPr lang="en-US" altLang="ko-KR" sz="1300" dirty="0">
                  <a:solidFill>
                    <a:sysClr val="windowText" lastClr="000000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</a:t>
              </a:r>
              <a:endParaRPr lang="ko-KR" altLang="en-US" sz="1300" dirty="0">
                <a:solidFill>
                  <a:sysClr val="windowText" lastClr="0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9AA295A-E44F-49B4-8DBA-17F6D9B95827}"/>
                </a:ext>
              </a:extLst>
            </p:cNvPr>
            <p:cNvSpPr/>
            <p:nvPr/>
          </p:nvSpPr>
          <p:spPr>
            <a:xfrm>
              <a:off x="8298083" y="5480875"/>
              <a:ext cx="609178" cy="33314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학습</a:t>
              </a:r>
            </a:p>
          </p:txBody>
        </p:sp>
        <p:sp>
          <p:nvSpPr>
            <p:cNvPr id="102" name="원통형 101">
              <a:extLst>
                <a:ext uri="{FF2B5EF4-FFF2-40B4-BE49-F238E27FC236}">
                  <a16:creationId xmlns:a16="http://schemas.microsoft.com/office/drawing/2014/main" id="{F4842EB3-575A-4EF9-94FA-6AF005F1F8D5}"/>
                </a:ext>
              </a:extLst>
            </p:cNvPr>
            <p:cNvSpPr/>
            <p:nvPr/>
          </p:nvSpPr>
          <p:spPr>
            <a:xfrm>
              <a:off x="6181617" y="4105166"/>
              <a:ext cx="1167188" cy="778404"/>
            </a:xfrm>
            <a:prstGeom prst="can">
              <a:avLst>
                <a:gd name="adj" fmla="val 382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solidFill>
                    <a:sysClr val="windowText" lastClr="000000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r>
                <a:rPr lang="en-US" altLang="ko-KR" sz="1300">
                  <a:solidFill>
                    <a:sysClr val="windowText" lastClr="000000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</a:t>
              </a:r>
              <a:endParaRPr lang="ko-KR" altLang="en-US" sz="1300">
                <a:solidFill>
                  <a:sysClr val="windowText" lastClr="0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35A228C-FC7E-4AE9-B24D-59347135F10A}"/>
                </a:ext>
              </a:extLst>
            </p:cNvPr>
            <p:cNvCxnSpPr>
              <a:cxnSpLocks/>
              <a:stCxn id="105" idx="1"/>
              <a:endCxn id="97" idx="3"/>
            </p:cNvCxnSpPr>
            <p:nvPr/>
          </p:nvCxnSpPr>
          <p:spPr>
            <a:xfrm flipH="1" flipV="1">
              <a:off x="3883367" y="5515400"/>
              <a:ext cx="69345" cy="26641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58DFAD4-E3ED-4542-8261-C053E14E494B}"/>
                </a:ext>
              </a:extLst>
            </p:cNvPr>
            <p:cNvSpPr/>
            <p:nvPr/>
          </p:nvSpPr>
          <p:spPr>
            <a:xfrm>
              <a:off x="3950019" y="5194803"/>
              <a:ext cx="739117" cy="31489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endParaRPr lang="en-US" altLang="ko-KR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A5C89DF-4587-4752-BFC1-2074FB652569}"/>
                </a:ext>
              </a:extLst>
            </p:cNvPr>
            <p:cNvSpPr/>
            <p:nvPr/>
          </p:nvSpPr>
          <p:spPr>
            <a:xfrm>
              <a:off x="3952712" y="5624369"/>
              <a:ext cx="739117" cy="3148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해설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79964AD7-78FA-4152-A42A-13D72E41EC66}"/>
                </a:ext>
              </a:extLst>
            </p:cNvPr>
            <p:cNvCxnSpPr>
              <a:cxnSpLocks/>
              <a:stCxn id="104" idx="1"/>
              <a:endCxn id="97" idx="3"/>
            </p:cNvCxnSpPr>
            <p:nvPr/>
          </p:nvCxnSpPr>
          <p:spPr>
            <a:xfrm flipH="1">
              <a:off x="3883367" y="5352252"/>
              <a:ext cx="66652" cy="16314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BE134A1-E03D-4D7F-9025-CB919BBCB15E}"/>
                </a:ext>
              </a:extLst>
            </p:cNvPr>
            <p:cNvCxnSpPr>
              <a:cxnSpLocks/>
              <a:stCxn id="109" idx="1"/>
              <a:endCxn id="96" idx="3"/>
            </p:cNvCxnSpPr>
            <p:nvPr/>
          </p:nvCxnSpPr>
          <p:spPr>
            <a:xfrm flipH="1" flipV="1">
              <a:off x="3881306" y="4504070"/>
              <a:ext cx="59151" cy="24737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4DE5B4E-BE68-4BE7-93EE-245F29157716}"/>
                </a:ext>
              </a:extLst>
            </p:cNvPr>
            <p:cNvSpPr/>
            <p:nvPr/>
          </p:nvSpPr>
          <p:spPr>
            <a:xfrm>
              <a:off x="3941832" y="4165275"/>
              <a:ext cx="739117" cy="31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회차문제</a:t>
              </a:r>
              <a:r>
                <a:rPr lang="ko-KR" altLang="en-US" sz="1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145D436-A185-4E1E-9247-9ADFF5F7C597}"/>
                </a:ext>
              </a:extLst>
            </p:cNvPr>
            <p:cNvSpPr/>
            <p:nvPr/>
          </p:nvSpPr>
          <p:spPr>
            <a:xfrm>
              <a:off x="3940457" y="4593999"/>
              <a:ext cx="739117" cy="31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과목별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810835B-81CC-487A-BE8B-7FDEC637AFE4}"/>
                </a:ext>
              </a:extLst>
            </p:cNvPr>
            <p:cNvCxnSpPr>
              <a:cxnSpLocks/>
              <a:stCxn id="108" idx="1"/>
              <a:endCxn id="96" idx="3"/>
            </p:cNvCxnSpPr>
            <p:nvPr/>
          </p:nvCxnSpPr>
          <p:spPr>
            <a:xfrm flipH="1">
              <a:off x="3881306" y="4322724"/>
              <a:ext cx="60526" cy="18134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003558F-AC35-463A-8407-D9DBDF4E7C47}"/>
                </a:ext>
              </a:extLst>
            </p:cNvPr>
            <p:cNvCxnSpPr>
              <a:cxnSpLocks/>
              <a:stCxn id="112" idx="1"/>
              <a:endCxn id="108" idx="3"/>
            </p:cNvCxnSpPr>
            <p:nvPr/>
          </p:nvCxnSpPr>
          <p:spPr>
            <a:xfrm flipH="1" flipV="1">
              <a:off x="4680949" y="4322724"/>
              <a:ext cx="62100" cy="19146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9CFE988-BF88-4710-A5C6-6187D5E7803A}"/>
                </a:ext>
              </a:extLst>
            </p:cNvPr>
            <p:cNvSpPr/>
            <p:nvPr/>
          </p:nvSpPr>
          <p:spPr>
            <a:xfrm>
              <a:off x="4743049" y="4362099"/>
              <a:ext cx="739117" cy="304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82B9A59-537B-42FC-84BC-3EFDCAFDEC80}"/>
                </a:ext>
              </a:extLst>
            </p:cNvPr>
            <p:cNvCxnSpPr>
              <a:cxnSpLocks/>
              <a:stCxn id="112" idx="1"/>
              <a:endCxn id="109" idx="3"/>
            </p:cNvCxnSpPr>
            <p:nvPr/>
          </p:nvCxnSpPr>
          <p:spPr>
            <a:xfrm flipH="1">
              <a:off x="4679574" y="4514190"/>
              <a:ext cx="63475" cy="23725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F28B91F9-CE3B-4DC8-A328-154EFAF10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4266" y="4506380"/>
              <a:ext cx="57525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6CD8033F-7AB1-4DF6-A9F8-3B0D4F1FF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064" y="5515399"/>
              <a:ext cx="57525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아래쪽 화살표 5">
            <a:extLst>
              <a:ext uri="{FF2B5EF4-FFF2-40B4-BE49-F238E27FC236}">
                <a16:creationId xmlns:a16="http://schemas.microsoft.com/office/drawing/2014/main" id="{F693E981-876D-4473-9D09-F02A1F58CA89}"/>
              </a:ext>
            </a:extLst>
          </p:cNvPr>
          <p:cNvSpPr/>
          <p:nvPr/>
        </p:nvSpPr>
        <p:spPr>
          <a:xfrm>
            <a:off x="2342289" y="3303964"/>
            <a:ext cx="590596" cy="1079500"/>
          </a:xfrm>
          <a:prstGeom prst="downArrow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3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634F7-0771-48C9-8CE5-0F83AF83260B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2CE94-E50B-47C8-B895-64C344C5CBD2}"/>
              </a:ext>
            </a:extLst>
          </p:cNvPr>
          <p:cNvSpPr txBox="1"/>
          <p:nvPr/>
        </p:nvSpPr>
        <p:spPr bwMode="auto">
          <a:xfrm>
            <a:off x="5714114" y="31592"/>
            <a:ext cx="4096512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488" dirty="0">
                <a:solidFill>
                  <a:srgbClr val="EDD0B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Black" panose="020B0A02040204020203" pitchFamily="34" charset="0"/>
                <a:hlinkClick r:id="rId3" tooltip="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https://youtu.be/p9FIIJ4Fh9A</a:t>
            </a:r>
            <a:endParaRPr lang="ko-KR" altLang="en-US" sz="1200" spc="488" dirty="0">
              <a:solidFill>
                <a:srgbClr val="EDD0B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2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980134"/>
            <a:ext cx="9906000" cy="387786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Arial Nova Cond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10" y="2190751"/>
            <a:ext cx="4873980" cy="1609725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0CA9885A-3C9D-4531-B636-EB9E983B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748" y="2142009"/>
            <a:ext cx="2852503" cy="165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9000" spc="488" dirty="0">
                <a:solidFill>
                  <a:srgbClr val="F8747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Segoe UI Black" panose="020B0A02040204020203" pitchFamily="34" charset="0"/>
              </a:rPr>
              <a:t>Q&amp;A</a:t>
            </a:r>
            <a:endParaRPr lang="ru-RU" altLang="ko-KR" sz="9000" spc="488" dirty="0">
              <a:solidFill>
                <a:srgbClr val="F87474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7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9937"/>
            <a:ext cx="1346597" cy="506908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993877" y="1106231"/>
            <a:ext cx="2250319" cy="82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alibri" panose="020F0502020204030204" pitchFamily="34" charset="0"/>
              </a:rPr>
              <a:t>Contents</a:t>
            </a:r>
            <a:endParaRPr lang="ru-RU" altLang="ko-KR" b="1" dirty="0">
              <a:latin typeface="경기천년제목 Medium" panose="02020603020101020101" pitchFamily="18" charset="-127"/>
              <a:ea typeface="경기천년제목 Medium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013826" y="2050411"/>
            <a:ext cx="7215899" cy="23276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956" tIns="30956" rIns="30956" bIns="30956"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개요도 및 흐름도</a:t>
            </a: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역할 분담 및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주요 소스코드</a:t>
            </a: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</a:t>
            </a:r>
            <a:r>
              <a:rPr lang="ko-KR" altLang="en-US" sz="24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 애로사항</a:t>
            </a:r>
            <a:r>
              <a:rPr lang="en-US" altLang="ko-KR" sz="24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시연</a:t>
            </a: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006147" y="1932611"/>
            <a:ext cx="7048557" cy="103358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C00000"/>
              </a:solidFill>
              <a:prstDash val="solid"/>
              <a:miter lim="400000"/>
            </a:ln>
            <a:effectLst/>
          </p:spPr>
          <p:txBody>
            <a:bodyPr wrap="square" lIns="30956" tIns="30956" rIns="30956" bIns="30956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38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0956" tIns="30956" rIns="30956" bIns="30956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38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A91634F7-0771-48C9-8CE5-0F83AF83260B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en-US" altLang="ko-KR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개요도 및 흐름도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9D370B-407D-4374-9B94-7A2661213ECA}"/>
              </a:ext>
            </a:extLst>
          </p:cNvPr>
          <p:cNvSpPr txBox="1"/>
          <p:nvPr/>
        </p:nvSpPr>
        <p:spPr>
          <a:xfrm>
            <a:off x="388308" y="501041"/>
            <a:ext cx="19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en-US" altLang="ko-KR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.1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개요도</a:t>
            </a: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196D1435-6CF5-4C98-BFF5-A4BE40BA30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8" y="3044743"/>
            <a:ext cx="940123" cy="94491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0B8DEB13-A758-4C4E-B9B3-DD2274148268}"/>
              </a:ext>
            </a:extLst>
          </p:cNvPr>
          <p:cNvSpPr txBox="1"/>
          <p:nvPr/>
        </p:nvSpPr>
        <p:spPr>
          <a:xfrm>
            <a:off x="388011" y="3952998"/>
            <a:ext cx="7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CAD6C1E1-2888-440F-8E6A-342D00CB6B5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33" y="3038489"/>
            <a:ext cx="974993" cy="974993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08EA7E40-5471-4703-8880-9C4A1F7D47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7"/>
          <a:stretch/>
        </p:blipFill>
        <p:spPr>
          <a:xfrm>
            <a:off x="8600575" y="3550903"/>
            <a:ext cx="903717" cy="581898"/>
          </a:xfrm>
          <a:prstGeom prst="rect">
            <a:avLst/>
          </a:prstGeom>
        </p:spPr>
      </p:pic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EAA24D9-0B19-4DE1-9BC0-5BE816879D36}"/>
              </a:ext>
            </a:extLst>
          </p:cNvPr>
          <p:cNvCxnSpPr>
            <a:cxnSpLocks/>
            <a:stCxn id="171" idx="3"/>
            <a:endCxn id="170" idx="1"/>
          </p:cNvCxnSpPr>
          <p:nvPr/>
        </p:nvCxnSpPr>
        <p:spPr>
          <a:xfrm>
            <a:off x="2842643" y="1867206"/>
            <a:ext cx="167289" cy="63534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58B1816-F984-4593-910C-675F9D9AF56B}"/>
              </a:ext>
            </a:extLst>
          </p:cNvPr>
          <p:cNvCxnSpPr>
            <a:cxnSpLocks/>
            <a:stCxn id="169" idx="1"/>
            <a:endCxn id="168" idx="3"/>
          </p:cNvCxnSpPr>
          <p:nvPr/>
        </p:nvCxnSpPr>
        <p:spPr>
          <a:xfrm flipH="1">
            <a:off x="3736185" y="811670"/>
            <a:ext cx="116977" cy="44338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226691B-8DA7-4948-B350-785EB7AE8898}"/>
              </a:ext>
            </a:extLst>
          </p:cNvPr>
          <p:cNvSpPr/>
          <p:nvPr/>
        </p:nvSpPr>
        <p:spPr>
          <a:xfrm>
            <a:off x="3002469" y="1122520"/>
            <a:ext cx="733716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개인정보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415D2EA-5F1C-4EF0-A9D7-8D47DD044F35}"/>
              </a:ext>
            </a:extLst>
          </p:cNvPr>
          <p:cNvSpPr/>
          <p:nvPr/>
        </p:nvSpPr>
        <p:spPr>
          <a:xfrm>
            <a:off x="3853162" y="679133"/>
            <a:ext cx="60431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F0C087E-E21D-4E01-A344-7759E1A87968}"/>
              </a:ext>
            </a:extLst>
          </p:cNvPr>
          <p:cNvSpPr/>
          <p:nvPr/>
        </p:nvSpPr>
        <p:spPr>
          <a:xfrm>
            <a:off x="3009932" y="2370013"/>
            <a:ext cx="733716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 </a:t>
            </a:r>
            <a:endParaRPr lang="en-US" altLang="ko-KR" sz="9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분야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E15622A-9396-4AAB-AAAD-1075D3DB65C8}"/>
              </a:ext>
            </a:extLst>
          </p:cNvPr>
          <p:cNvSpPr/>
          <p:nvPr/>
        </p:nvSpPr>
        <p:spPr>
          <a:xfrm>
            <a:off x="2055621" y="1600433"/>
            <a:ext cx="787022" cy="53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23A1451F-8449-4C88-BE9A-E025BE0DBE9C}"/>
              </a:ext>
            </a:extLst>
          </p:cNvPr>
          <p:cNvCxnSpPr>
            <a:cxnSpLocks/>
            <a:stCxn id="168" idx="1"/>
            <a:endCxn id="171" idx="3"/>
          </p:cNvCxnSpPr>
          <p:nvPr/>
        </p:nvCxnSpPr>
        <p:spPr>
          <a:xfrm flipH="1">
            <a:off x="2842643" y="1255057"/>
            <a:ext cx="159826" cy="61214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원통형 172">
            <a:extLst>
              <a:ext uri="{FF2B5EF4-FFF2-40B4-BE49-F238E27FC236}">
                <a16:creationId xmlns:a16="http://schemas.microsoft.com/office/drawing/2014/main" id="{9629BA77-12B6-449A-A51C-D09EE75DCE77}"/>
              </a:ext>
            </a:extLst>
          </p:cNvPr>
          <p:cNvSpPr/>
          <p:nvPr/>
        </p:nvSpPr>
        <p:spPr>
          <a:xfrm>
            <a:off x="6069013" y="1499400"/>
            <a:ext cx="1167186" cy="735612"/>
          </a:xfrm>
          <a:prstGeom prst="can">
            <a:avLst>
              <a:gd name="adj" fmla="val 3497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</a:t>
            </a:r>
            <a:r>
              <a:rPr lang="en-US" altLang="ko-KR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endParaRPr lang="ko-KR" altLang="en-US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718CB2E-92D3-418E-82A7-6A789F756315}"/>
              </a:ext>
            </a:extLst>
          </p:cNvPr>
          <p:cNvCxnSpPr>
            <a:cxnSpLocks/>
          </p:cNvCxnSpPr>
          <p:nvPr/>
        </p:nvCxnSpPr>
        <p:spPr>
          <a:xfrm>
            <a:off x="7385471" y="1917964"/>
            <a:ext cx="454557" cy="431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165E822-511D-4774-9B2B-7F554E96F6FC}"/>
              </a:ext>
            </a:extLst>
          </p:cNvPr>
          <p:cNvSpPr/>
          <p:nvPr/>
        </p:nvSpPr>
        <p:spPr>
          <a:xfrm>
            <a:off x="7455247" y="4045158"/>
            <a:ext cx="609178" cy="333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AFC9A7A-5D24-43DD-AA4E-3A9BFE4B29C2}"/>
              </a:ext>
            </a:extLst>
          </p:cNvPr>
          <p:cNvCxnSpPr>
            <a:cxnSpLocks/>
            <a:stCxn id="170" idx="3"/>
            <a:endCxn id="178" idx="1"/>
          </p:cNvCxnSpPr>
          <p:nvPr/>
        </p:nvCxnSpPr>
        <p:spPr>
          <a:xfrm>
            <a:off x="3743648" y="2502550"/>
            <a:ext cx="119039" cy="1658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804E9C4-5831-46E8-B447-1409C3899EC3}"/>
              </a:ext>
            </a:extLst>
          </p:cNvPr>
          <p:cNvCxnSpPr>
            <a:cxnSpLocks/>
            <a:stCxn id="170" idx="3"/>
            <a:endCxn id="179" idx="1"/>
          </p:cNvCxnSpPr>
          <p:nvPr/>
        </p:nvCxnSpPr>
        <p:spPr>
          <a:xfrm flipV="1">
            <a:off x="3743648" y="2351894"/>
            <a:ext cx="119039" cy="1506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EACA0FC-F6EB-4ECA-A0CF-E30BBA849AE0}"/>
              </a:ext>
            </a:extLst>
          </p:cNvPr>
          <p:cNvSpPr/>
          <p:nvPr/>
        </p:nvSpPr>
        <p:spPr>
          <a:xfrm>
            <a:off x="3862687" y="2535839"/>
            <a:ext cx="60431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실기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6FAB87D-2EFB-4399-A017-59BC0672A56E}"/>
              </a:ext>
            </a:extLst>
          </p:cNvPr>
          <p:cNvSpPr/>
          <p:nvPr/>
        </p:nvSpPr>
        <p:spPr>
          <a:xfrm>
            <a:off x="3862687" y="2219357"/>
            <a:ext cx="60431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필기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2B364F6F-A598-49F5-AB17-B273DE322640}"/>
              </a:ext>
            </a:extLst>
          </p:cNvPr>
          <p:cNvCxnSpPr>
            <a:cxnSpLocks/>
            <a:stCxn id="182" idx="1"/>
            <a:endCxn id="168" idx="3"/>
          </p:cNvCxnSpPr>
          <p:nvPr/>
        </p:nvCxnSpPr>
        <p:spPr>
          <a:xfrm flipH="1" flipV="1">
            <a:off x="3736185" y="1255057"/>
            <a:ext cx="117406" cy="15585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422BA6C-FD12-4221-977E-E8C8B9DF16C2}"/>
              </a:ext>
            </a:extLst>
          </p:cNvPr>
          <p:cNvSpPr/>
          <p:nvPr/>
        </p:nvSpPr>
        <p:spPr>
          <a:xfrm>
            <a:off x="3853162" y="979661"/>
            <a:ext cx="60431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PW</a:t>
            </a:r>
            <a:endParaRPr lang="ko-KR" altLang="en-US" sz="10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BF4AA381-9D44-45B8-9D88-D5647A42B3EF}"/>
              </a:ext>
            </a:extLst>
          </p:cNvPr>
          <p:cNvSpPr/>
          <p:nvPr/>
        </p:nvSpPr>
        <p:spPr>
          <a:xfrm>
            <a:off x="3853591" y="1278373"/>
            <a:ext cx="60431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14A0F4D-034E-4250-BC93-A7131D2DECCF}"/>
              </a:ext>
            </a:extLst>
          </p:cNvPr>
          <p:cNvCxnSpPr>
            <a:cxnSpLocks/>
            <a:stCxn id="181" idx="1"/>
            <a:endCxn id="168" idx="3"/>
          </p:cNvCxnSpPr>
          <p:nvPr/>
        </p:nvCxnSpPr>
        <p:spPr>
          <a:xfrm flipH="1">
            <a:off x="3736185" y="1112198"/>
            <a:ext cx="116977" cy="14285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3AE2E52E-BBE6-44C8-85DE-78BA0F1C35B1}"/>
              </a:ext>
            </a:extLst>
          </p:cNvPr>
          <p:cNvCxnSpPr>
            <a:cxnSpLocks/>
            <a:stCxn id="185" idx="1"/>
            <a:endCxn id="168" idx="3"/>
          </p:cNvCxnSpPr>
          <p:nvPr/>
        </p:nvCxnSpPr>
        <p:spPr>
          <a:xfrm flipH="1" flipV="1">
            <a:off x="3736185" y="1255057"/>
            <a:ext cx="116977" cy="4554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EA6DC6-D2F3-4188-BD54-71586D542B79}"/>
              </a:ext>
            </a:extLst>
          </p:cNvPr>
          <p:cNvSpPr/>
          <p:nvPr/>
        </p:nvSpPr>
        <p:spPr>
          <a:xfrm>
            <a:off x="3853162" y="1578015"/>
            <a:ext cx="60431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직업</a:t>
            </a: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BB96D10-EA2B-4D7F-A707-80A6401F404B}"/>
              </a:ext>
            </a:extLst>
          </p:cNvPr>
          <p:cNvCxnSpPr>
            <a:cxnSpLocks/>
          </p:cNvCxnSpPr>
          <p:nvPr/>
        </p:nvCxnSpPr>
        <p:spPr>
          <a:xfrm flipV="1">
            <a:off x="5429593" y="1867206"/>
            <a:ext cx="57525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DE06647-5416-4E66-85EC-E5D55B8CCD3A}"/>
              </a:ext>
            </a:extLst>
          </p:cNvPr>
          <p:cNvCxnSpPr>
            <a:cxnSpLocks/>
          </p:cNvCxnSpPr>
          <p:nvPr/>
        </p:nvCxnSpPr>
        <p:spPr>
          <a:xfrm flipV="1">
            <a:off x="1387754" y="1961471"/>
            <a:ext cx="543615" cy="445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0717691E-24B8-4FC3-B8B6-CADD9BAF3084}"/>
              </a:ext>
            </a:extLst>
          </p:cNvPr>
          <p:cNvCxnSpPr>
            <a:cxnSpLocks/>
            <a:stCxn id="193" idx="3"/>
            <a:endCxn id="192" idx="1"/>
          </p:cNvCxnSpPr>
          <p:nvPr/>
        </p:nvCxnSpPr>
        <p:spPr>
          <a:xfrm>
            <a:off x="2842643" y="3648247"/>
            <a:ext cx="165078" cy="3652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DD07269B-7D24-47E2-B665-515D914C67AD}"/>
              </a:ext>
            </a:extLst>
          </p:cNvPr>
          <p:cNvCxnSpPr>
            <a:cxnSpLocks/>
            <a:stCxn id="191" idx="1"/>
            <a:endCxn id="193" idx="3"/>
          </p:cNvCxnSpPr>
          <p:nvPr/>
        </p:nvCxnSpPr>
        <p:spPr>
          <a:xfrm flipH="1" flipV="1">
            <a:off x="2842643" y="3648247"/>
            <a:ext cx="163940" cy="149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A3F306D-FC08-4751-9B95-CF6B5AD07313}"/>
              </a:ext>
            </a:extLst>
          </p:cNvPr>
          <p:cNvSpPr/>
          <p:nvPr/>
        </p:nvSpPr>
        <p:spPr>
          <a:xfrm>
            <a:off x="3006583" y="3153457"/>
            <a:ext cx="733716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응시일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5E5D90C-B95C-4BA5-85B3-F11D36D90AB6}"/>
              </a:ext>
            </a:extLst>
          </p:cNvPr>
          <p:cNvSpPr/>
          <p:nvPr/>
        </p:nvSpPr>
        <p:spPr>
          <a:xfrm>
            <a:off x="3006583" y="3517201"/>
            <a:ext cx="733716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접수일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CBE0F76-B392-4A0A-A55C-8957AF91A043}"/>
              </a:ext>
            </a:extLst>
          </p:cNvPr>
          <p:cNvSpPr/>
          <p:nvPr/>
        </p:nvSpPr>
        <p:spPr>
          <a:xfrm>
            <a:off x="3007721" y="3880945"/>
            <a:ext cx="733716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발표일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503BF2-5090-42E1-B14B-AA14690919F5}"/>
              </a:ext>
            </a:extLst>
          </p:cNvPr>
          <p:cNvSpPr/>
          <p:nvPr/>
        </p:nvSpPr>
        <p:spPr>
          <a:xfrm>
            <a:off x="2055621" y="3381474"/>
            <a:ext cx="787022" cy="53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 정보</a:t>
            </a: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EDFA879-9016-4FD6-B185-CD9D34EB5095}"/>
              </a:ext>
            </a:extLst>
          </p:cNvPr>
          <p:cNvCxnSpPr>
            <a:cxnSpLocks/>
            <a:stCxn id="190" idx="1"/>
            <a:endCxn id="193" idx="3"/>
          </p:cNvCxnSpPr>
          <p:nvPr/>
        </p:nvCxnSpPr>
        <p:spPr>
          <a:xfrm flipH="1">
            <a:off x="2842643" y="3285994"/>
            <a:ext cx="163940" cy="36225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원통형 194">
            <a:extLst>
              <a:ext uri="{FF2B5EF4-FFF2-40B4-BE49-F238E27FC236}">
                <a16:creationId xmlns:a16="http://schemas.microsoft.com/office/drawing/2014/main" id="{06E775C1-866F-40C2-BD63-07C706AE4C67}"/>
              </a:ext>
            </a:extLst>
          </p:cNvPr>
          <p:cNvSpPr/>
          <p:nvPr/>
        </p:nvSpPr>
        <p:spPr>
          <a:xfrm>
            <a:off x="6073582" y="3254044"/>
            <a:ext cx="1167186" cy="735614"/>
          </a:xfrm>
          <a:prstGeom prst="can">
            <a:avLst>
              <a:gd name="adj" fmla="val 2803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 </a:t>
            </a:r>
            <a:endParaRPr lang="en-US" altLang="ko-KR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 </a:t>
            </a:r>
            <a:r>
              <a:rPr lang="en-US" altLang="ko-KR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endParaRPr lang="ko-KR" altLang="en-US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FBE13E65-4309-4DCB-8202-56DBBC4BB87B}"/>
              </a:ext>
            </a:extLst>
          </p:cNvPr>
          <p:cNvCxnSpPr>
            <a:cxnSpLocks/>
          </p:cNvCxnSpPr>
          <p:nvPr/>
        </p:nvCxnSpPr>
        <p:spPr>
          <a:xfrm>
            <a:off x="7321765" y="3653097"/>
            <a:ext cx="6006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4FD764B-183E-48B0-9381-9CCF9F0D3C13}"/>
              </a:ext>
            </a:extLst>
          </p:cNvPr>
          <p:cNvCxnSpPr>
            <a:cxnSpLocks/>
          </p:cNvCxnSpPr>
          <p:nvPr/>
        </p:nvCxnSpPr>
        <p:spPr>
          <a:xfrm flipV="1">
            <a:off x="1387358" y="3653097"/>
            <a:ext cx="558755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32B0C0-0440-47D8-AAEC-EEF713786242}"/>
              </a:ext>
            </a:extLst>
          </p:cNvPr>
          <p:cNvSpPr/>
          <p:nvPr/>
        </p:nvSpPr>
        <p:spPr>
          <a:xfrm>
            <a:off x="8094251" y="4045158"/>
            <a:ext cx="784800" cy="333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자격증정보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BB65D45C-C634-40E9-BA5F-3DE1AB836B57}"/>
              </a:ext>
            </a:extLst>
          </p:cNvPr>
          <p:cNvCxnSpPr>
            <a:cxnSpLocks/>
          </p:cNvCxnSpPr>
          <p:nvPr/>
        </p:nvCxnSpPr>
        <p:spPr>
          <a:xfrm flipV="1">
            <a:off x="5450777" y="3645434"/>
            <a:ext cx="57525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CC6179B-2ECE-4E85-94AA-F354E306D014}"/>
              </a:ext>
            </a:extLst>
          </p:cNvPr>
          <p:cNvSpPr/>
          <p:nvPr/>
        </p:nvSpPr>
        <p:spPr>
          <a:xfrm>
            <a:off x="8908710" y="4045158"/>
            <a:ext cx="784800" cy="333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자격증학습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4D74A4C-EAA8-4143-BCE5-520BAFD4FE42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 flipV="1">
            <a:off x="2842643" y="5460007"/>
            <a:ext cx="161887" cy="54438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4C89E93-C614-4A9B-B56F-58575D7B3E85}"/>
              </a:ext>
            </a:extLst>
          </p:cNvPr>
          <p:cNvSpPr/>
          <p:nvPr/>
        </p:nvSpPr>
        <p:spPr>
          <a:xfrm>
            <a:off x="3002469" y="4860525"/>
            <a:ext cx="739117" cy="265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문제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1BB8818-DFE2-479E-9B9A-8FCCF2669E86}"/>
              </a:ext>
            </a:extLst>
          </p:cNvPr>
          <p:cNvSpPr/>
          <p:nvPr/>
        </p:nvSpPr>
        <p:spPr>
          <a:xfrm>
            <a:off x="3004530" y="5871855"/>
            <a:ext cx="73911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E1DAD17-CEF4-434E-B20D-C3EDD3E58428}"/>
              </a:ext>
            </a:extLst>
          </p:cNvPr>
          <p:cNvSpPr/>
          <p:nvPr/>
        </p:nvSpPr>
        <p:spPr>
          <a:xfrm>
            <a:off x="2055621" y="5193234"/>
            <a:ext cx="787022" cy="53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 학습</a:t>
            </a: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9F3E682-8065-42F0-AFD3-3400D6419020}"/>
              </a:ext>
            </a:extLst>
          </p:cNvPr>
          <p:cNvCxnSpPr>
            <a:cxnSpLocks/>
            <a:stCxn id="202" idx="1"/>
            <a:endCxn id="204" idx="3"/>
          </p:cNvCxnSpPr>
          <p:nvPr/>
        </p:nvCxnSpPr>
        <p:spPr>
          <a:xfrm flipH="1">
            <a:off x="2842643" y="4993062"/>
            <a:ext cx="159826" cy="4669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원통형 205">
            <a:extLst>
              <a:ext uri="{FF2B5EF4-FFF2-40B4-BE49-F238E27FC236}">
                <a16:creationId xmlns:a16="http://schemas.microsoft.com/office/drawing/2014/main" id="{31445B60-8F04-4965-B934-ABFEDD28022A}"/>
              </a:ext>
            </a:extLst>
          </p:cNvPr>
          <p:cNvSpPr/>
          <p:nvPr/>
        </p:nvSpPr>
        <p:spPr>
          <a:xfrm>
            <a:off x="6064382" y="5674280"/>
            <a:ext cx="1167186" cy="735614"/>
          </a:xfrm>
          <a:prstGeom prst="can">
            <a:avLst>
              <a:gd name="adj" fmla="val 3559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</a:t>
            </a:r>
            <a:r>
              <a:rPr lang="en-US" altLang="ko-KR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endParaRPr lang="ko-KR" altLang="en-US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06EC7771-68B3-4187-B9A3-99989097F4C0}"/>
              </a:ext>
            </a:extLst>
          </p:cNvPr>
          <p:cNvCxnSpPr>
            <a:cxnSpLocks/>
          </p:cNvCxnSpPr>
          <p:nvPr/>
        </p:nvCxnSpPr>
        <p:spPr>
          <a:xfrm flipV="1">
            <a:off x="7350701" y="5196019"/>
            <a:ext cx="568553" cy="355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원통형 207">
            <a:extLst>
              <a:ext uri="{FF2B5EF4-FFF2-40B4-BE49-F238E27FC236}">
                <a16:creationId xmlns:a16="http://schemas.microsoft.com/office/drawing/2014/main" id="{D7AFE9BE-1EC2-4515-A20D-32F783EB3168}"/>
              </a:ext>
            </a:extLst>
          </p:cNvPr>
          <p:cNvSpPr/>
          <p:nvPr/>
        </p:nvSpPr>
        <p:spPr>
          <a:xfrm>
            <a:off x="6069013" y="4641490"/>
            <a:ext cx="1167188" cy="734400"/>
          </a:xfrm>
          <a:prstGeom prst="can">
            <a:avLst>
              <a:gd name="adj" fmla="val 3821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문제 </a:t>
            </a:r>
            <a:r>
              <a:rPr lang="en-US" altLang="ko-KR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endParaRPr lang="ko-KR" altLang="en-US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16F780C-3CB8-4411-8FC6-62CB2C5CC51D}"/>
              </a:ext>
            </a:extLst>
          </p:cNvPr>
          <p:cNvCxnSpPr>
            <a:cxnSpLocks/>
            <a:stCxn id="211" idx="1"/>
            <a:endCxn id="203" idx="3"/>
          </p:cNvCxnSpPr>
          <p:nvPr/>
        </p:nvCxnSpPr>
        <p:spPr>
          <a:xfrm flipH="1" flipV="1">
            <a:off x="3743647" y="6004392"/>
            <a:ext cx="67458" cy="1951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1F614C1-6DA1-4FFA-84B7-2E5CA6E3DED0}"/>
              </a:ext>
            </a:extLst>
          </p:cNvPr>
          <p:cNvSpPr/>
          <p:nvPr/>
        </p:nvSpPr>
        <p:spPr>
          <a:xfrm>
            <a:off x="3810299" y="5683795"/>
            <a:ext cx="739117" cy="31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필기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C4B4D0F-86F6-427F-AB25-D3B72E80A104}"/>
              </a:ext>
            </a:extLst>
          </p:cNvPr>
          <p:cNvSpPr/>
          <p:nvPr/>
        </p:nvSpPr>
        <p:spPr>
          <a:xfrm>
            <a:off x="3811105" y="6042087"/>
            <a:ext cx="739117" cy="3148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실기</a:t>
            </a: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F6D0C852-29E4-4F24-AE3E-98F02C62CB21}"/>
              </a:ext>
            </a:extLst>
          </p:cNvPr>
          <p:cNvCxnSpPr>
            <a:cxnSpLocks/>
            <a:stCxn id="210" idx="1"/>
            <a:endCxn id="203" idx="3"/>
          </p:cNvCxnSpPr>
          <p:nvPr/>
        </p:nvCxnSpPr>
        <p:spPr>
          <a:xfrm flipH="1">
            <a:off x="3743647" y="5841244"/>
            <a:ext cx="66652" cy="1631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692157AA-E6B6-4435-9DE2-8A58BC0AF458}"/>
              </a:ext>
            </a:extLst>
          </p:cNvPr>
          <p:cNvCxnSpPr>
            <a:cxnSpLocks/>
            <a:stCxn id="215" idx="1"/>
            <a:endCxn id="202" idx="3"/>
          </p:cNvCxnSpPr>
          <p:nvPr/>
        </p:nvCxnSpPr>
        <p:spPr>
          <a:xfrm flipH="1" flipV="1">
            <a:off x="3741586" y="4993062"/>
            <a:ext cx="59151" cy="24737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F390CE2-E2E0-4D27-AB97-9FA10B2E5C3A}"/>
              </a:ext>
            </a:extLst>
          </p:cNvPr>
          <p:cNvSpPr/>
          <p:nvPr/>
        </p:nvSpPr>
        <p:spPr>
          <a:xfrm>
            <a:off x="3802112" y="4654267"/>
            <a:ext cx="739117" cy="31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회차문제</a:t>
            </a:r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10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일련번호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5D4F90-9D24-443A-BCC9-7607218C2BA3}"/>
              </a:ext>
            </a:extLst>
          </p:cNvPr>
          <p:cNvSpPr/>
          <p:nvPr/>
        </p:nvSpPr>
        <p:spPr>
          <a:xfrm>
            <a:off x="3800737" y="5082991"/>
            <a:ext cx="739117" cy="3148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과목별 </a:t>
            </a:r>
            <a:endParaRPr lang="en-US" altLang="ko-KR" sz="10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일련번호</a:t>
            </a:r>
            <a:endParaRPr lang="en-US" altLang="ko-KR" sz="10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9410E54F-FF3E-4790-92FE-661CA7D4CF52}"/>
              </a:ext>
            </a:extLst>
          </p:cNvPr>
          <p:cNvCxnSpPr>
            <a:cxnSpLocks/>
            <a:stCxn id="214" idx="1"/>
            <a:endCxn id="202" idx="3"/>
          </p:cNvCxnSpPr>
          <p:nvPr/>
        </p:nvCxnSpPr>
        <p:spPr>
          <a:xfrm flipH="1">
            <a:off x="3741586" y="4811716"/>
            <a:ext cx="60526" cy="18134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9B1FBCE4-5175-4C17-B0A7-F8D819501D85}"/>
              </a:ext>
            </a:extLst>
          </p:cNvPr>
          <p:cNvCxnSpPr>
            <a:cxnSpLocks/>
            <a:stCxn id="218" idx="1"/>
            <a:endCxn id="214" idx="3"/>
          </p:cNvCxnSpPr>
          <p:nvPr/>
        </p:nvCxnSpPr>
        <p:spPr>
          <a:xfrm flipH="1" flipV="1">
            <a:off x="4541229" y="4811716"/>
            <a:ext cx="52453" cy="17691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CA3D7AD-5EC4-489B-A650-BDDDD166B3C4}"/>
              </a:ext>
            </a:extLst>
          </p:cNvPr>
          <p:cNvSpPr/>
          <p:nvPr/>
        </p:nvSpPr>
        <p:spPr>
          <a:xfrm>
            <a:off x="4593682" y="4836536"/>
            <a:ext cx="739117" cy="304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문제 </a:t>
            </a:r>
            <a:endParaRPr lang="en-US" altLang="ko-KR" sz="10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일련번호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B32A1812-AC88-446F-AD19-E2B412D8ADA0}"/>
              </a:ext>
            </a:extLst>
          </p:cNvPr>
          <p:cNvCxnSpPr>
            <a:cxnSpLocks/>
            <a:stCxn id="218" idx="1"/>
            <a:endCxn id="215" idx="3"/>
          </p:cNvCxnSpPr>
          <p:nvPr/>
        </p:nvCxnSpPr>
        <p:spPr>
          <a:xfrm flipH="1">
            <a:off x="4539854" y="4988627"/>
            <a:ext cx="53828" cy="25181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48A5684C-A1F1-4877-9C39-7A1F307E939B}"/>
              </a:ext>
            </a:extLst>
          </p:cNvPr>
          <p:cNvCxnSpPr>
            <a:cxnSpLocks/>
          </p:cNvCxnSpPr>
          <p:nvPr/>
        </p:nvCxnSpPr>
        <p:spPr>
          <a:xfrm>
            <a:off x="1428380" y="4952250"/>
            <a:ext cx="543615" cy="445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F6DAE16-2665-4D67-A900-478185AE037F}"/>
              </a:ext>
            </a:extLst>
          </p:cNvPr>
          <p:cNvCxnSpPr>
            <a:cxnSpLocks/>
          </p:cNvCxnSpPr>
          <p:nvPr/>
        </p:nvCxnSpPr>
        <p:spPr>
          <a:xfrm flipV="1">
            <a:off x="5450777" y="5033068"/>
            <a:ext cx="57525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099C1A-B84F-4B7B-B8AB-F1D65D925C88}"/>
              </a:ext>
            </a:extLst>
          </p:cNvPr>
          <p:cNvCxnSpPr>
            <a:cxnSpLocks/>
          </p:cNvCxnSpPr>
          <p:nvPr/>
        </p:nvCxnSpPr>
        <p:spPr>
          <a:xfrm flipV="1">
            <a:off x="5434575" y="6042087"/>
            <a:ext cx="57525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91634F7-0771-48C9-8CE5-0F83AF83260B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en-US" altLang="ko-KR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개요도 및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9D370B-407D-4374-9B94-7A2661213ECA}"/>
              </a:ext>
            </a:extLst>
          </p:cNvPr>
          <p:cNvSpPr txBox="1"/>
          <p:nvPr/>
        </p:nvSpPr>
        <p:spPr>
          <a:xfrm>
            <a:off x="388308" y="501041"/>
            <a:ext cx="19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1.2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흐름도</a:t>
            </a:r>
          </a:p>
        </p:txBody>
      </p:sp>
      <p:pic>
        <p:nvPicPr>
          <p:cNvPr id="1030" name="_x118524040" descr="EMB00002350485a">
            <a:extLst>
              <a:ext uri="{FF2B5EF4-FFF2-40B4-BE49-F238E27FC236}">
                <a16:creationId xmlns:a16="http://schemas.microsoft.com/office/drawing/2014/main" id="{A5392B2D-22BB-48FB-8C20-B8F8F468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70" y="1275847"/>
            <a:ext cx="2656907" cy="46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941E412-573F-40A3-91F4-6E122A886F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5" y="2862916"/>
            <a:ext cx="940123" cy="94491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2C44278-FEA8-42B8-8EF9-FF60601ED68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16" y="2886271"/>
            <a:ext cx="974993" cy="974993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434402B-E2E6-49FE-905D-9D4E20B75403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285463" y="3426763"/>
            <a:ext cx="104893" cy="64955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2E7F06A-79F0-43F4-9837-4AC82688B530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6061550" y="2385440"/>
            <a:ext cx="108666" cy="44338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C978E7-F6B7-4EC8-AA56-93E0B4F5DB77}"/>
              </a:ext>
            </a:extLst>
          </p:cNvPr>
          <p:cNvSpPr/>
          <p:nvPr/>
        </p:nvSpPr>
        <p:spPr>
          <a:xfrm>
            <a:off x="5382893" y="2696290"/>
            <a:ext cx="67865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개인정보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CC0399-8741-4936-B58A-A2A3B280C2EB}"/>
              </a:ext>
            </a:extLst>
          </p:cNvPr>
          <p:cNvSpPr/>
          <p:nvPr/>
        </p:nvSpPr>
        <p:spPr>
          <a:xfrm>
            <a:off x="6170216" y="2252903"/>
            <a:ext cx="477970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323590-121A-4ED4-A605-1C5AA2EC455C}"/>
              </a:ext>
            </a:extLst>
          </p:cNvPr>
          <p:cNvSpPr/>
          <p:nvPr/>
        </p:nvSpPr>
        <p:spPr>
          <a:xfrm>
            <a:off x="5390356" y="3943783"/>
            <a:ext cx="678657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 </a:t>
            </a:r>
            <a:endParaRPr lang="en-US" altLang="ko-KR" sz="9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D6D0F3-F18B-4C64-A9BB-EBB50B7D7FE8}"/>
              </a:ext>
            </a:extLst>
          </p:cNvPr>
          <p:cNvSpPr/>
          <p:nvPr/>
        </p:nvSpPr>
        <p:spPr>
          <a:xfrm>
            <a:off x="4498441" y="3159990"/>
            <a:ext cx="787022" cy="53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4115456-992E-4B80-A739-BF76D0DBF612}"/>
              </a:ext>
            </a:extLst>
          </p:cNvPr>
          <p:cNvCxnSpPr>
            <a:cxnSpLocks/>
            <a:stCxn id="39" idx="1"/>
            <a:endCxn id="42" idx="3"/>
          </p:cNvCxnSpPr>
          <p:nvPr/>
        </p:nvCxnSpPr>
        <p:spPr>
          <a:xfrm flipH="1">
            <a:off x="5285463" y="2828827"/>
            <a:ext cx="97430" cy="59793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76B7B28-A768-4F85-8B6E-8E9C6D80B913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6069013" y="4076320"/>
            <a:ext cx="110728" cy="1658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79D8E43-9440-4116-884A-6F17B2983CCE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 flipV="1">
            <a:off x="6069013" y="3925664"/>
            <a:ext cx="110728" cy="1506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A297CC-8A0A-4E56-A12E-CA02322F5411}"/>
              </a:ext>
            </a:extLst>
          </p:cNvPr>
          <p:cNvSpPr/>
          <p:nvPr/>
        </p:nvSpPr>
        <p:spPr>
          <a:xfrm>
            <a:off x="6179741" y="4109609"/>
            <a:ext cx="477970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18F228C-1656-45B7-9657-F40A2C2172EF}"/>
              </a:ext>
            </a:extLst>
          </p:cNvPr>
          <p:cNvSpPr/>
          <p:nvPr/>
        </p:nvSpPr>
        <p:spPr>
          <a:xfrm>
            <a:off x="6179741" y="3793127"/>
            <a:ext cx="477970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필기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A8361F8-C3F4-4E65-AB76-1412FBB4B853}"/>
              </a:ext>
            </a:extLst>
          </p:cNvPr>
          <p:cNvCxnSpPr>
            <a:cxnSpLocks/>
            <a:stCxn id="51" idx="1"/>
            <a:endCxn id="39" idx="3"/>
          </p:cNvCxnSpPr>
          <p:nvPr/>
        </p:nvCxnSpPr>
        <p:spPr>
          <a:xfrm flipH="1" flipV="1">
            <a:off x="6061550" y="2828827"/>
            <a:ext cx="109095" cy="15585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457724-6B59-41E6-8FC0-4C34AF25279E}"/>
              </a:ext>
            </a:extLst>
          </p:cNvPr>
          <p:cNvSpPr/>
          <p:nvPr/>
        </p:nvSpPr>
        <p:spPr>
          <a:xfrm>
            <a:off x="6170216" y="2553431"/>
            <a:ext cx="477970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PW</a:t>
            </a:r>
            <a:endParaRPr lang="ko-KR" altLang="en-US" sz="100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5A581C-51C6-4A0F-8041-88DDE053863D}"/>
              </a:ext>
            </a:extLst>
          </p:cNvPr>
          <p:cNvSpPr/>
          <p:nvPr/>
        </p:nvSpPr>
        <p:spPr>
          <a:xfrm>
            <a:off x="6170645" y="2852143"/>
            <a:ext cx="477970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9F0F445-4C81-44BD-B5A5-DE23A297A1AA}"/>
              </a:ext>
            </a:extLst>
          </p:cNvPr>
          <p:cNvCxnSpPr>
            <a:cxnSpLocks/>
            <a:stCxn id="50" idx="1"/>
            <a:endCxn id="39" idx="3"/>
          </p:cNvCxnSpPr>
          <p:nvPr/>
        </p:nvCxnSpPr>
        <p:spPr>
          <a:xfrm flipH="1">
            <a:off x="6061550" y="2685968"/>
            <a:ext cx="108666" cy="14285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E5A67E9-5168-4311-84F7-7BE9A23098B8}"/>
              </a:ext>
            </a:extLst>
          </p:cNvPr>
          <p:cNvCxnSpPr>
            <a:cxnSpLocks/>
            <a:stCxn id="54" idx="1"/>
            <a:endCxn id="39" idx="3"/>
          </p:cNvCxnSpPr>
          <p:nvPr/>
        </p:nvCxnSpPr>
        <p:spPr>
          <a:xfrm flipH="1" flipV="1">
            <a:off x="6061550" y="2828827"/>
            <a:ext cx="108666" cy="4554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F5744F-51CE-4C40-B37F-440CBF8DC9B9}"/>
              </a:ext>
            </a:extLst>
          </p:cNvPr>
          <p:cNvSpPr/>
          <p:nvPr/>
        </p:nvSpPr>
        <p:spPr>
          <a:xfrm>
            <a:off x="6170216" y="3151785"/>
            <a:ext cx="477970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직업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58BF4E1-D4F8-43DC-8EF5-26DD5C9A9F4D}"/>
              </a:ext>
            </a:extLst>
          </p:cNvPr>
          <p:cNvCxnSpPr>
            <a:cxnSpLocks/>
          </p:cNvCxnSpPr>
          <p:nvPr/>
        </p:nvCxnSpPr>
        <p:spPr>
          <a:xfrm flipV="1">
            <a:off x="6768613" y="3429000"/>
            <a:ext cx="42075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9A0451-C862-4685-B6BE-39B2D4BACE90}"/>
              </a:ext>
            </a:extLst>
          </p:cNvPr>
          <p:cNvCxnSpPr>
            <a:cxnSpLocks/>
          </p:cNvCxnSpPr>
          <p:nvPr/>
        </p:nvCxnSpPr>
        <p:spPr>
          <a:xfrm>
            <a:off x="4073402" y="3426763"/>
            <a:ext cx="3639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9BB6D92C-9FB3-4E62-B510-E2B094F9972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7"/>
          <a:stretch/>
        </p:blipFill>
        <p:spPr>
          <a:xfrm>
            <a:off x="8872958" y="3599159"/>
            <a:ext cx="903717" cy="581898"/>
          </a:xfrm>
          <a:prstGeom prst="rect">
            <a:avLst/>
          </a:prstGeom>
        </p:spPr>
      </p:pic>
      <p:sp>
        <p:nvSpPr>
          <p:cNvPr id="62" name="원통형 61">
            <a:extLst>
              <a:ext uri="{FF2B5EF4-FFF2-40B4-BE49-F238E27FC236}">
                <a16:creationId xmlns:a16="http://schemas.microsoft.com/office/drawing/2014/main" id="{8425E83E-05B7-46E9-8C1F-C7EF851D960C}"/>
              </a:ext>
            </a:extLst>
          </p:cNvPr>
          <p:cNvSpPr/>
          <p:nvPr/>
        </p:nvSpPr>
        <p:spPr>
          <a:xfrm>
            <a:off x="7260020" y="3060617"/>
            <a:ext cx="974993" cy="677603"/>
          </a:xfrm>
          <a:prstGeom prst="can">
            <a:avLst>
              <a:gd name="adj" fmla="val 3497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</a:t>
            </a:r>
            <a:r>
              <a:rPr lang="en-US" altLang="ko-KR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endParaRPr lang="ko-KR" altLang="en-US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43769B4-68A8-45F9-979C-047A03B0CF75}"/>
              </a:ext>
            </a:extLst>
          </p:cNvPr>
          <p:cNvCxnSpPr>
            <a:cxnSpLocks/>
          </p:cNvCxnSpPr>
          <p:nvPr/>
        </p:nvCxnSpPr>
        <p:spPr>
          <a:xfrm flipV="1">
            <a:off x="8305663" y="3432703"/>
            <a:ext cx="42075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3FAB2D9-388D-490B-8D94-B27BCA0AB1DC}"/>
              </a:ext>
            </a:extLst>
          </p:cNvPr>
          <p:cNvSpPr txBox="1"/>
          <p:nvPr/>
        </p:nvSpPr>
        <p:spPr>
          <a:xfrm>
            <a:off x="3114464" y="3775673"/>
            <a:ext cx="7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9616DD8-38EB-4144-9B10-5E86629A9EED}"/>
              </a:ext>
            </a:extLst>
          </p:cNvPr>
          <p:cNvSpPr/>
          <p:nvPr/>
        </p:nvSpPr>
        <p:spPr>
          <a:xfrm>
            <a:off x="8666216" y="3816937"/>
            <a:ext cx="482036" cy="32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26622-A31A-4962-988E-161160A53EFB}"/>
              </a:ext>
            </a:extLst>
          </p:cNvPr>
          <p:cNvSpPr txBox="1"/>
          <p:nvPr/>
        </p:nvSpPr>
        <p:spPr bwMode="auto">
          <a:xfrm>
            <a:off x="2984380" y="1275847"/>
            <a:ext cx="20294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2000" b="1" spc="488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회원가입 기능</a:t>
            </a:r>
          </a:p>
        </p:txBody>
      </p:sp>
    </p:spTree>
    <p:extLst>
      <p:ext uri="{BB962C8B-B14F-4D97-AF65-F5344CB8AC3E}">
        <p14:creationId xmlns:p14="http://schemas.microsoft.com/office/powerpoint/2010/main" val="41574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91634F7-0771-48C9-8CE5-0F83AF83260B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개요도 및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9D370B-407D-4374-9B94-7A2661213ECA}"/>
              </a:ext>
            </a:extLst>
          </p:cNvPr>
          <p:cNvSpPr txBox="1"/>
          <p:nvPr/>
        </p:nvSpPr>
        <p:spPr>
          <a:xfrm>
            <a:off x="388308" y="501041"/>
            <a:ext cx="19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en-US" altLang="ko-KR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.2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흐름도</a:t>
            </a:r>
          </a:p>
        </p:txBody>
      </p:sp>
      <p:pic>
        <p:nvPicPr>
          <p:cNvPr id="1035" name="_x151729328" descr="EMB000023504856">
            <a:extLst>
              <a:ext uri="{FF2B5EF4-FFF2-40B4-BE49-F238E27FC236}">
                <a16:creationId xmlns:a16="http://schemas.microsoft.com/office/drawing/2014/main" id="{A87BDC25-B1B1-489F-A25C-E27678A65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0" y="1356493"/>
            <a:ext cx="2650987" cy="462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78F3E07-F3D6-41B1-940E-466C72EF6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25" y="2860467"/>
            <a:ext cx="940123" cy="94491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483FEB6-DED9-4252-87D7-B6B178DF568F}"/>
              </a:ext>
            </a:extLst>
          </p:cNvPr>
          <p:cNvSpPr txBox="1"/>
          <p:nvPr/>
        </p:nvSpPr>
        <p:spPr>
          <a:xfrm>
            <a:off x="3126087" y="3785832"/>
            <a:ext cx="7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A007DD6-3B8B-4D3B-A4BF-E10042C3F20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71" y="2887002"/>
            <a:ext cx="974993" cy="97499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C5CD740-556F-476A-A5CF-B227F6EB69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7"/>
          <a:stretch/>
        </p:blipFill>
        <p:spPr>
          <a:xfrm>
            <a:off x="8875499" y="3589847"/>
            <a:ext cx="903717" cy="581898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617FFEA-AFAB-4C4F-A7C8-A05351415E92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5417334" y="3402323"/>
            <a:ext cx="165078" cy="3652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28F3FC6-82E3-45B3-8630-FBFD730B878D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 flipV="1">
            <a:off x="5417334" y="3402323"/>
            <a:ext cx="163940" cy="149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3CF5D6-A4B4-45C2-A747-9792A36F2B41}"/>
              </a:ext>
            </a:extLst>
          </p:cNvPr>
          <p:cNvSpPr/>
          <p:nvPr/>
        </p:nvSpPr>
        <p:spPr>
          <a:xfrm>
            <a:off x="5581274" y="2907533"/>
            <a:ext cx="733716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응시일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7C05AE-109B-4D8C-88BB-5E118AF369F3}"/>
              </a:ext>
            </a:extLst>
          </p:cNvPr>
          <p:cNvSpPr/>
          <p:nvPr/>
        </p:nvSpPr>
        <p:spPr>
          <a:xfrm>
            <a:off x="5581274" y="3271277"/>
            <a:ext cx="733716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접수일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66EFA9-31BD-4883-958F-5754C69DE786}"/>
              </a:ext>
            </a:extLst>
          </p:cNvPr>
          <p:cNvSpPr/>
          <p:nvPr/>
        </p:nvSpPr>
        <p:spPr>
          <a:xfrm>
            <a:off x="5582412" y="3635021"/>
            <a:ext cx="733716" cy="265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발표일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479D0-A4B9-46D5-83F6-67E85EAE21A9}"/>
              </a:ext>
            </a:extLst>
          </p:cNvPr>
          <p:cNvSpPr/>
          <p:nvPr/>
        </p:nvSpPr>
        <p:spPr>
          <a:xfrm>
            <a:off x="4630312" y="3135550"/>
            <a:ext cx="787022" cy="53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 정보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E8484E5-E994-411B-A4F6-E538F59D4E2D}"/>
              </a:ext>
            </a:extLst>
          </p:cNvPr>
          <p:cNvCxnSpPr>
            <a:cxnSpLocks/>
            <a:stCxn id="45" idx="1"/>
            <a:endCxn id="48" idx="3"/>
          </p:cNvCxnSpPr>
          <p:nvPr/>
        </p:nvCxnSpPr>
        <p:spPr>
          <a:xfrm flipH="1">
            <a:off x="5417334" y="3040070"/>
            <a:ext cx="163940" cy="36225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FB697-2587-4401-9D4E-4153EC9F960E}"/>
              </a:ext>
            </a:extLst>
          </p:cNvPr>
          <p:cNvSpPr/>
          <p:nvPr/>
        </p:nvSpPr>
        <p:spPr>
          <a:xfrm>
            <a:off x="8422965" y="3816605"/>
            <a:ext cx="747673" cy="333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자격증정보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D23F05-A221-4760-BE41-CCB32E8ADFCA}"/>
              </a:ext>
            </a:extLst>
          </p:cNvPr>
          <p:cNvCxnSpPr>
            <a:cxnSpLocks/>
          </p:cNvCxnSpPr>
          <p:nvPr/>
        </p:nvCxnSpPr>
        <p:spPr>
          <a:xfrm>
            <a:off x="4126344" y="3429000"/>
            <a:ext cx="3639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FB33987A-EDA3-4BB5-AC66-787181C17507}"/>
              </a:ext>
            </a:extLst>
          </p:cNvPr>
          <p:cNvCxnSpPr>
            <a:cxnSpLocks/>
          </p:cNvCxnSpPr>
          <p:nvPr/>
        </p:nvCxnSpPr>
        <p:spPr>
          <a:xfrm>
            <a:off x="6517119" y="3429000"/>
            <a:ext cx="3639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원통형 241">
            <a:extLst>
              <a:ext uri="{FF2B5EF4-FFF2-40B4-BE49-F238E27FC236}">
                <a16:creationId xmlns:a16="http://schemas.microsoft.com/office/drawing/2014/main" id="{0CA8772F-9FF6-4BD0-8CA9-553FEEE013AC}"/>
              </a:ext>
            </a:extLst>
          </p:cNvPr>
          <p:cNvSpPr/>
          <p:nvPr/>
        </p:nvSpPr>
        <p:spPr>
          <a:xfrm>
            <a:off x="6985624" y="3042788"/>
            <a:ext cx="974993" cy="677603"/>
          </a:xfrm>
          <a:prstGeom prst="can">
            <a:avLst>
              <a:gd name="adj" fmla="val 279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자격증 정보</a:t>
            </a:r>
            <a:endParaRPr lang="en-US" altLang="ko-KR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endParaRPr lang="ko-KR" altLang="en-US" sz="13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4602FD6-6005-4251-BF8D-054EB1239BB1}"/>
              </a:ext>
            </a:extLst>
          </p:cNvPr>
          <p:cNvCxnSpPr>
            <a:cxnSpLocks/>
          </p:cNvCxnSpPr>
          <p:nvPr/>
        </p:nvCxnSpPr>
        <p:spPr>
          <a:xfrm>
            <a:off x="8060169" y="3446908"/>
            <a:ext cx="3639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6B4BD0-324B-48AE-8143-CCF582EFE6CD}"/>
              </a:ext>
            </a:extLst>
          </p:cNvPr>
          <p:cNvSpPr txBox="1"/>
          <p:nvPr/>
        </p:nvSpPr>
        <p:spPr bwMode="auto">
          <a:xfrm>
            <a:off x="3002032" y="1273548"/>
            <a:ext cx="33129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2000" b="1" spc="488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캘린더 기능</a:t>
            </a:r>
            <a:r>
              <a:rPr lang="en-US" altLang="ko-KR" sz="2000" b="1" spc="488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(</a:t>
            </a:r>
            <a:r>
              <a:rPr lang="ko-KR" altLang="en-US" sz="2000" b="1" spc="488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자격증정보</a:t>
            </a:r>
            <a:r>
              <a:rPr lang="en-US" altLang="ko-KR" sz="2000" b="1" spc="488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)</a:t>
            </a:r>
            <a:endParaRPr lang="ko-KR" altLang="en-US" sz="2000" b="1" spc="488">
              <a:latin typeface="경기천년제목 Bold" panose="02020803020101020101" pitchFamily="18" charset="-127"/>
              <a:ea typeface="경기천년제목 Bold" panose="02020803020101020101" pitchFamily="18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9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91634F7-0771-48C9-8CE5-0F83AF83260B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개요도 및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9D370B-407D-4374-9B94-7A2661213ECA}"/>
              </a:ext>
            </a:extLst>
          </p:cNvPr>
          <p:cNvSpPr txBox="1"/>
          <p:nvPr/>
        </p:nvSpPr>
        <p:spPr>
          <a:xfrm>
            <a:off x="388308" y="501041"/>
            <a:ext cx="19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1.2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흐름도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68ABCC-1488-43A7-A8F5-2F0EF0D90D7E}"/>
              </a:ext>
            </a:extLst>
          </p:cNvPr>
          <p:cNvGrpSpPr/>
          <p:nvPr/>
        </p:nvGrpSpPr>
        <p:grpSpPr>
          <a:xfrm>
            <a:off x="541051" y="1004569"/>
            <a:ext cx="8823897" cy="1313762"/>
            <a:chOff x="541051" y="1004569"/>
            <a:chExt cx="8823897" cy="131376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842C4F-D43D-4D00-85CD-3CFC41F21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1" y="1086227"/>
              <a:ext cx="940123" cy="94491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1B167-F6CE-4606-ADCF-4EF6D6791C07}"/>
                </a:ext>
              </a:extLst>
            </p:cNvPr>
            <p:cNvSpPr txBox="1"/>
            <p:nvPr/>
          </p:nvSpPr>
          <p:spPr>
            <a:xfrm>
              <a:off x="574231" y="2010554"/>
              <a:ext cx="733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관리자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505CC26-1C01-4589-8326-B89B88FCB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289" y="1004569"/>
              <a:ext cx="974993" cy="97499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B5E5BB5-827D-4C45-8950-967A6AF68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47"/>
            <a:stretch/>
          </p:blipFill>
          <p:spPr>
            <a:xfrm>
              <a:off x="8461231" y="1516983"/>
              <a:ext cx="903717" cy="58189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72F46BC-29AF-4D09-8076-2A4A8148A848}"/>
                </a:ext>
              </a:extLst>
            </p:cNvPr>
            <p:cNvSpPr/>
            <p:nvPr/>
          </p:nvSpPr>
          <p:spPr>
            <a:xfrm>
              <a:off x="8094373" y="1961069"/>
              <a:ext cx="733716" cy="333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자격증학습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52E75BA-50F8-42CE-8584-14F6FD8F0C20}"/>
                </a:ext>
              </a:extLst>
            </p:cNvPr>
            <p:cNvCxnSpPr>
              <a:cxnSpLocks/>
            </p:cNvCxnSpPr>
            <p:nvPr/>
          </p:nvCxnSpPr>
          <p:spPr>
            <a:xfrm>
              <a:off x="7453819" y="1571451"/>
              <a:ext cx="6006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4B3EBBF-82DF-4273-AA63-D359007E6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2168" y="1628784"/>
              <a:ext cx="55875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A80F0E-DF7A-4650-AE31-A54FD1C6979C}"/>
                </a:ext>
              </a:extLst>
            </p:cNvPr>
            <p:cNvSpPr/>
            <p:nvPr/>
          </p:nvSpPr>
          <p:spPr>
            <a:xfrm>
              <a:off x="3054618" y="1433689"/>
              <a:ext cx="739117" cy="31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5D2BA9-AB73-4BB7-B7E3-FD131E6C0E50}"/>
                </a:ext>
              </a:extLst>
            </p:cNvPr>
            <p:cNvSpPr/>
            <p:nvPr/>
          </p:nvSpPr>
          <p:spPr>
            <a:xfrm>
              <a:off x="2150431" y="1324365"/>
              <a:ext cx="787022" cy="533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자격증학습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D5DBA56-0FB2-441E-A9AD-2FFCBC7014B3}"/>
                </a:ext>
              </a:extLst>
            </p:cNvPr>
            <p:cNvCxnSpPr>
              <a:cxnSpLocks/>
              <a:stCxn id="21" idx="1"/>
              <a:endCxn id="22" idx="3"/>
            </p:cNvCxnSpPr>
            <p:nvPr/>
          </p:nvCxnSpPr>
          <p:spPr>
            <a:xfrm flipH="1">
              <a:off x="2937453" y="1591138"/>
              <a:ext cx="11716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24F92AAA-C2B2-4D63-9CB9-0FBE9CA5355A}"/>
                </a:ext>
              </a:extLst>
            </p:cNvPr>
            <p:cNvSpPr/>
            <p:nvPr/>
          </p:nvSpPr>
          <p:spPr>
            <a:xfrm>
              <a:off x="6161890" y="1169349"/>
              <a:ext cx="1167188" cy="778404"/>
            </a:xfrm>
            <a:prstGeom prst="can">
              <a:avLst>
                <a:gd name="adj" fmla="val 382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r>
                <a:rPr lang="en-US" altLang="ko-KR" sz="13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</a:t>
              </a:r>
              <a:endParaRPr lang="ko-KR" altLang="en-US" sz="13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32FB31-1AA1-45A0-9BC6-37EA3462475F}"/>
                </a:ext>
              </a:extLst>
            </p:cNvPr>
            <p:cNvCxnSpPr>
              <a:cxnSpLocks/>
              <a:stCxn id="27" idx="1"/>
              <a:endCxn id="21" idx="3"/>
            </p:cNvCxnSpPr>
            <p:nvPr/>
          </p:nvCxnSpPr>
          <p:spPr>
            <a:xfrm flipH="1" flipV="1">
              <a:off x="3793735" y="1591138"/>
              <a:ext cx="101812" cy="21248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A7A83CE-91F4-4F62-87F8-1782BA51FFD6}"/>
                </a:ext>
              </a:extLst>
            </p:cNvPr>
            <p:cNvSpPr/>
            <p:nvPr/>
          </p:nvSpPr>
          <p:spPr>
            <a:xfrm>
              <a:off x="3896922" y="1217446"/>
              <a:ext cx="739117" cy="31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회차문제</a:t>
              </a:r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40A48D-FB6F-428B-ACA8-C54F92844EB8}"/>
                </a:ext>
              </a:extLst>
            </p:cNvPr>
            <p:cNvSpPr/>
            <p:nvPr/>
          </p:nvSpPr>
          <p:spPr>
            <a:xfrm>
              <a:off x="3895547" y="1646170"/>
              <a:ext cx="739117" cy="31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과목별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3F0FA6-0B2D-4739-953A-5FAA95C67AEF}"/>
                </a:ext>
              </a:extLst>
            </p:cNvPr>
            <p:cNvCxnSpPr>
              <a:cxnSpLocks/>
              <a:stCxn id="26" idx="1"/>
              <a:endCxn id="21" idx="3"/>
            </p:cNvCxnSpPr>
            <p:nvPr/>
          </p:nvCxnSpPr>
          <p:spPr>
            <a:xfrm flipH="1">
              <a:off x="3793735" y="1374895"/>
              <a:ext cx="103187" cy="21624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7EF3BA2-8AB7-452F-802D-00987E62D174}"/>
                </a:ext>
              </a:extLst>
            </p:cNvPr>
            <p:cNvCxnSpPr>
              <a:cxnSpLocks/>
              <a:stCxn id="30" idx="1"/>
              <a:endCxn id="26" idx="3"/>
            </p:cNvCxnSpPr>
            <p:nvPr/>
          </p:nvCxnSpPr>
          <p:spPr>
            <a:xfrm flipH="1" flipV="1">
              <a:off x="4636039" y="1374895"/>
              <a:ext cx="62100" cy="19655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E540A08-40B9-43C8-B461-7EB100BFEF95}"/>
                </a:ext>
              </a:extLst>
            </p:cNvPr>
            <p:cNvSpPr/>
            <p:nvPr/>
          </p:nvSpPr>
          <p:spPr>
            <a:xfrm>
              <a:off x="4698139" y="1414003"/>
              <a:ext cx="739117" cy="314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CA3EB6F-9EAC-4998-98DA-EA6EDFC60939}"/>
                </a:ext>
              </a:extLst>
            </p:cNvPr>
            <p:cNvCxnSpPr>
              <a:cxnSpLocks/>
              <a:stCxn id="30" idx="1"/>
              <a:endCxn id="27" idx="3"/>
            </p:cNvCxnSpPr>
            <p:nvPr/>
          </p:nvCxnSpPr>
          <p:spPr>
            <a:xfrm flipH="1">
              <a:off x="4634664" y="1571452"/>
              <a:ext cx="63475" cy="23216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EA1367A-3998-4A2D-965A-F26994333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356" y="1558551"/>
              <a:ext cx="57525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1F631D5-FB47-4ED8-A9B5-8C2D0CFEF868}"/>
              </a:ext>
            </a:extLst>
          </p:cNvPr>
          <p:cNvSpPr txBox="1"/>
          <p:nvPr/>
        </p:nvSpPr>
        <p:spPr bwMode="auto">
          <a:xfrm>
            <a:off x="2942217" y="2569545"/>
            <a:ext cx="1559866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과목별 선택기능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AF50B-EE5D-4FFA-970F-B228726C59E0}"/>
              </a:ext>
            </a:extLst>
          </p:cNvPr>
          <p:cNvSpPr txBox="1"/>
          <p:nvPr/>
        </p:nvSpPr>
        <p:spPr bwMode="auto">
          <a:xfrm>
            <a:off x="5408681" y="2569545"/>
            <a:ext cx="1564631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회차별 선택기능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96EF3-EF64-47B0-8F67-B238C081FB48}"/>
              </a:ext>
            </a:extLst>
          </p:cNvPr>
          <p:cNvSpPr txBox="1"/>
          <p:nvPr/>
        </p:nvSpPr>
        <p:spPr bwMode="auto">
          <a:xfrm>
            <a:off x="8013970" y="2577015"/>
            <a:ext cx="1150981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문제 풀기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B27F25-CC06-4CA7-9230-27FB9E994105}"/>
              </a:ext>
            </a:extLst>
          </p:cNvPr>
          <p:cNvSpPr txBox="1"/>
          <p:nvPr/>
        </p:nvSpPr>
        <p:spPr bwMode="auto">
          <a:xfrm>
            <a:off x="687378" y="2568799"/>
            <a:ext cx="1378131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문제 선택기능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29F0D0-0434-4F39-8A84-3A5596920E82}"/>
              </a:ext>
            </a:extLst>
          </p:cNvPr>
          <p:cNvGrpSpPr/>
          <p:nvPr/>
        </p:nvGrpSpPr>
        <p:grpSpPr>
          <a:xfrm>
            <a:off x="388308" y="2953193"/>
            <a:ext cx="9322620" cy="3654425"/>
            <a:chOff x="388308" y="2953193"/>
            <a:chExt cx="9322620" cy="365442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B490543-BCA9-413F-92FF-2AE198829619}"/>
                </a:ext>
              </a:extLst>
            </p:cNvPr>
            <p:cNvGrpSpPr/>
            <p:nvPr/>
          </p:nvGrpSpPr>
          <p:grpSpPr>
            <a:xfrm>
              <a:off x="388308" y="2953193"/>
              <a:ext cx="9129384" cy="3654425"/>
              <a:chOff x="388308" y="1038276"/>
              <a:chExt cx="9129384" cy="3654425"/>
            </a:xfrm>
          </p:grpSpPr>
          <p:pic>
            <p:nvPicPr>
              <p:cNvPr id="5" name="_x118515976" descr="EMB000023504858">
                <a:extLst>
                  <a:ext uri="{FF2B5EF4-FFF2-40B4-BE49-F238E27FC236}">
                    <a16:creationId xmlns:a16="http://schemas.microsoft.com/office/drawing/2014/main" id="{4CBDFA98-143F-4DC2-A007-20A4D4125E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308" y="1038701"/>
                <a:ext cx="1944462" cy="365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_x118516264" descr="EMB000023504855">
                <a:extLst>
                  <a:ext uri="{FF2B5EF4-FFF2-40B4-BE49-F238E27FC236}">
                    <a16:creationId xmlns:a16="http://schemas.microsoft.com/office/drawing/2014/main" id="{829903EF-F226-4D20-8DB9-D3756E20BB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3230" y="1038701"/>
                <a:ext cx="1944462" cy="365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_x151727240" descr="EMB000023504853">
                <a:extLst>
                  <a:ext uri="{FF2B5EF4-FFF2-40B4-BE49-F238E27FC236}">
                    <a16:creationId xmlns:a16="http://schemas.microsoft.com/office/drawing/2014/main" id="{447B5EE4-E2DC-4CCD-9BEC-B3EF25B977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7025" y="1038276"/>
                <a:ext cx="1944688" cy="3654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7" name="_x151727456" descr="EMB000023504854">
                <a:extLst>
                  <a:ext uri="{FF2B5EF4-FFF2-40B4-BE49-F238E27FC236}">
                    <a16:creationId xmlns:a16="http://schemas.microsoft.com/office/drawing/2014/main" id="{53FE9F40-F405-4035-A38B-15E2D1E73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4288" y="1038276"/>
                <a:ext cx="1944688" cy="3654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CA6A63-FDE2-48F7-9429-EA11302D9D06}"/>
                </a:ext>
              </a:extLst>
            </p:cNvPr>
            <p:cNvSpPr/>
            <p:nvPr/>
          </p:nvSpPr>
          <p:spPr>
            <a:xfrm>
              <a:off x="7453819" y="3063909"/>
              <a:ext cx="2257109" cy="297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43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91634F7-0771-48C9-8CE5-0F83AF83260B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개요도 및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9D370B-407D-4374-9B94-7A2661213ECA}"/>
              </a:ext>
            </a:extLst>
          </p:cNvPr>
          <p:cNvSpPr txBox="1"/>
          <p:nvPr/>
        </p:nvSpPr>
        <p:spPr>
          <a:xfrm>
            <a:off x="388308" y="501041"/>
            <a:ext cx="19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1.2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흐름도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9BBC2-68D5-4EA4-BDAC-EB079DB862DA}"/>
              </a:ext>
            </a:extLst>
          </p:cNvPr>
          <p:cNvSpPr txBox="1"/>
          <p:nvPr/>
        </p:nvSpPr>
        <p:spPr bwMode="auto">
          <a:xfrm>
            <a:off x="496985" y="1478482"/>
            <a:ext cx="1448854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틀린 문제 선별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4177337-FFD2-461B-8AB0-D2AAC6961DC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01" y="1864936"/>
            <a:ext cx="1944000" cy="3654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0DC8884-1E4A-4215-9853-33A36043C6B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43" y="1864936"/>
            <a:ext cx="1944000" cy="3654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4A6DE84-C6D0-4E84-BC1B-8E292985EC0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74" y="1864936"/>
            <a:ext cx="1944000" cy="3654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6DC3359-EF4D-425F-930D-C2ACA1BC3323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2" y="1864936"/>
            <a:ext cx="1944000" cy="3654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14DFA66-1DF4-4A1D-8228-C67E75A6E29C}"/>
              </a:ext>
            </a:extLst>
          </p:cNvPr>
          <p:cNvSpPr txBox="1"/>
          <p:nvPr/>
        </p:nvSpPr>
        <p:spPr bwMode="auto">
          <a:xfrm>
            <a:off x="2862816" y="1486043"/>
            <a:ext cx="1448854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시험 결과 출력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BDE84-7807-4680-BBE7-B25CA687C0BE}"/>
              </a:ext>
            </a:extLst>
          </p:cNvPr>
          <p:cNvSpPr txBox="1"/>
          <p:nvPr/>
        </p:nvSpPr>
        <p:spPr bwMode="auto">
          <a:xfrm>
            <a:off x="4981074" y="1486043"/>
            <a:ext cx="1943999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개념 정리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5B09B2-FF2A-44E2-9FE3-877F05EBE8D4}"/>
              </a:ext>
            </a:extLst>
          </p:cNvPr>
          <p:cNvSpPr txBox="1"/>
          <p:nvPr/>
        </p:nvSpPr>
        <p:spPr bwMode="auto">
          <a:xfrm>
            <a:off x="7485801" y="1484832"/>
            <a:ext cx="1923213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유사 문제</a:t>
            </a:r>
          </a:p>
        </p:txBody>
      </p:sp>
    </p:spTree>
    <p:extLst>
      <p:ext uri="{BB962C8B-B14F-4D97-AF65-F5344CB8AC3E}">
        <p14:creationId xmlns:p14="http://schemas.microsoft.com/office/powerpoint/2010/main" val="279243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91634F7-0771-48C9-8CE5-0F83AF83260B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개요도 및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9D370B-407D-4374-9B94-7A2661213ECA}"/>
              </a:ext>
            </a:extLst>
          </p:cNvPr>
          <p:cNvSpPr txBox="1"/>
          <p:nvPr/>
        </p:nvSpPr>
        <p:spPr>
          <a:xfrm>
            <a:off x="388308" y="501041"/>
            <a:ext cx="19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1.2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기능적 흐름도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747752-095F-4CA5-AD8B-4D29E46C18CF}"/>
              </a:ext>
            </a:extLst>
          </p:cNvPr>
          <p:cNvGrpSpPr/>
          <p:nvPr/>
        </p:nvGrpSpPr>
        <p:grpSpPr>
          <a:xfrm>
            <a:off x="539552" y="1006031"/>
            <a:ext cx="8064896" cy="1313762"/>
            <a:chOff x="539552" y="1006031"/>
            <a:chExt cx="8064896" cy="131376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5AC28B0-20AC-4BF4-B549-4D11B81A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087689"/>
              <a:ext cx="940123" cy="94491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003562-7DCC-49D8-BDC5-03B4D4486F70}"/>
                </a:ext>
              </a:extLst>
            </p:cNvPr>
            <p:cNvSpPr txBox="1"/>
            <p:nvPr/>
          </p:nvSpPr>
          <p:spPr>
            <a:xfrm>
              <a:off x="572732" y="2012016"/>
              <a:ext cx="733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관리자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A91A75C-533A-473E-8772-2E000CA29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9789" y="1006031"/>
              <a:ext cx="974993" cy="97499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78E7789-A6AA-4B83-B69C-AB19CB2D2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47"/>
            <a:stretch/>
          </p:blipFill>
          <p:spPr>
            <a:xfrm>
              <a:off x="7700731" y="1518445"/>
              <a:ext cx="903717" cy="58189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71829EF-7CCD-448B-8310-078EDB9C2D4F}"/>
                </a:ext>
              </a:extLst>
            </p:cNvPr>
            <p:cNvSpPr/>
            <p:nvPr/>
          </p:nvSpPr>
          <p:spPr>
            <a:xfrm>
              <a:off x="7333873" y="1962531"/>
              <a:ext cx="733716" cy="333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자격증학습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06ECA97-23D0-4DD0-9632-530A7BEE7D23}"/>
                </a:ext>
              </a:extLst>
            </p:cNvPr>
            <p:cNvCxnSpPr>
              <a:cxnSpLocks/>
            </p:cNvCxnSpPr>
            <p:nvPr/>
          </p:nvCxnSpPr>
          <p:spPr>
            <a:xfrm>
              <a:off x="6693319" y="1572913"/>
              <a:ext cx="6006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FF770DB-4821-4EED-99CF-7A166B5D3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669" y="1630246"/>
              <a:ext cx="55875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7DA71F-59AE-4E54-AF77-E7B60DFBB023}"/>
                </a:ext>
              </a:extLst>
            </p:cNvPr>
            <p:cNvSpPr/>
            <p:nvPr/>
          </p:nvSpPr>
          <p:spPr>
            <a:xfrm>
              <a:off x="3053119" y="1435151"/>
              <a:ext cx="739117" cy="31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학습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6B3C80-7780-476E-A2AC-2D32D29D1EDF}"/>
                </a:ext>
              </a:extLst>
            </p:cNvPr>
            <p:cNvSpPr/>
            <p:nvPr/>
          </p:nvSpPr>
          <p:spPr>
            <a:xfrm>
              <a:off x="2148932" y="1325827"/>
              <a:ext cx="787022" cy="533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자격증학습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712AD57-6CF9-4EB2-96A2-3E3C3DC0FC0A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2935954" y="1592600"/>
              <a:ext cx="11716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통형 29">
              <a:extLst>
                <a:ext uri="{FF2B5EF4-FFF2-40B4-BE49-F238E27FC236}">
                  <a16:creationId xmlns:a16="http://schemas.microsoft.com/office/drawing/2014/main" id="{01ACFB16-9F61-4338-B042-D6BA95C361FF}"/>
                </a:ext>
              </a:extLst>
            </p:cNvPr>
            <p:cNvSpPr/>
            <p:nvPr/>
          </p:nvSpPr>
          <p:spPr>
            <a:xfrm>
              <a:off x="5401390" y="1170811"/>
              <a:ext cx="1167188" cy="778404"/>
            </a:xfrm>
            <a:prstGeom prst="can">
              <a:avLst>
                <a:gd name="adj" fmla="val 382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학습 </a:t>
              </a:r>
              <a:r>
                <a:rPr lang="en-US" altLang="ko-KR" sz="13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</a:t>
              </a:r>
              <a:endParaRPr lang="ko-KR" altLang="en-US" sz="13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4709714-AE08-49E1-8748-DBFFB8E31E63}"/>
                </a:ext>
              </a:extLst>
            </p:cNvPr>
            <p:cNvCxnSpPr>
              <a:cxnSpLocks/>
              <a:stCxn id="33" idx="1"/>
              <a:endCxn id="27" idx="3"/>
            </p:cNvCxnSpPr>
            <p:nvPr/>
          </p:nvCxnSpPr>
          <p:spPr>
            <a:xfrm flipH="1" flipV="1">
              <a:off x="3792236" y="1592600"/>
              <a:ext cx="101812" cy="21248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1812030-7CA3-400D-9397-908D1330F0B0}"/>
                </a:ext>
              </a:extLst>
            </p:cNvPr>
            <p:cNvSpPr/>
            <p:nvPr/>
          </p:nvSpPr>
          <p:spPr>
            <a:xfrm>
              <a:off x="3895423" y="1218908"/>
              <a:ext cx="739117" cy="31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필기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06BA9D-0858-4126-816D-060CCC6D8E18}"/>
                </a:ext>
              </a:extLst>
            </p:cNvPr>
            <p:cNvSpPr/>
            <p:nvPr/>
          </p:nvSpPr>
          <p:spPr>
            <a:xfrm>
              <a:off x="3894048" y="1647632"/>
              <a:ext cx="739117" cy="314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실기</a:t>
              </a:r>
              <a:endParaRPr lang="en-US" altLang="ko-KR" sz="10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F5BE411-1FC1-45B2-BE90-5CA773558B25}"/>
                </a:ext>
              </a:extLst>
            </p:cNvPr>
            <p:cNvCxnSpPr>
              <a:cxnSpLocks/>
              <a:stCxn id="32" idx="1"/>
              <a:endCxn id="27" idx="3"/>
            </p:cNvCxnSpPr>
            <p:nvPr/>
          </p:nvCxnSpPr>
          <p:spPr>
            <a:xfrm flipH="1">
              <a:off x="3792236" y="1376357"/>
              <a:ext cx="103187" cy="21624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4FDCAB7-6D83-4467-B1C0-18DA55736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856" y="1560013"/>
              <a:ext cx="57525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B22CD4-E32F-4D5E-8990-2A91313F4025}"/>
              </a:ext>
            </a:extLst>
          </p:cNvPr>
          <p:cNvGrpSpPr/>
          <p:nvPr/>
        </p:nvGrpSpPr>
        <p:grpSpPr>
          <a:xfrm>
            <a:off x="2307510" y="2822574"/>
            <a:ext cx="5290982" cy="3654400"/>
            <a:chOff x="2307510" y="2702559"/>
            <a:chExt cx="5290982" cy="36544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2E98BB-E0B8-4446-86FC-7FE26793A751}"/>
                </a:ext>
              </a:extLst>
            </p:cNvPr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492" y="2702959"/>
              <a:ext cx="1944000" cy="3654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3531A6A-5E53-45C6-8BDC-E3EBADFBA220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10" y="2702559"/>
              <a:ext cx="1944000" cy="3654400"/>
            </a:xfrm>
            <a:prstGeom prst="rect">
              <a:avLst/>
            </a:prstGeom>
          </p:spPr>
        </p:pic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328C6FFF-EAF4-4B58-BC49-930A28F71D8A}"/>
              </a:ext>
            </a:extLst>
          </p:cNvPr>
          <p:cNvSpPr txBox="1"/>
          <p:nvPr/>
        </p:nvSpPr>
        <p:spPr bwMode="auto">
          <a:xfrm>
            <a:off x="2555083" y="2431110"/>
            <a:ext cx="1448854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학습 기능 선택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3F22BF-419C-4EB5-9114-86975299EAE7}"/>
              </a:ext>
            </a:extLst>
          </p:cNvPr>
          <p:cNvSpPr txBox="1"/>
          <p:nvPr/>
        </p:nvSpPr>
        <p:spPr bwMode="auto">
          <a:xfrm>
            <a:off x="5654490" y="2432945"/>
            <a:ext cx="1944000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ko-KR" altLang="en-US" sz="17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Segoe UI Black" panose="020B0A02040204020203" pitchFamily="34" charset="0"/>
              </a:rPr>
              <a:t>실기 학습 기능</a:t>
            </a:r>
          </a:p>
        </p:txBody>
      </p:sp>
    </p:spTree>
    <p:extLst>
      <p:ext uri="{BB962C8B-B14F-4D97-AF65-F5344CB8AC3E}">
        <p14:creationId xmlns:p14="http://schemas.microsoft.com/office/powerpoint/2010/main" val="368874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5085F841-FA77-433D-A4C6-3C8A9AB96290}"/>
              </a:ext>
            </a:extLst>
          </p:cNvPr>
          <p:cNvGrpSpPr/>
          <p:nvPr/>
        </p:nvGrpSpPr>
        <p:grpSpPr>
          <a:xfrm>
            <a:off x="275118" y="707803"/>
            <a:ext cx="9124938" cy="5767166"/>
            <a:chOff x="293406" y="808387"/>
            <a:chExt cx="9124938" cy="5767166"/>
          </a:xfrm>
        </p:grpSpPr>
        <p:pic>
          <p:nvPicPr>
            <p:cNvPr id="100" name="그림 9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4F1CF4F-3A06-49BB-895C-880DC45BA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606" y="2418784"/>
              <a:ext cx="5847697" cy="4156769"/>
            </a:xfrm>
            <a:prstGeom prst="rect">
              <a:avLst/>
            </a:prstGeom>
          </p:spPr>
        </p:pic>
        <p:pic>
          <p:nvPicPr>
            <p:cNvPr id="101" name="그림 10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2CF2011-39F8-44FD-9487-24060B16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06" y="808387"/>
              <a:ext cx="6326752" cy="2858163"/>
            </a:xfrm>
            <a:prstGeom prst="rect">
              <a:avLst/>
            </a:prstGeom>
          </p:spPr>
        </p:pic>
        <p:pic>
          <p:nvPicPr>
            <p:cNvPr id="102" name="그림 10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A95C786-AE51-4CF3-BA6F-6EB4303D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095" y="2046888"/>
              <a:ext cx="6553249" cy="2450281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8F922D9-F699-435E-B527-B9D59F2D8728}"/>
              </a:ext>
            </a:extLst>
          </p:cNvPr>
          <p:cNvGrpSpPr/>
          <p:nvPr/>
        </p:nvGrpSpPr>
        <p:grpSpPr>
          <a:xfrm>
            <a:off x="170237" y="683596"/>
            <a:ext cx="9565526" cy="5563833"/>
            <a:chOff x="179272" y="398268"/>
            <a:chExt cx="9565526" cy="556383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129D026-61D3-4CD5-99FC-C97F9A51FCE6}"/>
                </a:ext>
              </a:extLst>
            </p:cNvPr>
            <p:cNvGrpSpPr/>
            <p:nvPr/>
          </p:nvGrpSpPr>
          <p:grpSpPr>
            <a:xfrm>
              <a:off x="7988620" y="576323"/>
              <a:ext cx="1421914" cy="1492532"/>
              <a:chOff x="7629584" y="853011"/>
              <a:chExt cx="1421914" cy="149253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A36673F-3D31-4893-878D-0C1A1B3ED443}"/>
                  </a:ext>
                </a:extLst>
              </p:cNvPr>
              <p:cNvSpPr/>
              <p:nvPr/>
            </p:nvSpPr>
            <p:spPr>
              <a:xfrm>
                <a:off x="7629584" y="853011"/>
                <a:ext cx="1421914" cy="14925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659BB13-CAAE-4C73-8000-98BC8A884B1A}"/>
                  </a:ext>
                </a:extLst>
              </p:cNvPr>
              <p:cNvSpPr/>
              <p:nvPr/>
            </p:nvSpPr>
            <p:spPr>
              <a:xfrm>
                <a:off x="7967100" y="1246257"/>
                <a:ext cx="189493" cy="187057"/>
              </a:xfrm>
              <a:prstGeom prst="rect">
                <a:avLst/>
              </a:prstGeom>
              <a:solidFill>
                <a:srgbClr val="F64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FCA43AB-9A94-450F-A5E0-4BF639946E22}"/>
                  </a:ext>
                </a:extLst>
              </p:cNvPr>
              <p:cNvSpPr/>
              <p:nvPr/>
            </p:nvSpPr>
            <p:spPr>
              <a:xfrm>
                <a:off x="7967100" y="1519257"/>
                <a:ext cx="189493" cy="18705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5156077-47E5-4E87-B69B-C8406451D56B}"/>
                  </a:ext>
                </a:extLst>
              </p:cNvPr>
              <p:cNvSpPr/>
              <p:nvPr/>
            </p:nvSpPr>
            <p:spPr>
              <a:xfrm>
                <a:off x="7967100" y="1794416"/>
                <a:ext cx="189493" cy="187057"/>
              </a:xfrm>
              <a:prstGeom prst="rect">
                <a:avLst/>
              </a:prstGeom>
              <a:solidFill>
                <a:srgbClr val="BAE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F69E5-14D6-4F2E-8F6A-EFC97542EF15}"/>
                  </a:ext>
                </a:extLst>
              </p:cNvPr>
              <p:cNvSpPr txBox="1"/>
              <p:nvPr/>
            </p:nvSpPr>
            <p:spPr>
              <a:xfrm>
                <a:off x="8117755" y="1178939"/>
                <a:ext cx="911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김현구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97A07E-317D-4BE3-BFCE-84669CD14F7D}"/>
                  </a:ext>
                </a:extLst>
              </p:cNvPr>
              <p:cNvSpPr txBox="1"/>
              <p:nvPr/>
            </p:nvSpPr>
            <p:spPr>
              <a:xfrm>
                <a:off x="8122968" y="1448697"/>
                <a:ext cx="911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이창명</a:t>
                </a:r>
                <a:endPara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EC08BA-4E6E-420C-A77F-F3EA48D90E71}"/>
                  </a:ext>
                </a:extLst>
              </p:cNvPr>
              <p:cNvSpPr txBox="1"/>
              <p:nvPr/>
            </p:nvSpPr>
            <p:spPr>
              <a:xfrm>
                <a:off x="8122968" y="1707894"/>
                <a:ext cx="914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허나연</a:t>
                </a:r>
                <a:endPara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1B9D94E-D458-406C-BC49-9BC269125DE4}"/>
                  </a:ext>
                </a:extLst>
              </p:cNvPr>
              <p:cNvSpPr/>
              <p:nvPr/>
            </p:nvSpPr>
            <p:spPr>
              <a:xfrm>
                <a:off x="7967100" y="2056973"/>
                <a:ext cx="189493" cy="187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>
                      <a:lumMod val="50000"/>
                    </a:scheme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AE060D-75F1-4335-92C5-56447D22CE16}"/>
                  </a:ext>
                </a:extLst>
              </p:cNvPr>
              <p:cNvSpPr txBox="1"/>
              <p:nvPr/>
            </p:nvSpPr>
            <p:spPr>
              <a:xfrm>
                <a:off x="8128018" y="1984833"/>
                <a:ext cx="909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전성환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51C717-3F16-4112-BA30-422018093448}"/>
                  </a:ext>
                </a:extLst>
              </p:cNvPr>
              <p:cNvSpPr txBox="1"/>
              <p:nvPr/>
            </p:nvSpPr>
            <p:spPr>
              <a:xfrm>
                <a:off x="7901313" y="895905"/>
                <a:ext cx="911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역할 색상</a:t>
                </a:r>
                <a:endPara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F3ADB9D-4410-4885-AB60-CBA14E19AE21}"/>
                </a:ext>
              </a:extLst>
            </p:cNvPr>
            <p:cNvSpPr/>
            <p:nvPr/>
          </p:nvSpPr>
          <p:spPr>
            <a:xfrm>
              <a:off x="4566960" y="872968"/>
              <a:ext cx="817172" cy="331152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ID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23A9646-2330-4C6B-B516-AE5B92EFEA3A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222595" y="2661916"/>
              <a:ext cx="155475" cy="965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CA1EB07-236D-44C3-AB86-9F493AFD47E2}"/>
                </a:ext>
              </a:extLst>
            </p:cNvPr>
            <p:cNvCxnSpPr>
              <a:cxnSpLocks/>
              <a:stCxn id="12" idx="1"/>
              <a:endCxn id="15" idx="3"/>
            </p:cNvCxnSpPr>
            <p:nvPr/>
          </p:nvCxnSpPr>
          <p:spPr>
            <a:xfrm flipH="1">
              <a:off x="4397243" y="1038544"/>
              <a:ext cx="169717" cy="6632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36664E5-AED5-4C3A-A769-216B45A7D64C}"/>
                </a:ext>
              </a:extLst>
            </p:cNvPr>
            <p:cNvSpPr/>
            <p:nvPr/>
          </p:nvSpPr>
          <p:spPr>
            <a:xfrm>
              <a:off x="3405094" y="1480695"/>
              <a:ext cx="992149" cy="442151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개인정보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6CDEC3-C487-4E68-99F1-9CFA04ED4590}"/>
                </a:ext>
              </a:extLst>
            </p:cNvPr>
            <p:cNvSpPr/>
            <p:nvPr/>
          </p:nvSpPr>
          <p:spPr>
            <a:xfrm>
              <a:off x="3378070" y="3406434"/>
              <a:ext cx="992149" cy="442151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 </a:t>
              </a:r>
              <a:endPara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분야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0A5C5F-99B9-4002-8B74-4574A67069FB}"/>
                </a:ext>
              </a:extLst>
            </p:cNvPr>
            <p:cNvSpPr/>
            <p:nvPr/>
          </p:nvSpPr>
          <p:spPr>
            <a:xfrm>
              <a:off x="2158365" y="2328642"/>
              <a:ext cx="1064230" cy="666548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회원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859AC30-F000-4DB6-9931-348BA81558D1}"/>
                </a:ext>
              </a:extLst>
            </p:cNvPr>
            <p:cNvCxnSpPr>
              <a:cxnSpLocks/>
              <a:stCxn id="15" idx="1"/>
              <a:endCxn id="17" idx="3"/>
            </p:cNvCxnSpPr>
            <p:nvPr/>
          </p:nvCxnSpPr>
          <p:spPr>
            <a:xfrm flipH="1">
              <a:off x="3222595" y="1701771"/>
              <a:ext cx="182499" cy="96014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61D85B87-8BC5-4EDC-A89C-F213B81DA649}"/>
                </a:ext>
              </a:extLst>
            </p:cNvPr>
            <p:cNvSpPr/>
            <p:nvPr/>
          </p:nvSpPr>
          <p:spPr>
            <a:xfrm>
              <a:off x="6305321" y="2321873"/>
              <a:ext cx="1421914" cy="918985"/>
            </a:xfrm>
            <a:prstGeom prst="can">
              <a:avLst>
                <a:gd name="adj" fmla="val 34973"/>
              </a:avLst>
            </a:prstGeom>
            <a:solidFill>
              <a:srgbClr val="F6484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회원 </a:t>
              </a:r>
              <a:r>
                <a:rPr lang="en-US" altLang="ko-KR" sz="1600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</a:t>
              </a:r>
              <a:endParaRPr lang="ko-KR" altLang="en-US" sz="16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A624DB-D297-4180-A026-51F9212EDBBC}"/>
                </a:ext>
              </a:extLst>
            </p:cNvPr>
            <p:cNvCxnSpPr>
              <a:cxnSpLocks/>
            </p:cNvCxnSpPr>
            <p:nvPr/>
          </p:nvCxnSpPr>
          <p:spPr>
            <a:xfrm>
              <a:off x="7859342" y="2671369"/>
              <a:ext cx="47760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0D751A6-B151-4F2F-8B42-DC5BDFE6E5DA}"/>
                </a:ext>
              </a:extLst>
            </p:cNvPr>
            <p:cNvCxnSpPr>
              <a:cxnSpLocks/>
              <a:stCxn id="16" idx="3"/>
              <a:endCxn id="23" idx="1"/>
            </p:cNvCxnSpPr>
            <p:nvPr/>
          </p:nvCxnSpPr>
          <p:spPr>
            <a:xfrm>
              <a:off x="4370219" y="3627510"/>
              <a:ext cx="196568" cy="20549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CEB16FE-F1E2-45D9-A9E5-559D02438B63}"/>
                </a:ext>
              </a:extLst>
            </p:cNvPr>
            <p:cNvCxnSpPr>
              <a:cxnSpLocks/>
              <a:stCxn id="16" idx="3"/>
              <a:endCxn id="24" idx="1"/>
            </p:cNvCxnSpPr>
            <p:nvPr/>
          </p:nvCxnSpPr>
          <p:spPr>
            <a:xfrm flipV="1">
              <a:off x="4370219" y="3406434"/>
              <a:ext cx="198144" cy="22107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71877-EBC8-4AB0-ACC3-98DAA29D8241}"/>
                </a:ext>
              </a:extLst>
            </p:cNvPr>
            <p:cNvSpPr/>
            <p:nvPr/>
          </p:nvSpPr>
          <p:spPr>
            <a:xfrm>
              <a:off x="4566787" y="3667431"/>
              <a:ext cx="817172" cy="331152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실기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D96FCA0-30EF-4CF5-99A7-ECB93EB1A6A8}"/>
                </a:ext>
              </a:extLst>
            </p:cNvPr>
            <p:cNvSpPr/>
            <p:nvPr/>
          </p:nvSpPr>
          <p:spPr>
            <a:xfrm>
              <a:off x="4568363" y="3240858"/>
              <a:ext cx="817172" cy="331152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필기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9ABD613-7619-41FC-B3D4-3D0CF32A68BE}"/>
                </a:ext>
              </a:extLst>
            </p:cNvPr>
            <p:cNvCxnSpPr>
              <a:cxnSpLocks/>
              <a:stCxn id="27" idx="1"/>
              <a:endCxn id="15" idx="3"/>
            </p:cNvCxnSpPr>
            <p:nvPr/>
          </p:nvCxnSpPr>
          <p:spPr>
            <a:xfrm flipH="1" flipV="1">
              <a:off x="4397243" y="1701771"/>
              <a:ext cx="173139" cy="21870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2298964-B566-4E64-890E-170E27BED1CC}"/>
                </a:ext>
              </a:extLst>
            </p:cNvPr>
            <p:cNvSpPr/>
            <p:nvPr/>
          </p:nvSpPr>
          <p:spPr>
            <a:xfrm>
              <a:off x="4566960" y="1315119"/>
              <a:ext cx="817172" cy="331152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PW</a:t>
              </a:r>
              <a:endParaRPr lang="ko-KR" altLang="en-US" sz="160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A4A6E1-7908-4C6C-BE70-E606B6D64937}"/>
                </a:ext>
              </a:extLst>
            </p:cNvPr>
            <p:cNvSpPr/>
            <p:nvPr/>
          </p:nvSpPr>
          <p:spPr>
            <a:xfrm>
              <a:off x="4570382" y="1754903"/>
              <a:ext cx="817172" cy="331152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F52E5B6-874A-4850-B255-C2FF0BF175D2}"/>
                </a:ext>
              </a:extLst>
            </p:cNvPr>
            <p:cNvCxnSpPr>
              <a:cxnSpLocks/>
              <a:stCxn id="26" idx="1"/>
              <a:endCxn id="15" idx="3"/>
            </p:cNvCxnSpPr>
            <p:nvPr/>
          </p:nvCxnSpPr>
          <p:spPr>
            <a:xfrm flipH="1">
              <a:off x="4397243" y="1480695"/>
              <a:ext cx="169717" cy="22107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E2434B4-F845-4529-B9D2-D184A0A0FD76}"/>
                </a:ext>
              </a:extLst>
            </p:cNvPr>
            <p:cNvCxnSpPr>
              <a:cxnSpLocks/>
              <a:stCxn id="30" idx="1"/>
              <a:endCxn id="15" idx="3"/>
            </p:cNvCxnSpPr>
            <p:nvPr/>
          </p:nvCxnSpPr>
          <p:spPr>
            <a:xfrm flipH="1" flipV="1">
              <a:off x="4397243" y="1701771"/>
              <a:ext cx="169717" cy="65867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7241660-4E74-419A-A569-B78F54E96F60}"/>
                </a:ext>
              </a:extLst>
            </p:cNvPr>
            <p:cNvSpPr/>
            <p:nvPr/>
          </p:nvSpPr>
          <p:spPr>
            <a:xfrm>
              <a:off x="4566960" y="2194867"/>
              <a:ext cx="817172" cy="331152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직업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336B6ED-D17A-48E9-A6DE-6B7A4EFC8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7004" y="2680894"/>
              <a:ext cx="5481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FD33F2F-9383-4298-82EB-0283A755F32C}"/>
                </a:ext>
              </a:extLst>
            </p:cNvPr>
            <p:cNvCxnSpPr>
              <a:cxnSpLocks/>
            </p:cNvCxnSpPr>
            <p:nvPr/>
          </p:nvCxnSpPr>
          <p:spPr>
            <a:xfrm>
              <a:off x="1163118" y="3728741"/>
              <a:ext cx="59324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C3765F-D80B-4C57-B0C4-159B8C5E2BA1}"/>
                </a:ext>
              </a:extLst>
            </p:cNvPr>
            <p:cNvSpPr/>
            <p:nvPr/>
          </p:nvSpPr>
          <p:spPr>
            <a:xfrm>
              <a:off x="8364109" y="3082011"/>
              <a:ext cx="611032" cy="317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회원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605C983-44E3-4A78-895E-6792B23937EA}"/>
                </a:ext>
              </a:extLst>
            </p:cNvPr>
            <p:cNvSpPr/>
            <p:nvPr/>
          </p:nvSpPr>
          <p:spPr>
            <a:xfrm>
              <a:off x="1813336" y="2835274"/>
              <a:ext cx="1052164" cy="552762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유사 코드 </a:t>
              </a:r>
              <a:r>
                <a:rPr lang="en-US" altLang="ko-KR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애플리케이션 조사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8E73911-C46D-4C04-8AE7-C69E168BE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72" y="3256283"/>
              <a:ext cx="940123" cy="94491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6FBC24C-505C-489E-B180-1D9ED98D1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645" y="2136662"/>
              <a:ext cx="974993" cy="97499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C023217-5044-478A-B15F-68A13EC37B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47"/>
            <a:stretch/>
          </p:blipFill>
          <p:spPr>
            <a:xfrm>
              <a:off x="8700001" y="2904084"/>
              <a:ext cx="903717" cy="581898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2CDF59-4A09-4214-9743-C15D67C421CE}"/>
                </a:ext>
              </a:extLst>
            </p:cNvPr>
            <p:cNvGrpSpPr/>
            <p:nvPr/>
          </p:nvGrpSpPr>
          <p:grpSpPr>
            <a:xfrm>
              <a:off x="481613" y="398268"/>
              <a:ext cx="1955287" cy="2067720"/>
              <a:chOff x="114618" y="1817982"/>
              <a:chExt cx="2778819" cy="293860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A06C0C6-04DC-4AA0-98B1-1B71BB73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618" y="2529308"/>
                <a:ext cx="1185222" cy="118522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476A42B-B2C6-411A-9F8C-03997FF7C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975" y="1817982"/>
                <a:ext cx="1317036" cy="1317036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A9B7C5C-6266-42A5-9177-A637FE770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1" r="17265"/>
              <a:stretch/>
            </p:blipFill>
            <p:spPr>
              <a:xfrm>
                <a:off x="1326228" y="2527300"/>
                <a:ext cx="1567209" cy="118632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9413D-1FA8-4BFC-86C8-74A4E698AF33}"/>
                  </a:ext>
                </a:extLst>
              </p:cNvPr>
              <p:cNvSpPr txBox="1"/>
              <p:nvPr/>
            </p:nvSpPr>
            <p:spPr>
              <a:xfrm>
                <a:off x="341167" y="3750551"/>
                <a:ext cx="1747844" cy="1006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개발에 사용된 도구</a:t>
                </a:r>
                <a:endPara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r>
                  <a:rPr lang="en-US" altLang="ko-KR" sz="10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-   Android studio</a:t>
                </a:r>
              </a:p>
              <a:p>
                <a:r>
                  <a:rPr lang="en-US" altLang="ko-KR" sz="10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-   MySQL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PHP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6922D4-4BED-4B49-BEF9-82BEE86FD786}"/>
                </a:ext>
              </a:extLst>
            </p:cNvPr>
            <p:cNvSpPr/>
            <p:nvPr/>
          </p:nvSpPr>
          <p:spPr>
            <a:xfrm>
              <a:off x="3205926" y="5039839"/>
              <a:ext cx="992148" cy="435277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395C162-8889-4280-A722-4BBDC3EE2337}"/>
                </a:ext>
              </a:extLst>
            </p:cNvPr>
            <p:cNvCxnSpPr>
              <a:cxnSpLocks/>
              <a:stCxn id="77" idx="1"/>
              <a:endCxn id="88" idx="3"/>
            </p:cNvCxnSpPr>
            <p:nvPr/>
          </p:nvCxnSpPr>
          <p:spPr>
            <a:xfrm flipH="1">
              <a:off x="2986801" y="5257478"/>
              <a:ext cx="219125" cy="75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통형 78">
              <a:extLst>
                <a:ext uri="{FF2B5EF4-FFF2-40B4-BE49-F238E27FC236}">
                  <a16:creationId xmlns:a16="http://schemas.microsoft.com/office/drawing/2014/main" id="{E42BD6BB-D06E-4FBE-ACE3-118C5053BECC}"/>
                </a:ext>
              </a:extLst>
            </p:cNvPr>
            <p:cNvSpPr/>
            <p:nvPr/>
          </p:nvSpPr>
          <p:spPr>
            <a:xfrm>
              <a:off x="7071827" y="4756616"/>
              <a:ext cx="1126366" cy="708715"/>
            </a:xfrm>
            <a:prstGeom prst="can">
              <a:avLst>
                <a:gd name="adj" fmla="val 38212"/>
              </a:avLst>
            </a:prstGeom>
            <a:solidFill>
              <a:srgbClr val="F6484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r>
                <a:rPr lang="en-US" altLang="ko-KR" sz="1600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</a:t>
              </a:r>
              <a:endParaRPr lang="ko-KR" altLang="en-US" sz="16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6863128-B640-4589-B818-802E86A5CD80}"/>
                </a:ext>
              </a:extLst>
            </p:cNvPr>
            <p:cNvCxnSpPr>
              <a:cxnSpLocks/>
              <a:stCxn id="82" idx="1"/>
              <a:endCxn id="77" idx="3"/>
            </p:cNvCxnSpPr>
            <p:nvPr/>
          </p:nvCxnSpPr>
          <p:spPr>
            <a:xfrm flipH="1" flipV="1">
              <a:off x="4198074" y="5257478"/>
              <a:ext cx="156901" cy="27954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F9DDFDF-3FE5-4073-B9DA-F63C2797F7A3}"/>
                </a:ext>
              </a:extLst>
            </p:cNvPr>
            <p:cNvSpPr/>
            <p:nvPr/>
          </p:nvSpPr>
          <p:spPr>
            <a:xfrm>
              <a:off x="4356542" y="4732108"/>
              <a:ext cx="992148" cy="470339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회차문제</a:t>
              </a:r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endPara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F2FF734-2858-41D6-B23C-87963532EA90}"/>
                </a:ext>
              </a:extLst>
            </p:cNvPr>
            <p:cNvSpPr/>
            <p:nvPr/>
          </p:nvSpPr>
          <p:spPr>
            <a:xfrm>
              <a:off x="4354975" y="5301852"/>
              <a:ext cx="992148" cy="470339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과목별 </a:t>
              </a:r>
              <a:endPara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  <a:endPara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AD8F3E9-00AD-402B-99AA-3D57DE2B5258}"/>
                </a:ext>
              </a:extLst>
            </p:cNvPr>
            <p:cNvCxnSpPr>
              <a:cxnSpLocks/>
              <a:stCxn id="81" idx="1"/>
              <a:endCxn id="77" idx="3"/>
            </p:cNvCxnSpPr>
            <p:nvPr/>
          </p:nvCxnSpPr>
          <p:spPr>
            <a:xfrm flipH="1">
              <a:off x="4198074" y="4967278"/>
              <a:ext cx="158468" cy="2902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5892D3E-5742-4564-8E92-6A745E515A36}"/>
                </a:ext>
              </a:extLst>
            </p:cNvPr>
            <p:cNvCxnSpPr>
              <a:cxnSpLocks/>
              <a:stCxn id="85" idx="1"/>
              <a:endCxn id="81" idx="3"/>
            </p:cNvCxnSpPr>
            <p:nvPr/>
          </p:nvCxnSpPr>
          <p:spPr>
            <a:xfrm flipH="1" flipV="1">
              <a:off x="5348690" y="4967278"/>
              <a:ext cx="184947" cy="2873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28C3E0-AA40-4B8E-A31A-2D6B3AA6222E}"/>
                </a:ext>
              </a:extLst>
            </p:cNvPr>
            <p:cNvSpPr/>
            <p:nvPr/>
          </p:nvSpPr>
          <p:spPr>
            <a:xfrm>
              <a:off x="5533637" y="5034223"/>
              <a:ext cx="987827" cy="440893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문제 </a:t>
              </a:r>
              <a:endPara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일련번호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5351A37-4156-4BDD-86B5-B2443161492A}"/>
                </a:ext>
              </a:extLst>
            </p:cNvPr>
            <p:cNvCxnSpPr>
              <a:cxnSpLocks/>
              <a:stCxn id="85" idx="1"/>
              <a:endCxn id="82" idx="3"/>
            </p:cNvCxnSpPr>
            <p:nvPr/>
          </p:nvCxnSpPr>
          <p:spPr>
            <a:xfrm flipH="1">
              <a:off x="5347123" y="5254670"/>
              <a:ext cx="186514" cy="2823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FD2BD3B9-5382-4CC8-8A7A-119E4C5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8307143" y="5110973"/>
              <a:ext cx="321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B6F359B-FDBF-4B53-A100-1095661DC662}"/>
                </a:ext>
              </a:extLst>
            </p:cNvPr>
            <p:cNvSpPr/>
            <p:nvPr/>
          </p:nvSpPr>
          <p:spPr>
            <a:xfrm>
              <a:off x="1915334" y="4930640"/>
              <a:ext cx="1071467" cy="655177"/>
            </a:xfrm>
            <a:prstGeom prst="rect">
              <a:avLst/>
            </a:prstGeom>
            <a:solidFill>
              <a:srgbClr val="FFD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 학습</a:t>
              </a: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62C967A-DB2D-4D9F-AA9A-9D05E3A30E25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11" y="5244955"/>
              <a:ext cx="3926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9166AA5-D2A1-4794-821D-531914A6D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725" y="4434346"/>
              <a:ext cx="974993" cy="974993"/>
            </a:xfrm>
            <a:prstGeom prst="rect">
              <a:avLst/>
            </a:prstGeom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1417B5A-35F7-42DD-A248-0F88550615C9}"/>
                </a:ext>
              </a:extLst>
            </p:cNvPr>
            <p:cNvSpPr/>
            <p:nvPr/>
          </p:nvSpPr>
          <p:spPr>
            <a:xfrm>
              <a:off x="8312005" y="5359477"/>
              <a:ext cx="1098529" cy="452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자격증</a:t>
              </a:r>
              <a:endPara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학습</a:t>
              </a: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694B491-2C4B-44F4-AA68-7F5BC38B3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47"/>
            <a:stretch/>
          </p:blipFill>
          <p:spPr>
            <a:xfrm>
              <a:off x="8841081" y="5201768"/>
              <a:ext cx="903717" cy="581898"/>
            </a:xfrm>
            <a:prstGeom prst="rect">
              <a:avLst/>
            </a:prstGeom>
          </p:spPr>
        </p:pic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8868D6B7-1092-48E4-81EE-B9ABF156A629}"/>
                </a:ext>
              </a:extLst>
            </p:cNvPr>
            <p:cNvSpPr/>
            <p:nvPr/>
          </p:nvSpPr>
          <p:spPr>
            <a:xfrm>
              <a:off x="1258492" y="5409339"/>
              <a:ext cx="1052164" cy="552762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유사 코드 </a:t>
              </a:r>
              <a:r>
                <a:rPr lang="en-US" altLang="ko-KR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애플리케이션 조사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71B8312-0D4D-417F-8BEB-3E638A3BA99A}"/>
              </a:ext>
            </a:extLst>
          </p:cNvPr>
          <p:cNvSpPr txBox="1"/>
          <p:nvPr/>
        </p:nvSpPr>
        <p:spPr>
          <a:xfrm>
            <a:off x="13078" y="-2487"/>
            <a:ext cx="30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역할분담 및 소스코드</a:t>
            </a:r>
          </a:p>
        </p:txBody>
      </p:sp>
    </p:spTree>
    <p:extLst>
      <p:ext uri="{BB962C8B-B14F-4D97-AF65-F5344CB8AC3E}">
        <p14:creationId xmlns:p14="http://schemas.microsoft.com/office/powerpoint/2010/main" val="5084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lnSpc>
            <a:spcPct val="120000"/>
          </a:lnSpc>
          <a:defRPr sz="1200" spc="488" smtClean="0">
            <a:solidFill>
              <a:schemeClr val="bg2">
                <a:lumMod val="50000"/>
              </a:schemeClr>
            </a:solidFill>
            <a:latin typeface="나눔스퀘어" panose="020B0600000101010101" pitchFamily="50" charset="-127"/>
            <a:ea typeface="나눔스퀘어" panose="020B0600000101010101" pitchFamily="50" charset="-127"/>
            <a:cs typeface="Segoe UI Black" panose="020B0A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</TotalTime>
  <Words>365</Words>
  <Application>Microsoft Office PowerPoint</Application>
  <PresentationFormat>A4 용지(210x297mm)</PresentationFormat>
  <Paragraphs>206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나눔스퀘어</vt:lpstr>
      <vt:lpstr>나눔스퀘어라운드 ExtraBold</vt:lpstr>
      <vt:lpstr>Calibri Light</vt:lpstr>
      <vt:lpstr>나눔스퀘어 ExtraBold</vt:lpstr>
      <vt:lpstr>맑은 고딕</vt:lpstr>
      <vt:lpstr>나눔스퀘어 Bold</vt:lpstr>
      <vt:lpstr>경기천년제목 Medium</vt:lpstr>
      <vt:lpstr>Calibri</vt:lpstr>
      <vt:lpstr>한컴 고딕</vt:lpstr>
      <vt:lpstr>경기천년제목 Bold</vt:lpstr>
      <vt:lpstr>Arial</vt:lpstr>
      <vt:lpstr>Arial Nova Cond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365</cp:lastModifiedBy>
  <cp:revision>148</cp:revision>
  <dcterms:created xsi:type="dcterms:W3CDTF">2017-09-09T13:40:14Z</dcterms:created>
  <dcterms:modified xsi:type="dcterms:W3CDTF">2019-06-12T15:09:15Z</dcterms:modified>
</cp:coreProperties>
</file>