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1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7909-3D08-CD4B-A7B3-A6B073C63A5F}" type="datetimeFigureOut">
              <a:rPr lang="en-US" smtClean="0"/>
              <a:t>7/6/12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61F9B-F7F5-634A-95B1-953C8CCD3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1F9B-F7F5-634A-95B1-953C8CCD3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1F9B-F7F5-634A-95B1-953C8CCD3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1F9B-F7F5-634A-95B1-953C8CCD3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1F9B-F7F5-634A-95B1-953C8CCD3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N=1000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61F9B-F7F5-634A-95B1-953C8CCD3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39EA-EA43-2248-82AE-340E147698C6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4170-CDF2-7B4C-95B3-299E1AC9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6" y="0"/>
            <a:ext cx="7417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1" y="0"/>
            <a:ext cx="742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5" y="0"/>
            <a:ext cx="742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artz 2 [*]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9" y="0"/>
            <a:ext cx="7630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</Words>
  <Application>Microsoft Macintosh PowerPoint</Application>
  <PresentationFormat>On-screen Show (4:3)</PresentationFormat>
  <Paragraphs>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5</cp:revision>
  <cp:lastPrinted>2012-07-06T22:40:31Z</cp:lastPrinted>
  <dcterms:created xsi:type="dcterms:W3CDTF">2012-07-06T21:12:15Z</dcterms:created>
  <dcterms:modified xsi:type="dcterms:W3CDTF">2012-07-06T22:44:44Z</dcterms:modified>
</cp:coreProperties>
</file>