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2A746-8EE8-CE40-B8BE-89B25ABF07E0}" type="datetimeFigureOut">
              <a:rPr lang="en-US" smtClean="0"/>
              <a:t>7/10/12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9A86B-EF9E-6344-A27C-E8CBB1510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4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500 points that are less than 50000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9A86B-EF9E-6344-A27C-E8CBB15106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01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1_ip_C.fcs  PE x PE-Texas 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9A86B-EF9E-6344-A27C-E8CBB15106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500 data points that have gone through the </a:t>
            </a:r>
            <a:r>
              <a:rPr lang="en-US" smtClean="0"/>
              <a:t>logical transformation.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9A86B-EF9E-6344-A27C-E8CBB15106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8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DE78-E5BF-B74D-B96B-996447CF3AC7}" type="datetimeFigureOut">
              <a:rPr lang="en-US" smtClean="0"/>
              <a:t>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25B8-5452-7944-8647-4272DACE3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1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DE78-E5BF-B74D-B96B-996447CF3AC7}" type="datetimeFigureOut">
              <a:rPr lang="en-US" smtClean="0"/>
              <a:t>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25B8-5452-7944-8647-4272DACE3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0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DE78-E5BF-B74D-B96B-996447CF3AC7}" type="datetimeFigureOut">
              <a:rPr lang="en-US" smtClean="0"/>
              <a:t>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25B8-5452-7944-8647-4272DACE3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5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DE78-E5BF-B74D-B96B-996447CF3AC7}" type="datetimeFigureOut">
              <a:rPr lang="en-US" smtClean="0"/>
              <a:t>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25B8-5452-7944-8647-4272DACE3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DE78-E5BF-B74D-B96B-996447CF3AC7}" type="datetimeFigureOut">
              <a:rPr lang="en-US" smtClean="0"/>
              <a:t>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25B8-5452-7944-8647-4272DACE3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2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DE78-E5BF-B74D-B96B-996447CF3AC7}" type="datetimeFigureOut">
              <a:rPr lang="en-US" smtClean="0"/>
              <a:t>7/10/12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25B8-5452-7944-8647-4272DACE3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6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DE78-E5BF-B74D-B96B-996447CF3AC7}" type="datetimeFigureOut">
              <a:rPr lang="en-US" smtClean="0"/>
              <a:t>7/10/12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25B8-5452-7944-8647-4272DACE3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9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DE78-E5BF-B74D-B96B-996447CF3AC7}" type="datetimeFigureOut">
              <a:rPr lang="en-US" smtClean="0"/>
              <a:t>7/10/12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25B8-5452-7944-8647-4272DACE3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4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DE78-E5BF-B74D-B96B-996447CF3AC7}" type="datetimeFigureOut">
              <a:rPr lang="en-US" smtClean="0"/>
              <a:t>7/10/12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25B8-5452-7944-8647-4272DACE3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0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DE78-E5BF-B74D-B96B-996447CF3AC7}" type="datetimeFigureOut">
              <a:rPr lang="en-US" smtClean="0"/>
              <a:t>7/10/12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25B8-5452-7944-8647-4272DACE3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7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DE78-E5BF-B74D-B96B-996447CF3AC7}" type="datetimeFigureOut">
              <a:rPr lang="en-US" smtClean="0"/>
              <a:t>7/10/12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25B8-5452-7944-8647-4272DACE3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9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5DE78-E5BF-B74D-B96B-996447CF3AC7}" type="datetimeFigureOut">
              <a:rPr lang="en-US" smtClean="0"/>
              <a:t>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825B8-5452-7944-8647-4272DACE3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7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artz 2 [*]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277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1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artz 2 [*]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95" y="0"/>
            <a:ext cx="8531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9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 i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01" y="1054100"/>
            <a:ext cx="440690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5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artz 2 [*]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835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5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29</Words>
  <Application>Microsoft Macintosh PowerPoint</Application>
  <PresentationFormat>On-screen Show (4:3)</PresentationFormat>
  <Paragraphs>6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stanford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 2004 Test Drive User</dc:creator>
  <cp:lastModifiedBy>Office 2004 Test Drive User</cp:lastModifiedBy>
  <cp:revision>3</cp:revision>
  <dcterms:created xsi:type="dcterms:W3CDTF">2012-07-10T19:07:09Z</dcterms:created>
  <dcterms:modified xsi:type="dcterms:W3CDTF">2012-07-11T00:21:35Z</dcterms:modified>
</cp:coreProperties>
</file>