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B8F2-522C-A74C-B59D-45BF935043B8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E9F4-FBE5-EF4D-AD6F-12193D82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printRR.r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E9F4-FBE5-EF4D-AD6F-12193D821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level list of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E9F4-FBE5-EF4D-AD6F-12193D821B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A879-0875-B940-A14E-69E95F07EDBD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5DEC-B33D-CF40-AA0D-49A5693A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4" y="0"/>
            <a:ext cx="7045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8" y="0"/>
            <a:ext cx="7045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67" y="0"/>
            <a:ext cx="7045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</Words>
  <Application>Microsoft Macintosh PowerPoint</Application>
  <PresentationFormat>On-screen Show (4:3)</PresentationFormat>
  <Paragraphs>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4</cp:revision>
  <cp:lastPrinted>2012-07-23T22:27:35Z</cp:lastPrinted>
  <dcterms:created xsi:type="dcterms:W3CDTF">2012-07-23T19:27:50Z</dcterms:created>
  <dcterms:modified xsi:type="dcterms:W3CDTF">2012-07-24T00:52:24Z</dcterms:modified>
</cp:coreProperties>
</file>