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1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44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5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8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6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0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0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8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C1E7-4621-48F7-AA66-4DD074AF251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DB93-4D11-4BAD-A933-EE69D773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6381328" cy="6381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5027837"/>
            <a:ext cx="58326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Adele Dibble</a:t>
            </a:r>
          </a:p>
          <a:p>
            <a:endParaRPr lang="en-GB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Computer Science Graduate / Front end developer</a:t>
            </a:r>
            <a:endParaRPr lang="en-GB" sz="2800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332656"/>
            <a:ext cx="6381328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                                               About              Skills           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92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6381328" cy="6381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5027837"/>
            <a:ext cx="58326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Adele Dibble</a:t>
            </a:r>
          </a:p>
          <a:p>
            <a:endParaRPr lang="en-GB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Computer Science Graduate / Front end developer</a:t>
            </a:r>
            <a:endParaRPr lang="en-GB" sz="2800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0192" y="476672"/>
            <a:ext cx="100811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6444208" y="764704"/>
            <a:ext cx="64807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4208" y="980728"/>
            <a:ext cx="64807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1196752"/>
            <a:ext cx="64807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64019"/>
            <a:ext cx="6336704" cy="56585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31316" y="908720"/>
            <a:ext cx="4176464" cy="302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me: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Text here about me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Qualifications and skills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3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484784"/>
            <a:ext cx="684076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About me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Text in here about me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On mobile design (maybe lose the picture to have text bigger)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1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764704"/>
            <a:ext cx="856895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Examples of work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Then scrolling of images of screen shots of work – or an image just arty one </a:t>
            </a:r>
            <a:r>
              <a:rPr lang="en-GB" smtClean="0">
                <a:solidFill>
                  <a:schemeClr val="tx1"/>
                </a:solidFill>
              </a:rPr>
              <a:t>with button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79912" y="4869160"/>
            <a:ext cx="201622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See examples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2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268760"/>
            <a:ext cx="6552728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Examples of work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Then have a few images of work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491880" y="4437112"/>
            <a:ext cx="223224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See examples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87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Adele</dc:creator>
  <cp:lastModifiedBy>Adele</cp:lastModifiedBy>
  <cp:revision>5</cp:revision>
  <dcterms:created xsi:type="dcterms:W3CDTF">2017-08-29T14:14:15Z</dcterms:created>
  <dcterms:modified xsi:type="dcterms:W3CDTF">2017-08-29T15:07:22Z</dcterms:modified>
</cp:coreProperties>
</file>