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906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a5QMdxd9O0iEgK4dlww76HpVK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"/>
              <a:buFont typeface="Calibri"/>
              <a:buNone/>
            </a:pPr>
            <a:r>
              <a:t/>
            </a:r>
            <a:endParaRPr b="0" i="0" sz="14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"/>
              <a:buFont typeface="Calibri"/>
              <a:buNone/>
            </a:pPr>
            <a:r>
              <a:t/>
            </a:r>
            <a:endParaRPr b="0" i="0" sz="14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nalistamodelosdenegocios.com.br/" TargetMode="External"/><Relationship Id="rId3" Type="http://schemas.openxmlformats.org/officeDocument/2006/relationships/hyperlink" Target="https://analistamodelosdenegocios.com.br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nalistamodelosdenegocios.com.br/" TargetMode="External"/><Relationship Id="rId3" Type="http://schemas.openxmlformats.org/officeDocument/2006/relationships/hyperlink" Target="https://analistamodelosdenegocios.com.br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without Footers">
  <p:cSld name="Title &amp; Content without Footer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14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7"/>
              <a:buFont typeface="Lato"/>
              <a:buNone/>
            </a:pPr>
            <a:fld id="{00000000-1234-1234-1234-123412341234}" type="slidenum">
              <a:rPr b="0" i="0" lang="en-US" sz="867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67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5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"/>
              <a:buFont typeface="Lato"/>
              <a:buNone/>
            </a:pPr>
            <a:r>
              <a:rPr b="1" i="0" lang="en-US" sz="867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b="1" i="0" lang="en-US" sz="867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  <a:endParaRPr/>
          </a:p>
        </p:txBody>
      </p:sp>
      <p:sp>
        <p:nvSpPr>
          <p:cNvPr id="54" name="Google Shape;54;p15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"/>
              <a:buFont typeface="Lato"/>
              <a:buNone/>
            </a:pPr>
            <a:r>
              <a:rPr b="1" i="0" lang="en-US" sz="867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b="1" i="0" lang="en-US" sz="867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9108046" y="6292357"/>
            <a:ext cx="153030" cy="155448"/>
          </a:xfrm>
          <a:custGeom>
            <a:rect b="b" l="l" r="r" t="t"/>
            <a:pathLst>
              <a:path extrusionOk="0" h="120000" w="12000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8931103" y="6292357"/>
            <a:ext cx="153030" cy="155448"/>
          </a:xfrm>
          <a:custGeom>
            <a:rect b="b" l="l" r="r" t="t"/>
            <a:pathLst>
              <a:path extrusionOk="0" h="120000" w="12000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" type="body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2" type="body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at Right Side">
  <p:cSld name="Title &amp; Content at Right S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idx="1" type="body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2" type="body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" name="Google Shape;17;p6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p6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 </a:t>
            </a:r>
            <a:r>
              <a:rPr b="1" i="0" lang="en-US" sz="900" u="none" cap="none" strike="noStrike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b="1" i="0" sz="900" u="sng" cap="none" strike="noStrike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9" name="Google Shape;19;p6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sng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analistamodelosdenegocios.com.br</a:t>
            </a:r>
            <a:endParaRPr b="1" i="0" sz="900" u="sng" cap="none" strike="noStrike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without Footers">
  <p:cSld name="Title &amp; Content without Footer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 </a:t>
            </a:r>
            <a:r>
              <a:rPr b="1" i="0" lang="en-US" sz="900" u="none" cap="none" strike="noStrike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b="1" i="0" sz="900" u="sng" cap="none" strike="noStrike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5" name="Google Shape;25;p8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sng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analistamodelosdenegocios.com.br</a:t>
            </a:r>
            <a:endParaRPr b="1" i="0" sz="900" u="sng" cap="none" strike="noStrike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1" name="Google Shape;31;p11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" name="Google Shape;32;p11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"/>
              <a:buFont typeface="Lato"/>
              <a:buNone/>
            </a:pPr>
            <a:r>
              <a:rPr b="1" i="0" lang="en-US" sz="867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b="1" i="0" lang="en-US" sz="867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  <a:endParaRPr/>
          </a:p>
        </p:txBody>
      </p:sp>
      <p:sp>
        <p:nvSpPr>
          <p:cNvPr id="33" name="Google Shape;33;p11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"/>
              <a:buFont typeface="Lato"/>
              <a:buNone/>
            </a:pPr>
            <a:r>
              <a:rPr b="1" i="0" lang="en-US" sz="867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b="1" i="0" lang="en-US" sz="867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  <a:endParaRPr/>
          </a:p>
        </p:txBody>
      </p:sp>
      <p:sp>
        <p:nvSpPr>
          <p:cNvPr id="34" name="Google Shape;34;p11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7"/>
              <a:buFont typeface="Lato"/>
              <a:buNone/>
            </a:pPr>
            <a:fld id="{00000000-1234-1234-1234-123412341234}" type="slidenum">
              <a:rPr b="0" i="0" lang="en-US" sz="867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67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9108046" y="6292357"/>
            <a:ext cx="153030" cy="155448"/>
          </a:xfrm>
          <a:custGeom>
            <a:rect b="b" l="l" r="r" t="t"/>
            <a:pathLst>
              <a:path extrusionOk="0" h="120000" w="12000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8931103" y="6292357"/>
            <a:ext cx="153030" cy="155448"/>
          </a:xfrm>
          <a:custGeom>
            <a:rect b="b" l="l" r="r" t="t"/>
            <a:pathLst>
              <a:path extrusionOk="0" h="120000" w="12000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Layout">
  <p:cSld name="Full Background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4"/>
              <a:buFont typeface="Arial"/>
              <a:buNone/>
            </a:pPr>
            <a:r>
              <a:t/>
            </a:r>
            <a:endParaRPr b="0" i="0" sz="158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at Right Side">
  <p:cSld name="Title &amp; Content at Right S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" name="Google Shape;42;p13"/>
          <p:cNvCxnSpPr/>
          <p:nvPr/>
        </p:nvCxnSpPr>
        <p:spPr>
          <a:xfrm>
            <a:off x="5596203" y="656089"/>
            <a:ext cx="99059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p13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"/>
              <a:buFont typeface="Lato"/>
              <a:buNone/>
            </a:pPr>
            <a:r>
              <a:rPr b="1" i="0" lang="en-US" sz="867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b="1" i="0" lang="en-US" sz="867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  <a:endParaRPr/>
          </a:p>
        </p:txBody>
      </p:sp>
      <p:sp>
        <p:nvSpPr>
          <p:cNvPr id="44" name="Google Shape;44;p13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7"/>
              <a:buFont typeface="Lato"/>
              <a:buNone/>
            </a:pPr>
            <a:fld id="{00000000-1234-1234-1234-123412341234}" type="slidenum">
              <a:rPr b="0" i="0" lang="en-US" sz="867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67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9108046" y="6292357"/>
            <a:ext cx="153030" cy="155448"/>
          </a:xfrm>
          <a:custGeom>
            <a:rect b="b" l="l" r="r" t="t"/>
            <a:pathLst>
              <a:path extrusionOk="0" h="120000" w="12000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8931103" y="6292357"/>
            <a:ext cx="153030" cy="155448"/>
          </a:xfrm>
          <a:custGeom>
            <a:rect b="b" l="l" r="r" t="t"/>
            <a:pathLst>
              <a:path extrusionOk="0" h="120000" w="12000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0" y="6665976"/>
            <a:ext cx="9906000" cy="191934"/>
          </a:xfrm>
          <a:prstGeom prst="rect">
            <a:avLst/>
          </a:prstGeom>
          <a:solidFill>
            <a:srgbClr val="EDA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6"/>
              <a:buFont typeface="Arial"/>
              <a:buNone/>
            </a:pPr>
            <a:r>
              <a:t/>
            </a:r>
            <a:endParaRPr b="0" i="0" sz="1716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039673" y="2752498"/>
            <a:ext cx="5826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CANVAS</a:t>
            </a:r>
            <a:endParaRPr b="1" i="0" sz="4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3" name="Google Shape;63;p1"/>
          <p:cNvCxnSpPr/>
          <p:nvPr/>
        </p:nvCxnSpPr>
        <p:spPr>
          <a:xfrm>
            <a:off x="4457700" y="2661015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1248225" y="4223250"/>
            <a:ext cx="7546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Nome do(a) Aluno(a): 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263773" y="826409"/>
            <a:ext cx="5378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5050"/>
              </a:buClr>
              <a:buSzPts val="700"/>
              <a:buFont typeface="Lato"/>
              <a:buNone/>
            </a:pPr>
            <a:r>
              <a:rPr b="1" i="0" lang="en-US" sz="28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BMC - </a:t>
            </a:r>
            <a:r>
              <a:rPr b="1" i="0" lang="en-US" sz="28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MODELO DE NEGÓCIOS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5050"/>
              </a:buClr>
              <a:buSzPts val="700"/>
              <a:buFont typeface="Lato"/>
              <a:buNone/>
            </a:pPr>
            <a:r>
              <a:rPr b="1" lang="en-US" sz="2800">
                <a:solidFill>
                  <a:srgbClr val="EDA02F"/>
                </a:solidFill>
                <a:latin typeface="Raleway"/>
                <a:ea typeface="Raleway"/>
                <a:cs typeface="Raleway"/>
                <a:sym typeface="Raleway"/>
              </a:rPr>
              <a:t>BeetWare</a:t>
            </a:r>
            <a:r>
              <a:rPr b="1" i="0" lang="en-US" sz="2800" u="none" cap="none" strike="noStrike">
                <a:solidFill>
                  <a:srgbClr val="EDA02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896" y="6172447"/>
            <a:ext cx="1439810" cy="39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body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i="0" lang="en-US" sz="2492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>
                <a:solidFill>
                  <a:srgbClr val="EDA02F"/>
                </a:solidFill>
                <a:latin typeface="Raleway"/>
                <a:ea typeface="Raleway"/>
                <a:cs typeface="Raleway"/>
                <a:sym typeface="Raleway"/>
              </a:rPr>
              <a:t>NOME DA EMPRESA/NEGÓCIO</a:t>
            </a:r>
            <a:endParaRPr/>
          </a:p>
        </p:txBody>
      </p:sp>
      <p:grpSp>
        <p:nvGrpSpPr>
          <p:cNvPr id="72" name="Google Shape;72;p2"/>
          <p:cNvGrpSpPr/>
          <p:nvPr/>
        </p:nvGrpSpPr>
        <p:grpSpPr>
          <a:xfrm>
            <a:off x="669900" y="1322628"/>
            <a:ext cx="8615809" cy="4785998"/>
            <a:chOff x="669900" y="1322628"/>
            <a:chExt cx="8615809" cy="4785998"/>
          </a:xfrm>
        </p:grpSpPr>
        <p:grpSp>
          <p:nvGrpSpPr>
            <p:cNvPr id="73" name="Google Shape;73;p2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4975" lIns="44975" spcFirstLastPara="1" rIns="44975" wrap="square" tIns="449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Helvetica Neue Light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75" name="Google Shape;75;p2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83" name="Google Shape;83;p2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 b="0" i="1" sz="9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23450" y="1820664"/>
            <a:ext cx="1410858" cy="282954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Clientes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Adolescente ou adultos com Tea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,</a:t>
            </a: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que queira trabalhar com tecnologia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57318" y="1727632"/>
            <a:ext cx="1427994" cy="12919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PROPÓSITO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prepara pessoas com Tea dando treinamento </a:t>
            </a: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técnico</a:t>
            </a: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 em tecnologia.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6014712" y="3457547"/>
            <a:ext cx="1401400" cy="13145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Canais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vendas online, telemarketing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975528" y="1732060"/>
            <a:ext cx="1427994" cy="12874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Relacionamento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145973" y="5040917"/>
            <a:ext cx="2897437" cy="9301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Fontes de Receita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mensal = 7.000,00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annual</a:t>
            </a: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 84.00,00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899911" y="5040917"/>
            <a:ext cx="2892501" cy="9301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Custos 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lego eve3 - 1.548,84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Televisor smart 24´ 869,00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notebook i3 lenovo 1759,99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509512" y="3533747"/>
            <a:ext cx="1457592" cy="123839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Recursos 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Robotica, kit lego eve3 , computadores e tvs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00775" y="1758417"/>
            <a:ext cx="1427618" cy="301372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Parcerias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509512" y="1704947"/>
            <a:ext cx="1457592" cy="131459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t" bIns="89950" lIns="89950" spcFirstLastPara="1" rIns="89950" wrap="square" tIns="89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Atividades  </a:t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ministrar aulas para jovens e adultos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Fatecie</dc:creator>
</cp:coreProperties>
</file>