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
      <p:font typeface="Lato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B955C84-2D7C-4CEF-B808-83558703CC41}">
  <a:tblStyle styleId="{EB955C84-2D7C-4CEF-B808-83558703CC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LatoLight-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italic.fntdata"/><Relationship Id="rId25" Type="http://schemas.openxmlformats.org/officeDocument/2006/relationships/font" Target="fonts/LatoLight-bold.fntdata"/><Relationship Id="rId27" Type="http://schemas.openxmlformats.org/officeDocument/2006/relationships/font" Target="fonts/Lato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19" Type="http://schemas.openxmlformats.org/officeDocument/2006/relationships/font" Target="fonts/PlayfairDisplay-boldItalic.fntdata"/><Relationship Id="rId1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PH"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PH"/>
              <a:t>Hi everyone,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PH"/>
              <a:t>We’re team Galvatron.</a:t>
            </a:r>
            <a:endParaRPr/>
          </a:p>
          <a:p>
            <a:pPr indent="0" lvl="0" marL="0" rtl="0" algn="l">
              <a:spcBef>
                <a:spcPts val="0"/>
              </a:spcBef>
              <a:spcAft>
                <a:spcPts val="0"/>
              </a:spcAft>
              <a:buNone/>
            </a:pPr>
            <a:r>
              <a:t/>
            </a:r>
            <a:endParaRPr/>
          </a:p>
          <a:p>
            <a:pPr indent="0" lvl="0" marL="0" rtl="0" algn="l">
              <a:spcBef>
                <a:spcPts val="0"/>
              </a:spcBef>
              <a:spcAft>
                <a:spcPts val="0"/>
              </a:spcAft>
              <a:buNone/>
            </a:pPr>
            <a:r>
              <a:rPr lang="en-PH"/>
              <a:t>As i’m sure you know, our project is the content aggregator for Galvanize. And today, we’re going to be giving our project status updates.</a:t>
            </a:r>
            <a:endParaRPr/>
          </a:p>
        </p:txBody>
      </p:sp>
      <p:sp>
        <p:nvSpPr>
          <p:cNvPr id="90" name="Google Shape;9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fd3954fb1_0_5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6fd3954fb1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PH"/>
              <a:t>1min Everyone: So to start off, we want to give an overview of our team and our respective roles. Our team uses slack for our main form of communication and we also meet once a week to discuss any important issues and making design decisions. The role don’t mean that the people listed are the only ones who are performing the roles, but just simply the “lead” person. Without further a due, I’m Tyler.</a:t>
            </a:r>
            <a:endParaRPr/>
          </a:p>
        </p:txBody>
      </p:sp>
      <p:sp>
        <p:nvSpPr>
          <p:cNvPr id="104" name="Google Shape;10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fd3954fb1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fd3954fb1_0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PH"/>
              <a:t>2min, Tyler</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PH" sz="1400"/>
              <a:t>So in terms of our project plan, we are currently in week 8. Based on our previous plan, we were very ambitious and we thought we would be finished our authentication system and most of the development work by this week. Definitely not the case and we soon realized this as we were preparing for the presentation. So we went back and revised on plan to stretch the development time as well as testing from now until April. That being said, the application is now deployed on AWS which was earlier than we anticipated and we are working through our tickets and bugs at a steady pace. We’re still getting used to our team dynamics so by mid-March we hope to find an optimal team rhythm.</a:t>
            </a:r>
            <a:endParaRPr sz="1400"/>
          </a:p>
          <a:p>
            <a:pPr indent="0" lvl="0" marL="0" rtl="0" algn="l">
              <a:spcBef>
                <a:spcPts val="0"/>
              </a:spcBef>
              <a:spcAft>
                <a:spcPts val="0"/>
              </a:spcAft>
              <a:buNone/>
            </a:pPr>
            <a:r>
              <a:t/>
            </a:r>
            <a:endParaRPr sz="1400"/>
          </a:p>
        </p:txBody>
      </p:sp>
      <p:sp>
        <p:nvSpPr>
          <p:cNvPr id="118" name="Google Shape;118;g6fd3954fb1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PH" sz="1200"/>
              <a:t>David: 3min</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PH" sz="1200"/>
              <a:t>Environment &amp; Deployment</a:t>
            </a:r>
            <a:endParaRPr b="1" sz="1200"/>
          </a:p>
          <a:p>
            <a:pPr indent="0" lvl="0" marL="0" rtl="0" algn="l">
              <a:spcBef>
                <a:spcPts val="0"/>
              </a:spcBef>
              <a:spcAft>
                <a:spcPts val="0"/>
              </a:spcAft>
              <a:buNone/>
            </a:pPr>
            <a:r>
              <a:rPr b="1" lang="en-PH" sz="1200"/>
              <a:t>1. We are deployed to an EC2 instance on AWS. Using linux, based on centOS. Running the applications under nodejs, and using mysql as db. </a:t>
            </a:r>
            <a:endParaRPr b="1" sz="1200"/>
          </a:p>
          <a:p>
            <a:pPr indent="0" lvl="0" marL="0" rtl="0" algn="l">
              <a:spcBef>
                <a:spcPts val="0"/>
              </a:spcBef>
              <a:spcAft>
                <a:spcPts val="0"/>
              </a:spcAft>
              <a:buNone/>
            </a:pPr>
            <a:r>
              <a:rPr b="1" lang="en-PH" sz="1200"/>
              <a:t>2. Team members are not very familiar with deployment. Learning as we go from online tutorials and videos. </a:t>
            </a:r>
            <a:endParaRPr b="1" sz="1200"/>
          </a:p>
          <a:p>
            <a:pPr indent="0" lvl="0" marL="0" rtl="0" algn="l">
              <a:spcBef>
                <a:spcPts val="0"/>
              </a:spcBef>
              <a:spcAft>
                <a:spcPts val="0"/>
              </a:spcAft>
              <a:buNone/>
            </a:pPr>
            <a:r>
              <a:rPr b="1" lang="en-PH" sz="1200"/>
              <a:t>3. Using systemd to start the client and server application as services. </a:t>
            </a:r>
            <a:endParaRPr b="1" sz="1200"/>
          </a:p>
          <a:p>
            <a:pPr indent="-304800" lvl="0" marL="457200" rtl="0" algn="l">
              <a:spcBef>
                <a:spcPts val="0"/>
              </a:spcBef>
              <a:spcAft>
                <a:spcPts val="0"/>
              </a:spcAft>
              <a:buSzPts val="1200"/>
              <a:buChar char="-"/>
            </a:pPr>
            <a:r>
              <a:rPr b="1" lang="en-PH" sz="1200"/>
              <a:t>helpful logging info</a:t>
            </a:r>
            <a:endParaRPr b="1" sz="1200"/>
          </a:p>
          <a:p>
            <a:pPr indent="-304800" lvl="0" marL="457200" rtl="0" algn="l">
              <a:spcBef>
                <a:spcPts val="0"/>
              </a:spcBef>
              <a:spcAft>
                <a:spcPts val="0"/>
              </a:spcAft>
              <a:buSzPts val="1200"/>
              <a:buChar char="-"/>
            </a:pPr>
            <a:r>
              <a:rPr b="1" lang="en-PH" sz="1200"/>
              <a:t>if program crashes, will try to automatically restart the application</a:t>
            </a:r>
            <a:endParaRPr b="1" sz="1200"/>
          </a:p>
          <a:p>
            <a:pPr indent="0" lvl="0" marL="0" rtl="0" algn="l">
              <a:spcBef>
                <a:spcPts val="0"/>
              </a:spcBef>
              <a:spcAft>
                <a:spcPts val="0"/>
              </a:spcAft>
              <a:buNone/>
            </a:pPr>
            <a:r>
              <a:rPr b="1" lang="en-PH" sz="1200"/>
              <a:t>4. Re-deploying is done through a bash script or manually if an error is encountered.</a:t>
            </a:r>
            <a:endParaRPr b="1" sz="1200"/>
          </a:p>
          <a:p>
            <a:pPr indent="0" lvl="0" marL="0" rtl="0" algn="l">
              <a:spcBef>
                <a:spcPts val="0"/>
              </a:spcBef>
              <a:spcAft>
                <a:spcPts val="0"/>
              </a:spcAft>
              <a:buNone/>
            </a:pPr>
            <a:r>
              <a:rPr b="1" lang="en-PH" sz="1200"/>
              <a:t>5. Have incorporated configuration files to differentiate between dev and production environments. Automatically switches to correct config based on environment.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PH" sz="1200"/>
              <a:t>=====</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PH" sz="1200"/>
              <a:t>Jira</a:t>
            </a:r>
            <a:endParaRPr b="1" sz="1200"/>
          </a:p>
          <a:p>
            <a:pPr indent="0" lvl="0" marL="0" rtl="0" algn="l">
              <a:spcBef>
                <a:spcPts val="0"/>
              </a:spcBef>
              <a:spcAft>
                <a:spcPts val="0"/>
              </a:spcAft>
              <a:buNone/>
            </a:pPr>
            <a:r>
              <a:rPr b="1" lang="en-PH" sz="1200"/>
              <a:t>Task breakdown</a:t>
            </a:r>
            <a:endParaRPr b="1" sz="1200"/>
          </a:p>
          <a:p>
            <a:pPr indent="0" lvl="0" marL="0" rtl="0" algn="l">
              <a:spcBef>
                <a:spcPts val="0"/>
              </a:spcBef>
              <a:spcAft>
                <a:spcPts val="0"/>
              </a:spcAft>
              <a:buNone/>
            </a:pPr>
            <a:r>
              <a:rPr b="1" lang="en-PH" sz="1200"/>
              <a:t>Kanban boards visually display the various tasks and stories. </a:t>
            </a:r>
            <a:endParaRPr b="1" sz="1200"/>
          </a:p>
          <a:p>
            <a:pPr indent="0" lvl="0" marL="0" rtl="0" algn="l">
              <a:spcBef>
                <a:spcPts val="0"/>
              </a:spcBef>
              <a:spcAft>
                <a:spcPts val="0"/>
              </a:spcAft>
              <a:buNone/>
            </a:pPr>
            <a:r>
              <a:rPr b="1" lang="en-PH" sz="1200"/>
              <a:t>Allows us to assign tasks to individuals.</a:t>
            </a:r>
            <a:endParaRPr b="1" sz="1200"/>
          </a:p>
          <a:p>
            <a:pPr indent="0" lvl="0" marL="0" rtl="0" algn="l">
              <a:spcBef>
                <a:spcPts val="0"/>
              </a:spcBef>
              <a:spcAft>
                <a:spcPts val="0"/>
              </a:spcAft>
              <a:buNone/>
            </a:pPr>
            <a:r>
              <a:rPr b="1" lang="en-PH" sz="1200"/>
              <a:t>Allows us to keep track of current progress.</a:t>
            </a:r>
            <a:r>
              <a:rPr b="1" lang="en-PH" sz="1200">
                <a:solidFill>
                  <a:schemeClr val="dk1"/>
                </a:solidFill>
              </a:rPr>
              <a:t> Group various tasks together. Keep track of priority. </a:t>
            </a:r>
            <a:endParaRPr b="1" sz="1200"/>
          </a:p>
          <a:p>
            <a:pPr indent="0" lvl="0" marL="0" rtl="0" algn="l">
              <a:spcBef>
                <a:spcPts val="0"/>
              </a:spcBef>
              <a:spcAft>
                <a:spcPts val="0"/>
              </a:spcAft>
              <a:buNone/>
            </a:pPr>
            <a:r>
              <a:rPr b="1" lang="en-PH" sz="1200"/>
              <a:t>Allows us to clearly see what has been done, what’s currently in progress, and what’s in the backlog and needs to be worked on.</a:t>
            </a:r>
            <a:endParaRPr b="1" sz="1200"/>
          </a:p>
          <a:p>
            <a:pPr indent="0" lvl="0" marL="0" rtl="0" algn="l">
              <a:spcBef>
                <a:spcPts val="0"/>
              </a:spcBef>
              <a:spcAft>
                <a:spcPts val="0"/>
              </a:spcAft>
              <a:buNone/>
            </a:pPr>
            <a:r>
              <a:rPr b="1" lang="en-PH" sz="1200"/>
              <a:t>Keeps us organized and makes it clear to see who is responsible for various parts of</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PH" sz="1200"/>
              <a:t>====</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PH" sz="1200"/>
              <a:t>Progress</a:t>
            </a:r>
            <a:endParaRPr b="1" sz="1200"/>
          </a:p>
          <a:p>
            <a:pPr indent="0" lvl="0" marL="0" rtl="0" algn="l">
              <a:spcBef>
                <a:spcPts val="0"/>
              </a:spcBef>
              <a:spcAft>
                <a:spcPts val="0"/>
              </a:spcAft>
              <a:buNone/>
            </a:pPr>
            <a:r>
              <a:rPr b="1" lang="en-PH" sz="1200"/>
              <a:t>Frontend, backend, db set up and running.</a:t>
            </a:r>
            <a:endParaRPr b="1" sz="1200"/>
          </a:p>
          <a:p>
            <a:pPr indent="0" lvl="0" marL="0" rtl="0" algn="l">
              <a:spcBef>
                <a:spcPts val="0"/>
              </a:spcBef>
              <a:spcAft>
                <a:spcPts val="0"/>
              </a:spcAft>
              <a:buNone/>
            </a:pPr>
            <a:r>
              <a:rPr b="1" lang="en-PH" sz="1200"/>
              <a:t>Most UI functionality have been mocked up or completed. </a:t>
            </a:r>
            <a:endParaRPr b="1" sz="1200"/>
          </a:p>
          <a:p>
            <a:pPr indent="0" lvl="0" marL="0" rtl="0" algn="l">
              <a:spcBef>
                <a:spcPts val="0"/>
              </a:spcBef>
              <a:spcAft>
                <a:spcPts val="0"/>
              </a:spcAft>
              <a:buNone/>
            </a:pPr>
            <a:r>
              <a:rPr b="1" lang="en-PH" sz="1200"/>
              <a:t>Client successfully communicate with backend, is calling the API for a couple of the endpoints. Some endpoints are retrieving from db, some are returning mock data. </a:t>
            </a:r>
            <a:endParaRPr b="1" sz="1200"/>
          </a:p>
          <a:p>
            <a:pPr indent="0" lvl="0" marL="0" rtl="0" algn="l">
              <a:spcBef>
                <a:spcPts val="0"/>
              </a:spcBef>
              <a:spcAft>
                <a:spcPts val="0"/>
              </a:spcAft>
              <a:buNone/>
            </a:pPr>
            <a:r>
              <a:rPr b="1" lang="en-PH" sz="1200"/>
              <a:t>Frontend: most of the major pages have been worked on, except for Settings page. </a:t>
            </a:r>
            <a:endParaRPr b="1" sz="1200"/>
          </a:p>
          <a:p>
            <a:pPr indent="0" lvl="0" marL="0" rtl="0" algn="l">
              <a:spcBef>
                <a:spcPts val="0"/>
              </a:spcBef>
              <a:spcAft>
                <a:spcPts val="0"/>
              </a:spcAft>
              <a:buNone/>
            </a:pPr>
            <a:r>
              <a:rPr b="1" lang="en-PH" sz="1200"/>
              <a:t>Successfully integrated Google OAuth as a way to login to the application.</a:t>
            </a:r>
            <a:endParaRPr b="1" sz="1200"/>
          </a:p>
          <a:p>
            <a:pPr indent="0" lvl="0" marL="0" rtl="0" algn="l">
              <a:spcBef>
                <a:spcPts val="0"/>
              </a:spcBef>
              <a:spcAft>
                <a:spcPts val="0"/>
              </a:spcAft>
              <a:buNone/>
            </a:pPr>
            <a:r>
              <a:rPr b="1" lang="en-PH" sz="1200"/>
              <a:t>UI styling has yet to be done. </a:t>
            </a:r>
            <a:endParaRPr b="1" sz="1200"/>
          </a:p>
          <a:p>
            <a:pPr indent="0" lvl="0" marL="0" rtl="0" algn="l">
              <a:spcBef>
                <a:spcPts val="0"/>
              </a:spcBef>
              <a:spcAft>
                <a:spcPts val="0"/>
              </a:spcAft>
              <a:buNone/>
            </a:pPr>
            <a:r>
              <a:rPr b="1" lang="en-PH" sz="1200"/>
              <a:t>Changing our design as we go. Currently trying to incorporate sponsor feedback about database design</a:t>
            </a:r>
            <a:endParaRPr b="1" sz="1200"/>
          </a:p>
          <a:p>
            <a:pPr indent="0" lvl="0" marL="0" rtl="0" algn="l">
              <a:spcBef>
                <a:spcPts val="0"/>
              </a:spcBef>
              <a:spcAft>
                <a:spcPts val="0"/>
              </a:spcAft>
              <a:buNone/>
            </a:pPr>
            <a:r>
              <a:t/>
            </a:r>
            <a:endParaRPr b="1" sz="1200"/>
          </a:p>
        </p:txBody>
      </p:sp>
      <p:sp>
        <p:nvSpPr>
          <p:cNvPr id="127" name="Google Shape;1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fd3954fb1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fd3954fb1_0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PH" sz="1400"/>
              <a:t>Tony: 3min</a:t>
            </a:r>
            <a:endParaRPr b="1" sz="1400"/>
          </a:p>
          <a:p>
            <a:pPr indent="0" lvl="0" marL="0" rtl="0" algn="l">
              <a:spcBef>
                <a:spcPts val="0"/>
              </a:spcBef>
              <a:spcAft>
                <a:spcPts val="0"/>
              </a:spcAft>
              <a:buNone/>
            </a:pPr>
            <a:r>
              <a:rPr b="1" lang="en-PH" sz="1400"/>
              <a:t>I will be talking about the current challenges that our team is running into.</a:t>
            </a:r>
            <a:endParaRPr b="1" sz="1400"/>
          </a:p>
          <a:p>
            <a:pPr indent="0" lvl="0" marL="0" rtl="0" algn="l">
              <a:spcBef>
                <a:spcPts val="0"/>
              </a:spcBef>
              <a:spcAft>
                <a:spcPts val="0"/>
              </a:spcAft>
              <a:buNone/>
            </a:pPr>
            <a:r>
              <a:rPr b="1" lang="en-PH" sz="1400"/>
              <a:t>Our first problem is finalizing the data design. During our development time we found that some our data tables needed more or less columns or ran into situations like we needed an additional table to store information that we didn’t think of ahead of time. </a:t>
            </a:r>
            <a:r>
              <a:rPr b="1" lang="en-PH" sz="1400"/>
              <a:t>Like</a:t>
            </a:r>
            <a:r>
              <a:rPr b="1" lang="en-PH" sz="1400"/>
              <a:t> the user table didn’t require information such as an password or username field, or needing a table to store our settings.  </a:t>
            </a:r>
            <a:r>
              <a:rPr b="1" lang="en-PH" sz="1400"/>
              <a:t>We couldn’t accurately assess these problems ahead of time due to not having as much experience with integrating our data with the rest of the application.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PH" sz="1400"/>
              <a:t>2. No one on our team has prior experience with UX, so we have lots of different ideas of how the UI can be lay out but lots of them are end up unintuitive for users or do not end up looking good.  Examples of this can be found with not knowing exactly how much information we should be displaying with each post. For example users on the main page see when each post is published or who submitted each post? Such issues are hard to find solutions for because we don’t know what are good UX design practices.</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PH" sz="1400"/>
              <a:t>3. Our third challenge is implementing authentication. While we are have our authentication partially implemented already, we anticipate having issues on the client side with managing what UI elements are visible to users. For example we only want approvers or admins to see unpublished posts and we don’t want normal users being able to access our pages to manage companies/categories. On the backend we anticipate challenges with checking user roles when checking who is using our API, for example we only want admins to be able to call the api to update user roles.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PH" sz="1400"/>
              <a:t>While we have already setup retrieving an access token from the google authorization server. And feel like we won’t run into too much challenges with the backend implementation. We need more research into how to manage each of the users sessions and the tokens we are issuing the users. We also need to look into how to hide parts of the UI depending on what the current user’s role is.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PH" sz="1400"/>
              <a:t>David: Deployment 30s</a:t>
            </a:r>
            <a:endParaRPr b="1" sz="1400"/>
          </a:p>
          <a:p>
            <a:pPr indent="0" lvl="0" marL="0" rtl="0" algn="l">
              <a:spcBef>
                <a:spcPts val="0"/>
              </a:spcBef>
              <a:spcAft>
                <a:spcPts val="0"/>
              </a:spcAft>
              <a:buNone/>
            </a:pPr>
            <a:r>
              <a:rPr b="1" lang="en-PH" sz="1400"/>
              <a:t>1. </a:t>
            </a:r>
            <a:r>
              <a:rPr b="1" lang="en-PH" sz="1400"/>
              <a:t>VM is not powerful enough, currently deployed on an instance with 1 GB memory and 1 vcore. CPU usage spikes to 100% when deploying. </a:t>
            </a:r>
            <a:endParaRPr b="1" sz="1400"/>
          </a:p>
          <a:p>
            <a:pPr indent="0" lvl="0" marL="0" rtl="0" algn="l">
              <a:spcBef>
                <a:spcPts val="0"/>
              </a:spcBef>
              <a:spcAft>
                <a:spcPts val="0"/>
              </a:spcAft>
              <a:buNone/>
            </a:pPr>
            <a:r>
              <a:rPr b="1" lang="en-PH" sz="1400"/>
              <a:t>Hard to support 1000 or more concurrent users. </a:t>
            </a:r>
            <a:endParaRPr b="1" sz="1400"/>
          </a:p>
          <a:p>
            <a:pPr indent="0" lvl="0" marL="0" rtl="0" algn="l">
              <a:spcBef>
                <a:spcPts val="0"/>
              </a:spcBef>
              <a:spcAft>
                <a:spcPts val="0"/>
              </a:spcAft>
              <a:buNone/>
            </a:pPr>
            <a:r>
              <a:rPr b="1" lang="en-PH" sz="1400"/>
              <a:t>2. </a:t>
            </a:r>
            <a:endParaRPr b="1" sz="1400"/>
          </a:p>
          <a:p>
            <a:pPr indent="0" lvl="0" marL="0" rtl="0" algn="l">
              <a:spcBef>
                <a:spcPts val="0"/>
              </a:spcBef>
              <a:spcAft>
                <a:spcPts val="0"/>
              </a:spcAft>
              <a:buNone/>
            </a:pPr>
            <a:r>
              <a:t/>
            </a:r>
            <a:endParaRPr b="1" sz="1400"/>
          </a:p>
        </p:txBody>
      </p:sp>
      <p:sp>
        <p:nvSpPr>
          <p:cNvPr id="151" name="Google Shape;151;g6fd3954fb1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fd3954fb1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fd3954fb1_0_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PH"/>
              <a:t>2mins Peter: </a:t>
            </a:r>
            <a:endParaRPr b="1"/>
          </a:p>
          <a:p>
            <a:pPr indent="-317500" lvl="0" marL="457200" rtl="0" algn="l">
              <a:spcBef>
                <a:spcPts val="0"/>
              </a:spcBef>
              <a:spcAft>
                <a:spcPts val="0"/>
              </a:spcAft>
              <a:buClr>
                <a:schemeClr val="dk1"/>
              </a:buClr>
              <a:buSzPts val="1400"/>
              <a:buChar char="-"/>
            </a:pPr>
            <a:r>
              <a:rPr b="1" lang="en-PH"/>
              <a:t>We also made some API changes because the data design changed</a:t>
            </a:r>
            <a:endParaRPr b="1"/>
          </a:p>
          <a:p>
            <a:pPr indent="-317500" lvl="0" marL="457200" rtl="0" algn="l">
              <a:spcBef>
                <a:spcPts val="0"/>
              </a:spcBef>
              <a:spcAft>
                <a:spcPts val="0"/>
              </a:spcAft>
              <a:buClr>
                <a:schemeClr val="dk1"/>
              </a:buClr>
              <a:buSzPts val="1400"/>
              <a:buChar char="-"/>
            </a:pPr>
            <a:r>
              <a:rPr b="1" lang="en-PH"/>
              <a:t>We are also going to add a table to keep track of each posts’ approvers so no user can approve the same post more than once</a:t>
            </a:r>
            <a:endParaRPr b="1"/>
          </a:p>
          <a:p>
            <a:pPr indent="0" lvl="0" marL="45720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t/>
            </a:r>
            <a:endParaRPr b="1"/>
          </a:p>
          <a:p>
            <a:pPr indent="-317500" lvl="0" marL="457200" rtl="0" algn="l">
              <a:spcBef>
                <a:spcPts val="0"/>
              </a:spcBef>
              <a:spcAft>
                <a:spcPts val="0"/>
              </a:spcAft>
              <a:buClr>
                <a:schemeClr val="dk1"/>
              </a:buClr>
              <a:buSzPts val="1400"/>
              <a:buChar char="-"/>
            </a:pPr>
            <a:r>
              <a:rPr b="1" lang="en-PH"/>
              <a:t>This new change is also going to be integrated into our content cards so for each admin/approver they can see which posts have been approved by them.</a:t>
            </a:r>
            <a:endParaRPr b="1"/>
          </a:p>
          <a:p>
            <a:pPr indent="-317500" lvl="0" marL="457200" rtl="0" algn="l">
              <a:spcBef>
                <a:spcPts val="0"/>
              </a:spcBef>
              <a:spcAft>
                <a:spcPts val="0"/>
              </a:spcAft>
              <a:buClr>
                <a:schemeClr val="dk1"/>
              </a:buClr>
              <a:buSzPts val="1400"/>
              <a:buChar char="-"/>
            </a:pPr>
            <a:r>
              <a:rPr b="1" lang="en-PH"/>
              <a:t>We added OAuth, RSS, blog streams</a:t>
            </a:r>
            <a:endParaRPr b="1"/>
          </a:p>
          <a:p>
            <a:pPr indent="-317500" lvl="0" marL="457200" rtl="0" algn="l">
              <a:spcBef>
                <a:spcPts val="0"/>
              </a:spcBef>
              <a:spcAft>
                <a:spcPts val="0"/>
              </a:spcAft>
              <a:buSzPts val="1400"/>
              <a:buChar char="-"/>
            </a:pPr>
            <a:r>
              <a:rPr b="1" lang="en-PH"/>
              <a:t>We also added an admin panel to control the blog stream and scheduler period. The admin will have the right to approve or delete blog stream under the blog stream page. They can also change the scheduler period under the setting page.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b="1" lang="en-PH"/>
              <a:t>Pending post section is merged with published post </a:t>
            </a:r>
            <a:r>
              <a:rPr b="1" lang="en-PH"/>
              <a:t>sections</a:t>
            </a:r>
            <a:r>
              <a:rPr b="1" lang="en-PH"/>
              <a:t>: before, on our main page, we had two columns, for all users they can see all the approved posts on the left </a:t>
            </a:r>
            <a:r>
              <a:rPr b="1" lang="en-PH"/>
              <a:t>hand side</a:t>
            </a:r>
            <a:r>
              <a:rPr b="1" lang="en-PH"/>
              <a:t> and the admin/approvers can see all the pending posts on the right hand side. Since they have similar functionality we decided to merge them into one section. The admin and approvers will have the option to approve posts in blue, the admin can also delete posts in blue and white, blue posts are unpublished posts, white posts are published posts, and the user will only see the posts in white without any administrative power. </a:t>
            </a:r>
            <a:endParaRPr b="1"/>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g6fd3954fb1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PH"/>
              <a:t>2min Yuting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PH"/>
              <a:t>Home page: </a:t>
            </a:r>
            <a:endParaRPr/>
          </a:p>
          <a:p>
            <a:pPr indent="0" lvl="0" marL="0" rtl="0" algn="l">
              <a:spcBef>
                <a:spcPts val="0"/>
              </a:spcBef>
              <a:spcAft>
                <a:spcPts val="0"/>
              </a:spcAft>
              <a:buClr>
                <a:schemeClr val="dk1"/>
              </a:buClr>
              <a:buSzPts val="1100"/>
              <a:buFont typeface="Arial"/>
              <a:buNone/>
            </a:pPr>
            <a:r>
              <a:rPr lang="en-PH"/>
              <a:t>1. all posts (published/unpublished) aggregated together with different colors, using pagination to reduce loading time</a:t>
            </a:r>
            <a:endParaRPr/>
          </a:p>
          <a:p>
            <a:pPr indent="0" lvl="0" marL="0" rtl="0" algn="l">
              <a:spcBef>
                <a:spcPts val="0"/>
              </a:spcBef>
              <a:spcAft>
                <a:spcPts val="0"/>
              </a:spcAft>
              <a:buClr>
                <a:schemeClr val="dk1"/>
              </a:buClr>
              <a:buSzPts val="1100"/>
              <a:buFont typeface="Arial"/>
              <a:buNone/>
            </a:pPr>
            <a:r>
              <a:rPr lang="en-PH"/>
              <a:t>2. user use search-filter bar</a:t>
            </a:r>
            <a:endParaRPr/>
          </a:p>
          <a:p>
            <a:pPr indent="0" lvl="0" marL="0" rtl="0" algn="l">
              <a:spcBef>
                <a:spcPts val="0"/>
              </a:spcBef>
              <a:spcAft>
                <a:spcPts val="0"/>
              </a:spcAft>
              <a:buClr>
                <a:schemeClr val="dk1"/>
              </a:buClr>
              <a:buSzPts val="1100"/>
              <a:buFont typeface="Arial"/>
              <a:buNone/>
            </a:pPr>
            <a:r>
              <a:rPr lang="en-PH"/>
              <a:t>3. user submit post using pop-up</a:t>
            </a:r>
            <a:endParaRPr/>
          </a:p>
          <a:p>
            <a:pPr indent="0" lvl="0" marL="0" rtl="0" algn="l">
              <a:spcBef>
                <a:spcPts val="0"/>
              </a:spcBef>
              <a:spcAft>
                <a:spcPts val="0"/>
              </a:spcAft>
              <a:buClr>
                <a:schemeClr val="dk1"/>
              </a:buClr>
              <a:buSzPts val="1100"/>
              <a:buFont typeface="Arial"/>
              <a:buNone/>
            </a:pPr>
            <a:r>
              <a:rPr lang="en-PH"/>
              <a:t>3. approvers can approve (delete?) a post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PH"/>
              <a:t>Admins go to other tabs through dropdown</a:t>
            </a:r>
            <a:endParaRPr/>
          </a:p>
          <a:p>
            <a:pPr indent="0" lvl="0" marL="0" rtl="0" algn="l">
              <a:spcBef>
                <a:spcPts val="0"/>
              </a:spcBef>
              <a:spcAft>
                <a:spcPts val="0"/>
              </a:spcAft>
              <a:buClr>
                <a:schemeClr val="dk1"/>
              </a:buClr>
              <a:buSzPts val="1100"/>
              <a:buFont typeface="Arial"/>
              <a:buNone/>
            </a:pPr>
            <a:r>
              <a:rPr lang="en-PH"/>
              <a:t>1. User Management: admin, approver, user aggregated, admins are able to edit/delete other approvers/users, search </a:t>
            </a:r>
            <a:endParaRPr/>
          </a:p>
          <a:p>
            <a:pPr indent="0" lvl="0" marL="0" rtl="0" algn="l">
              <a:spcBef>
                <a:spcPts val="0"/>
              </a:spcBef>
              <a:spcAft>
                <a:spcPts val="0"/>
              </a:spcAft>
              <a:buClr>
                <a:schemeClr val="dk1"/>
              </a:buClr>
              <a:buSzPts val="1100"/>
              <a:buFont typeface="Arial"/>
              <a:buNone/>
            </a:pPr>
            <a:r>
              <a:rPr lang="en-PH"/>
              <a:t>2. Categories: add/search/delete </a:t>
            </a:r>
            <a:endParaRPr/>
          </a:p>
          <a:p>
            <a:pPr indent="0" lvl="0" marL="0" rtl="0" algn="l">
              <a:spcBef>
                <a:spcPts val="0"/>
              </a:spcBef>
              <a:spcAft>
                <a:spcPts val="0"/>
              </a:spcAft>
              <a:buClr>
                <a:schemeClr val="dk1"/>
              </a:buClr>
              <a:buSzPts val="1100"/>
              <a:buFont typeface="Arial"/>
              <a:buNone/>
            </a:pPr>
            <a:r>
              <a:rPr lang="en-PH"/>
              <a:t>3. Companies: add/search/delete</a:t>
            </a:r>
            <a:endParaRPr/>
          </a:p>
          <a:p>
            <a:pPr indent="0" lvl="0" marL="0" rtl="0" algn="l">
              <a:spcBef>
                <a:spcPts val="0"/>
              </a:spcBef>
              <a:spcAft>
                <a:spcPts val="0"/>
              </a:spcAft>
              <a:buNone/>
            </a:pPr>
            <a:r>
              <a:t/>
            </a:r>
            <a:endParaRPr/>
          </a:p>
        </p:txBody>
      </p:sp>
      <p:sp>
        <p:nvSpPr>
          <p:cNvPr id="191" name="Google Shape;19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fd3954fb1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fd3954fb1_0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PH"/>
              <a:t>1min Pengwei</a:t>
            </a:r>
            <a:endParaRPr/>
          </a:p>
          <a:p>
            <a:pPr indent="0" lvl="0" marL="0" rtl="0" algn="l">
              <a:spcBef>
                <a:spcPts val="0"/>
              </a:spcBef>
              <a:spcAft>
                <a:spcPts val="0"/>
              </a:spcAft>
              <a:buClr>
                <a:schemeClr val="dk1"/>
              </a:buClr>
              <a:buSzPts val="1100"/>
              <a:buFont typeface="Arial"/>
              <a:buNone/>
            </a:pPr>
            <a:r>
              <a:rPr lang="en-PH"/>
              <a:t>-fulfill functionality of all ui component</a:t>
            </a:r>
            <a:endParaRPr/>
          </a:p>
          <a:p>
            <a:pPr indent="0" lvl="0" marL="0" rtl="0" algn="l">
              <a:spcBef>
                <a:spcPts val="0"/>
              </a:spcBef>
              <a:spcAft>
                <a:spcPts val="0"/>
              </a:spcAft>
              <a:buNone/>
            </a:pPr>
            <a:r>
              <a:rPr lang="en-PH"/>
              <a:t>-web </a:t>
            </a:r>
            <a:r>
              <a:rPr lang="en-PH"/>
              <a:t>design</a:t>
            </a:r>
            <a:r>
              <a:rPr lang="en-PH"/>
              <a:t>(UX design)</a:t>
            </a:r>
            <a:endParaRPr/>
          </a:p>
          <a:p>
            <a:pPr indent="0" lvl="0" marL="0" rtl="0" algn="l">
              <a:spcBef>
                <a:spcPts val="0"/>
              </a:spcBef>
              <a:spcAft>
                <a:spcPts val="0"/>
              </a:spcAft>
              <a:buNone/>
            </a:pPr>
            <a:r>
              <a:rPr lang="en-PH"/>
              <a:t>-set up </a:t>
            </a:r>
            <a:r>
              <a:rPr lang="en-PH"/>
              <a:t>authentication system(</a:t>
            </a:r>
            <a:r>
              <a:rPr lang="en-PH"/>
              <a:t>admin&amp;normal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PH" sz="1150">
                <a:solidFill>
                  <a:srgbClr val="1D1C1D"/>
                </a:solidFill>
                <a:highlight>
                  <a:srgbClr val="F8F8F8"/>
                </a:highlight>
                <a:latin typeface="Arial"/>
                <a:ea typeface="Arial"/>
                <a:cs typeface="Arial"/>
                <a:sym typeface="Arial"/>
              </a:rPr>
              <a:t>-building API</a:t>
            </a:r>
            <a:endParaRPr sz="1150">
              <a:solidFill>
                <a:srgbClr val="1D1C1D"/>
              </a:solidFill>
              <a:highlight>
                <a:srgbClr val="F8F8F8"/>
              </a:highlight>
              <a:latin typeface="Arial"/>
              <a:ea typeface="Arial"/>
              <a:cs typeface="Arial"/>
              <a:sym typeface="Arial"/>
            </a:endParaRPr>
          </a:p>
          <a:p>
            <a:pPr indent="0" lvl="0" marL="0" rtl="0" algn="l">
              <a:spcBef>
                <a:spcPts val="0"/>
              </a:spcBef>
              <a:spcAft>
                <a:spcPts val="0"/>
              </a:spcAft>
              <a:buNone/>
            </a:pPr>
            <a:r>
              <a:rPr lang="en-PH" sz="1150">
                <a:solidFill>
                  <a:srgbClr val="1D1C1D"/>
                </a:solidFill>
                <a:highlight>
                  <a:srgbClr val="F8F8F8"/>
                </a:highlight>
                <a:latin typeface="Arial"/>
                <a:ea typeface="Arial"/>
                <a:cs typeface="Arial"/>
                <a:sym typeface="Arial"/>
              </a:rPr>
              <a:t>-</a:t>
            </a:r>
            <a:r>
              <a:rPr lang="en-PH" sz="1150">
                <a:solidFill>
                  <a:srgbClr val="1D1C1D"/>
                </a:solidFill>
                <a:highlight>
                  <a:srgbClr val="F8F8F8"/>
                </a:highlight>
                <a:latin typeface="Arial"/>
                <a:ea typeface="Arial"/>
                <a:cs typeface="Arial"/>
                <a:sym typeface="Arial"/>
              </a:rPr>
              <a:t>integrate</a:t>
            </a:r>
            <a:r>
              <a:rPr lang="en-PH" sz="1150">
                <a:solidFill>
                  <a:srgbClr val="1D1C1D"/>
                </a:solidFill>
                <a:highlight>
                  <a:srgbClr val="F8F8F8"/>
                </a:highlight>
                <a:latin typeface="Arial"/>
                <a:ea typeface="Arial"/>
                <a:cs typeface="Arial"/>
                <a:sym typeface="Arial"/>
              </a:rPr>
              <a:t> datai(</a:t>
            </a:r>
            <a:r>
              <a:rPr lang="en-PH" sz="1150">
                <a:solidFill>
                  <a:srgbClr val="1D1C1D"/>
                </a:solidFill>
                <a:highlight>
                  <a:srgbClr val="F8F8F8"/>
                </a:highlight>
                <a:latin typeface="Arial"/>
                <a:ea typeface="Arial"/>
                <a:cs typeface="Arial"/>
                <a:sym typeface="Arial"/>
              </a:rPr>
              <a:t>design</a:t>
            </a:r>
            <a:r>
              <a:rPr lang="en-PH" sz="1150">
                <a:solidFill>
                  <a:srgbClr val="1D1C1D"/>
                </a:solidFill>
                <a:highlight>
                  <a:srgbClr val="F8F8F8"/>
                </a:highlight>
                <a:latin typeface="Arial"/>
                <a:ea typeface="Arial"/>
                <a:cs typeface="Arial"/>
                <a:sym typeface="Arial"/>
              </a:rPr>
              <a:t>)</a:t>
            </a:r>
            <a:endParaRPr sz="1150">
              <a:solidFill>
                <a:srgbClr val="1D1C1D"/>
              </a:solidFill>
              <a:highlight>
                <a:srgbClr val="F8F8F8"/>
              </a:highlight>
              <a:latin typeface="Arial"/>
              <a:ea typeface="Arial"/>
              <a:cs typeface="Arial"/>
              <a:sym typeface="Arial"/>
            </a:endParaRPr>
          </a:p>
          <a:p>
            <a:pPr indent="0" lvl="0" marL="0" rtl="0" algn="l">
              <a:spcBef>
                <a:spcPts val="0"/>
              </a:spcBef>
              <a:spcAft>
                <a:spcPts val="0"/>
              </a:spcAft>
              <a:buNone/>
            </a:pPr>
            <a:r>
              <a:rPr lang="en-PH" sz="1150">
                <a:solidFill>
                  <a:srgbClr val="1D1C1D"/>
                </a:solidFill>
                <a:highlight>
                  <a:srgbClr val="F8F8F8"/>
                </a:highlight>
                <a:latin typeface="Arial"/>
                <a:ea typeface="Arial"/>
                <a:cs typeface="Arial"/>
                <a:sym typeface="Arial"/>
              </a:rPr>
              <a:t>-implement RSS for reading blog stream, </a:t>
            </a:r>
            <a:r>
              <a:rPr lang="en-PH" sz="1150">
                <a:solidFill>
                  <a:srgbClr val="1D1C1D"/>
                </a:solidFill>
                <a:highlight>
                  <a:srgbClr val="F8F8F8"/>
                </a:highlight>
                <a:latin typeface="Arial"/>
                <a:ea typeface="Arial"/>
                <a:cs typeface="Arial"/>
                <a:sym typeface="Arial"/>
              </a:rPr>
              <a:t>scheduler</a:t>
            </a:r>
            <a:endParaRPr sz="1150">
              <a:solidFill>
                <a:srgbClr val="1D1C1D"/>
              </a:solidFill>
              <a:highlight>
                <a:srgbClr val="F8F8F8"/>
              </a:highlight>
              <a:latin typeface="Arial"/>
              <a:ea typeface="Arial"/>
              <a:cs typeface="Arial"/>
              <a:sym typeface="Arial"/>
            </a:endParaRPr>
          </a:p>
          <a:p>
            <a:pPr indent="0" lvl="0" marL="0" rtl="0" algn="l">
              <a:spcBef>
                <a:spcPts val="0"/>
              </a:spcBef>
              <a:spcAft>
                <a:spcPts val="0"/>
              </a:spcAft>
              <a:buNone/>
            </a:pPr>
            <a:r>
              <a:t/>
            </a:r>
            <a:endParaRPr sz="1150">
              <a:solidFill>
                <a:srgbClr val="1D1C1D"/>
              </a:solidFill>
              <a:highlight>
                <a:srgbClr val="F8F8F8"/>
              </a:highlight>
              <a:latin typeface="Arial"/>
              <a:ea typeface="Arial"/>
              <a:cs typeface="Arial"/>
              <a:sym typeface="Arial"/>
            </a:endParaRPr>
          </a:p>
          <a:p>
            <a:pPr indent="0" lvl="0" marL="0" rtl="0" algn="l">
              <a:spcBef>
                <a:spcPts val="0"/>
              </a:spcBef>
              <a:spcAft>
                <a:spcPts val="0"/>
              </a:spcAft>
              <a:buNone/>
            </a:pPr>
            <a:r>
              <a:rPr lang="en-PH" sz="1150">
                <a:solidFill>
                  <a:srgbClr val="1D1C1D"/>
                </a:solidFill>
                <a:highlight>
                  <a:srgbClr val="F8F8F8"/>
                </a:highlight>
                <a:latin typeface="Arial"/>
                <a:ea typeface="Arial"/>
                <a:cs typeface="Arial"/>
                <a:sym typeface="Arial"/>
              </a:rPr>
              <a:t>-unit test,</a:t>
            </a:r>
            <a:r>
              <a:rPr lang="en-PH" sz="1150">
                <a:solidFill>
                  <a:srgbClr val="1D1C1D"/>
                </a:solidFill>
                <a:highlight>
                  <a:srgbClr val="F8F8F8"/>
                </a:highlight>
                <a:latin typeface="Arial"/>
                <a:ea typeface="Arial"/>
                <a:cs typeface="Arial"/>
                <a:sym typeface="Arial"/>
              </a:rPr>
              <a:t>integration</a:t>
            </a:r>
            <a:r>
              <a:rPr lang="en-PH" sz="1150">
                <a:solidFill>
                  <a:srgbClr val="1D1C1D"/>
                </a:solidFill>
                <a:highlight>
                  <a:srgbClr val="F8F8F8"/>
                </a:highlight>
                <a:latin typeface="Arial"/>
                <a:ea typeface="Arial"/>
                <a:cs typeface="Arial"/>
                <a:sym typeface="Arial"/>
              </a:rPr>
              <a:t> test </a:t>
            </a:r>
            <a:endParaRPr sz="1150">
              <a:solidFill>
                <a:srgbClr val="1D1C1D"/>
              </a:solidFill>
              <a:highlight>
                <a:srgbClr val="F8F8F8"/>
              </a:highlight>
              <a:latin typeface="Arial"/>
              <a:ea typeface="Arial"/>
              <a:cs typeface="Arial"/>
              <a:sym typeface="Arial"/>
            </a:endParaRPr>
          </a:p>
        </p:txBody>
      </p:sp>
      <p:sp>
        <p:nvSpPr>
          <p:cNvPr id="200" name="Google Shape;200;g6fd3954fb1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e9502ce40_0_1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PH"/>
              <a:t>Tony:</a:t>
            </a:r>
            <a:endParaRPr/>
          </a:p>
          <a:p>
            <a:pPr indent="0" lvl="0" marL="0" rtl="0" algn="l">
              <a:spcBef>
                <a:spcPts val="0"/>
              </a:spcBef>
              <a:spcAft>
                <a:spcPts val="0"/>
              </a:spcAft>
              <a:buNone/>
            </a:pPr>
            <a:r>
              <a:rPr lang="en-PH"/>
              <a:t>Questions:</a:t>
            </a:r>
            <a:endParaRPr/>
          </a:p>
          <a:p>
            <a:pPr indent="0" lvl="0" marL="0" rtl="0" algn="l">
              <a:spcBef>
                <a:spcPts val="0"/>
              </a:spcBef>
              <a:spcAft>
                <a:spcPts val="0"/>
              </a:spcAft>
              <a:buClr>
                <a:schemeClr val="dk1"/>
              </a:buClr>
              <a:buSzPts val="1100"/>
              <a:buFont typeface="Arial"/>
              <a:buNone/>
            </a:pPr>
            <a:r>
              <a:rPr lang="en-PH" sz="1150"/>
              <a:t>- Does UI layout for admin page and main page look ok?</a:t>
            </a:r>
            <a:endParaRPr sz="1150"/>
          </a:p>
          <a:p>
            <a:pPr indent="0" lvl="0" marL="0" rtl="0" algn="l">
              <a:spcBef>
                <a:spcPts val="0"/>
              </a:spcBef>
              <a:spcAft>
                <a:spcPts val="0"/>
              </a:spcAft>
              <a:buClr>
                <a:schemeClr val="dk1"/>
              </a:buClr>
              <a:buSzPts val="1100"/>
              <a:buFont typeface="Arial"/>
              <a:buNone/>
            </a:pPr>
            <a:r>
              <a:rPr lang="en-PH" sz="1150"/>
              <a:t>- For admins/approvers, we display the unpublished posts on the main page and unpublished blog streams on an admin page for approval. Is this ok?</a:t>
            </a:r>
            <a:endParaRPr sz="1150"/>
          </a:p>
          <a:p>
            <a:pPr indent="0" lvl="0" marL="0" rtl="0" algn="l">
              <a:spcBef>
                <a:spcPts val="0"/>
              </a:spcBef>
              <a:spcAft>
                <a:spcPts val="0"/>
              </a:spcAft>
              <a:buNone/>
            </a:pPr>
            <a:r>
              <a:rPr lang="en-PH" sz="1150"/>
              <a:t>- Under the admin settings should we have a setting to update the scheduler frequency? i.e Email with new posts now gets sent every other day, or we now scan blog streams every hour.</a:t>
            </a:r>
            <a:endParaRPr sz="1150"/>
          </a:p>
          <a:p>
            <a:pPr indent="0" lvl="0" marL="0" rtl="0" algn="l">
              <a:spcBef>
                <a:spcPts val="0"/>
              </a:spcBef>
              <a:spcAft>
                <a:spcPts val="0"/>
              </a:spcAft>
              <a:buNone/>
            </a:pPr>
            <a:r>
              <a:rPr lang="en-PH" sz="1150">
                <a:solidFill>
                  <a:srgbClr val="1D1C1D"/>
                </a:solidFill>
              </a:rPr>
              <a:t>- When submitting posts/streams users are allowed to specify the company associated with the post, is this way of associating posts with companies okay? Or should posts be associated directly with an user’s registered company.</a:t>
            </a:r>
            <a:endParaRPr sz="1150">
              <a:solidFill>
                <a:srgbClr val="1D1C1D"/>
              </a:solidFill>
            </a:endParaRPr>
          </a:p>
        </p:txBody>
      </p:sp>
      <p:sp>
        <p:nvSpPr>
          <p:cNvPr id="220" name="Google Shape;220;g7e9502ce40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Playfair Display"/>
              <a:buNone/>
              <a:defRPr b="0" i="0" sz="4400" u="none" cap="none" strike="noStrike">
                <a:solidFill>
                  <a:schemeClr val="dk1"/>
                </a:solidFill>
                <a:latin typeface="Playfair Display"/>
                <a:ea typeface="Playfair Display"/>
                <a:cs typeface="Playfair Display"/>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layfair Display"/>
                <a:ea typeface="Playfair Display"/>
                <a:cs typeface="Playfair Display"/>
                <a:sym typeface="Playfair Display"/>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layfair Display"/>
                <a:ea typeface="Playfair Display"/>
                <a:cs typeface="Playfair Display"/>
                <a:sym typeface="Playfair Display"/>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1pPr>
            <a:lvl2pPr indent="0" lvl="1"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2pPr>
            <a:lvl3pPr indent="0" lvl="2"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3pPr>
            <a:lvl4pPr indent="0" lvl="3"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4pPr>
            <a:lvl5pPr indent="0" lvl="4"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5pPr>
            <a:lvl6pPr indent="0" lvl="5"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6pPr>
            <a:lvl7pPr indent="0" lvl="6"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7pPr>
            <a:lvl8pPr indent="0" lvl="7"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8pPr>
            <a:lvl9pPr indent="0" lvl="8"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60" name="Google Shape;60;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61" name="Google Shape;6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Playfair Display"/>
                <a:ea typeface="Playfair Display"/>
                <a:cs typeface="Playfair Display"/>
                <a:sym typeface="Playfair Display"/>
              </a:defRPr>
            </a:lvl1pPr>
            <a:lvl2pPr indent="0" lvl="1" marL="0" marR="0" rtl="0" algn="r">
              <a:spcBef>
                <a:spcPts val="0"/>
              </a:spcBef>
              <a:buNone/>
              <a:defRPr sz="1200">
                <a:solidFill>
                  <a:srgbClr val="888888"/>
                </a:solidFill>
                <a:latin typeface="Playfair Display"/>
                <a:ea typeface="Playfair Display"/>
                <a:cs typeface="Playfair Display"/>
                <a:sym typeface="Playfair Display"/>
              </a:defRPr>
            </a:lvl2pPr>
            <a:lvl3pPr indent="0" lvl="2" marL="0" marR="0" rtl="0" algn="r">
              <a:spcBef>
                <a:spcPts val="0"/>
              </a:spcBef>
              <a:buNone/>
              <a:defRPr sz="1200">
                <a:solidFill>
                  <a:srgbClr val="888888"/>
                </a:solidFill>
                <a:latin typeface="Playfair Display"/>
                <a:ea typeface="Playfair Display"/>
                <a:cs typeface="Playfair Display"/>
                <a:sym typeface="Playfair Display"/>
              </a:defRPr>
            </a:lvl3pPr>
            <a:lvl4pPr indent="0" lvl="3" marL="0" marR="0" rtl="0" algn="r">
              <a:spcBef>
                <a:spcPts val="0"/>
              </a:spcBef>
              <a:buNone/>
              <a:defRPr sz="1200">
                <a:solidFill>
                  <a:srgbClr val="888888"/>
                </a:solidFill>
                <a:latin typeface="Playfair Display"/>
                <a:ea typeface="Playfair Display"/>
                <a:cs typeface="Playfair Display"/>
                <a:sym typeface="Playfair Display"/>
              </a:defRPr>
            </a:lvl4pPr>
            <a:lvl5pPr indent="0" lvl="4" marL="0" marR="0" rtl="0" algn="r">
              <a:spcBef>
                <a:spcPts val="0"/>
              </a:spcBef>
              <a:buNone/>
              <a:defRPr sz="1200">
                <a:solidFill>
                  <a:srgbClr val="888888"/>
                </a:solidFill>
                <a:latin typeface="Playfair Display"/>
                <a:ea typeface="Playfair Display"/>
                <a:cs typeface="Playfair Display"/>
                <a:sym typeface="Playfair Display"/>
              </a:defRPr>
            </a:lvl5pPr>
            <a:lvl6pPr indent="0" lvl="5" marL="0" marR="0" rtl="0" algn="r">
              <a:spcBef>
                <a:spcPts val="0"/>
              </a:spcBef>
              <a:buNone/>
              <a:defRPr sz="1200">
                <a:solidFill>
                  <a:srgbClr val="888888"/>
                </a:solidFill>
                <a:latin typeface="Playfair Display"/>
                <a:ea typeface="Playfair Display"/>
                <a:cs typeface="Playfair Display"/>
                <a:sym typeface="Playfair Display"/>
              </a:defRPr>
            </a:lvl6pPr>
            <a:lvl7pPr indent="0" lvl="6" marL="0" marR="0" rtl="0" algn="r">
              <a:spcBef>
                <a:spcPts val="0"/>
              </a:spcBef>
              <a:buNone/>
              <a:defRPr sz="1200">
                <a:solidFill>
                  <a:srgbClr val="888888"/>
                </a:solidFill>
                <a:latin typeface="Playfair Display"/>
                <a:ea typeface="Playfair Display"/>
                <a:cs typeface="Playfair Display"/>
                <a:sym typeface="Playfair Display"/>
              </a:defRPr>
            </a:lvl7pPr>
            <a:lvl8pPr indent="0" lvl="7" marL="0" marR="0" rtl="0" algn="r">
              <a:spcBef>
                <a:spcPts val="0"/>
              </a:spcBef>
              <a:buNone/>
              <a:defRPr sz="1200">
                <a:solidFill>
                  <a:srgbClr val="888888"/>
                </a:solidFill>
                <a:latin typeface="Playfair Display"/>
                <a:ea typeface="Playfair Display"/>
                <a:cs typeface="Playfair Display"/>
                <a:sym typeface="Playfair Display"/>
              </a:defRPr>
            </a:lvl8pPr>
            <a:lvl9pPr indent="0" lvl="8" marL="0" marR="0" rtl="0" algn="r">
              <a:spcBef>
                <a:spcPts val="0"/>
              </a:spcBef>
              <a:buNone/>
              <a:defRPr sz="12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2" name="Shape 62"/>
        <p:cNvGrpSpPr/>
        <p:nvPr/>
      </p:nvGrpSpPr>
      <p:grpSpPr>
        <a:xfrm>
          <a:off x="0" y="0"/>
          <a:ext cx="0" cy="0"/>
          <a:chOff x="0" y="0"/>
          <a:chExt cx="0" cy="0"/>
        </a:xfrm>
      </p:grpSpPr>
      <p:sp>
        <p:nvSpPr>
          <p:cNvPr id="63" name="Google Shape;63;p1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2"/>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Playfair Display"/>
                <a:ea typeface="Playfair Display"/>
                <a:cs typeface="Playfair Display"/>
                <a:sym typeface="Playfair Display"/>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Playfair Display"/>
                <a:ea typeface="Playfair Display"/>
                <a:cs typeface="Playfair Display"/>
                <a:sym typeface="Playfair Display"/>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layfair Display"/>
                <a:ea typeface="Playfair Display"/>
                <a:cs typeface="Playfair Display"/>
                <a:sym typeface="Playfair Display"/>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9pPr>
          </a:lstStyle>
          <a:p/>
        </p:txBody>
      </p:sp>
      <p:sp>
        <p:nvSpPr>
          <p:cNvPr id="65" name="Google Shape;65;p12"/>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Playfair Display"/>
                <a:ea typeface="Playfair Display"/>
                <a:cs typeface="Playfair Display"/>
                <a:sym typeface="Playfair Display"/>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Playfair Display"/>
                <a:ea typeface="Playfair Display"/>
                <a:cs typeface="Playfair Display"/>
                <a:sym typeface="Playfair Display"/>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Playfair Display"/>
                <a:ea typeface="Playfair Display"/>
                <a:cs typeface="Playfair Display"/>
                <a:sym typeface="Playfair Display"/>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layfair Display"/>
                <a:ea typeface="Playfair Display"/>
                <a:cs typeface="Playfair Display"/>
                <a:sym typeface="Playfair Display"/>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layfair Display"/>
                <a:ea typeface="Playfair Display"/>
                <a:cs typeface="Playfair Display"/>
                <a:sym typeface="Playfair Display"/>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layfair Display"/>
                <a:ea typeface="Playfair Display"/>
                <a:cs typeface="Playfair Display"/>
                <a:sym typeface="Playfair Display"/>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layfair Display"/>
                <a:ea typeface="Playfair Display"/>
                <a:cs typeface="Playfair Display"/>
                <a:sym typeface="Playfair Display"/>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layfair Display"/>
                <a:ea typeface="Playfair Display"/>
                <a:cs typeface="Playfair Display"/>
                <a:sym typeface="Playfair Display"/>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layfair Display"/>
                <a:ea typeface="Playfair Display"/>
                <a:cs typeface="Playfair Display"/>
                <a:sym typeface="Playfair Display"/>
              </a:defRPr>
            </a:lvl9pPr>
          </a:lstStyle>
          <a:p/>
        </p:txBody>
      </p:sp>
      <p:sp>
        <p:nvSpPr>
          <p:cNvPr id="66" name="Google Shape;66;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67" name="Google Shape;6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68" name="Google Shape;6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Playfair Display"/>
                <a:ea typeface="Playfair Display"/>
                <a:cs typeface="Playfair Display"/>
                <a:sym typeface="Playfair Display"/>
              </a:defRPr>
            </a:lvl1pPr>
            <a:lvl2pPr indent="0" lvl="1" marL="0" marR="0" rtl="0" algn="r">
              <a:spcBef>
                <a:spcPts val="0"/>
              </a:spcBef>
              <a:buNone/>
              <a:defRPr sz="1200">
                <a:solidFill>
                  <a:srgbClr val="888888"/>
                </a:solidFill>
                <a:latin typeface="Playfair Display"/>
                <a:ea typeface="Playfair Display"/>
                <a:cs typeface="Playfair Display"/>
                <a:sym typeface="Playfair Display"/>
              </a:defRPr>
            </a:lvl2pPr>
            <a:lvl3pPr indent="0" lvl="2" marL="0" marR="0" rtl="0" algn="r">
              <a:spcBef>
                <a:spcPts val="0"/>
              </a:spcBef>
              <a:buNone/>
              <a:defRPr sz="1200">
                <a:solidFill>
                  <a:srgbClr val="888888"/>
                </a:solidFill>
                <a:latin typeface="Playfair Display"/>
                <a:ea typeface="Playfair Display"/>
                <a:cs typeface="Playfair Display"/>
                <a:sym typeface="Playfair Display"/>
              </a:defRPr>
            </a:lvl3pPr>
            <a:lvl4pPr indent="0" lvl="3" marL="0" marR="0" rtl="0" algn="r">
              <a:spcBef>
                <a:spcPts val="0"/>
              </a:spcBef>
              <a:buNone/>
              <a:defRPr sz="1200">
                <a:solidFill>
                  <a:srgbClr val="888888"/>
                </a:solidFill>
                <a:latin typeface="Playfair Display"/>
                <a:ea typeface="Playfair Display"/>
                <a:cs typeface="Playfair Display"/>
                <a:sym typeface="Playfair Display"/>
              </a:defRPr>
            </a:lvl4pPr>
            <a:lvl5pPr indent="0" lvl="4" marL="0" marR="0" rtl="0" algn="r">
              <a:spcBef>
                <a:spcPts val="0"/>
              </a:spcBef>
              <a:buNone/>
              <a:defRPr sz="1200">
                <a:solidFill>
                  <a:srgbClr val="888888"/>
                </a:solidFill>
                <a:latin typeface="Playfair Display"/>
                <a:ea typeface="Playfair Display"/>
                <a:cs typeface="Playfair Display"/>
                <a:sym typeface="Playfair Display"/>
              </a:defRPr>
            </a:lvl5pPr>
            <a:lvl6pPr indent="0" lvl="5" marL="0" marR="0" rtl="0" algn="r">
              <a:spcBef>
                <a:spcPts val="0"/>
              </a:spcBef>
              <a:buNone/>
              <a:defRPr sz="1200">
                <a:solidFill>
                  <a:srgbClr val="888888"/>
                </a:solidFill>
                <a:latin typeface="Playfair Display"/>
                <a:ea typeface="Playfair Display"/>
                <a:cs typeface="Playfair Display"/>
                <a:sym typeface="Playfair Display"/>
              </a:defRPr>
            </a:lvl6pPr>
            <a:lvl7pPr indent="0" lvl="6" marL="0" marR="0" rtl="0" algn="r">
              <a:spcBef>
                <a:spcPts val="0"/>
              </a:spcBef>
              <a:buNone/>
              <a:defRPr sz="1200">
                <a:solidFill>
                  <a:srgbClr val="888888"/>
                </a:solidFill>
                <a:latin typeface="Playfair Display"/>
                <a:ea typeface="Playfair Display"/>
                <a:cs typeface="Playfair Display"/>
                <a:sym typeface="Playfair Display"/>
              </a:defRPr>
            </a:lvl7pPr>
            <a:lvl8pPr indent="0" lvl="7" marL="0" marR="0" rtl="0" algn="r">
              <a:spcBef>
                <a:spcPts val="0"/>
              </a:spcBef>
              <a:buNone/>
              <a:defRPr sz="1200">
                <a:solidFill>
                  <a:srgbClr val="888888"/>
                </a:solidFill>
                <a:latin typeface="Playfair Display"/>
                <a:ea typeface="Playfair Display"/>
                <a:cs typeface="Playfair Display"/>
                <a:sym typeface="Playfair Display"/>
              </a:defRPr>
            </a:lvl8pPr>
            <a:lvl9pPr indent="0" lvl="8" marL="0" marR="0" rtl="0" algn="r">
              <a:spcBef>
                <a:spcPts val="0"/>
              </a:spcBef>
              <a:buNone/>
              <a:defRPr sz="12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Google Shape;70;p13"/>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3200"/>
              <a:buFont typeface="Playfair Display"/>
              <a:buNone/>
              <a:defRPr b="0" i="0" sz="3200" u="none" cap="none" strike="noStrike">
                <a:solidFill>
                  <a:schemeClr val="dk1"/>
                </a:solidFill>
                <a:latin typeface="Playfair Display"/>
                <a:ea typeface="Playfair Display"/>
                <a:cs typeface="Playfair Display"/>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1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Playfair Display"/>
                <a:ea typeface="Playfair Display"/>
                <a:cs typeface="Playfair Display"/>
                <a:sym typeface="Playfair Display"/>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Playfair Display"/>
                <a:ea typeface="Playfair Display"/>
                <a:cs typeface="Playfair Display"/>
                <a:sym typeface="Playfair Display"/>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Playfair Display"/>
                <a:ea typeface="Playfair Display"/>
                <a:cs typeface="Playfair Display"/>
                <a:sym typeface="Playfair Display"/>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layfair Display"/>
                <a:ea typeface="Playfair Display"/>
                <a:cs typeface="Playfair Display"/>
                <a:sym typeface="Playfair Display"/>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layfair Display"/>
                <a:ea typeface="Playfair Display"/>
                <a:cs typeface="Playfair Display"/>
                <a:sym typeface="Playfair Display"/>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layfair Display"/>
                <a:ea typeface="Playfair Display"/>
                <a:cs typeface="Playfair Display"/>
                <a:sym typeface="Playfair Display"/>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layfair Display"/>
                <a:ea typeface="Playfair Display"/>
                <a:cs typeface="Playfair Display"/>
                <a:sym typeface="Playfair Display"/>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layfair Display"/>
                <a:ea typeface="Playfair Display"/>
                <a:cs typeface="Playfair Display"/>
                <a:sym typeface="Playfair Display"/>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layfair Display"/>
                <a:ea typeface="Playfair Display"/>
                <a:cs typeface="Playfair Display"/>
                <a:sym typeface="Playfair Display"/>
              </a:defRPr>
            </a:lvl9pPr>
          </a:lstStyle>
          <a:p/>
        </p:txBody>
      </p:sp>
      <p:sp>
        <p:nvSpPr>
          <p:cNvPr id="72" name="Google Shape;72;p13"/>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Playfair Display"/>
                <a:ea typeface="Playfair Display"/>
                <a:cs typeface="Playfair Display"/>
                <a:sym typeface="Playfair Display"/>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Playfair Display"/>
                <a:ea typeface="Playfair Display"/>
                <a:cs typeface="Playfair Display"/>
                <a:sym typeface="Playfair Display"/>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Playfair Display"/>
                <a:ea typeface="Playfair Display"/>
                <a:cs typeface="Playfair Display"/>
                <a:sym typeface="Playfair Display"/>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layfair Display"/>
                <a:ea typeface="Playfair Display"/>
                <a:cs typeface="Playfair Display"/>
                <a:sym typeface="Playfair Display"/>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layfair Display"/>
                <a:ea typeface="Playfair Display"/>
                <a:cs typeface="Playfair Display"/>
                <a:sym typeface="Playfair Display"/>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layfair Display"/>
                <a:ea typeface="Playfair Display"/>
                <a:cs typeface="Playfair Display"/>
                <a:sym typeface="Playfair Display"/>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layfair Display"/>
                <a:ea typeface="Playfair Display"/>
                <a:cs typeface="Playfair Display"/>
                <a:sym typeface="Playfair Display"/>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layfair Display"/>
                <a:ea typeface="Playfair Display"/>
                <a:cs typeface="Playfair Display"/>
                <a:sym typeface="Playfair Display"/>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layfair Display"/>
                <a:ea typeface="Playfair Display"/>
                <a:cs typeface="Playfair Display"/>
                <a:sym typeface="Playfair Display"/>
              </a:defRPr>
            </a:lvl9pPr>
          </a:lstStyle>
          <a:p/>
        </p:txBody>
      </p:sp>
      <p:sp>
        <p:nvSpPr>
          <p:cNvPr id="73" name="Google Shape;73;p1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74" name="Google Shape;74;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75" name="Google Shape;7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Playfair Display"/>
                <a:ea typeface="Playfair Display"/>
                <a:cs typeface="Playfair Display"/>
                <a:sym typeface="Playfair Display"/>
              </a:defRPr>
            </a:lvl1pPr>
            <a:lvl2pPr indent="0" lvl="1" marL="0" marR="0" rtl="0" algn="r">
              <a:spcBef>
                <a:spcPts val="0"/>
              </a:spcBef>
              <a:buNone/>
              <a:defRPr sz="1200">
                <a:solidFill>
                  <a:srgbClr val="888888"/>
                </a:solidFill>
                <a:latin typeface="Playfair Display"/>
                <a:ea typeface="Playfair Display"/>
                <a:cs typeface="Playfair Display"/>
                <a:sym typeface="Playfair Display"/>
              </a:defRPr>
            </a:lvl2pPr>
            <a:lvl3pPr indent="0" lvl="2" marL="0" marR="0" rtl="0" algn="r">
              <a:spcBef>
                <a:spcPts val="0"/>
              </a:spcBef>
              <a:buNone/>
              <a:defRPr sz="1200">
                <a:solidFill>
                  <a:srgbClr val="888888"/>
                </a:solidFill>
                <a:latin typeface="Playfair Display"/>
                <a:ea typeface="Playfair Display"/>
                <a:cs typeface="Playfair Display"/>
                <a:sym typeface="Playfair Display"/>
              </a:defRPr>
            </a:lvl3pPr>
            <a:lvl4pPr indent="0" lvl="3" marL="0" marR="0" rtl="0" algn="r">
              <a:spcBef>
                <a:spcPts val="0"/>
              </a:spcBef>
              <a:buNone/>
              <a:defRPr sz="1200">
                <a:solidFill>
                  <a:srgbClr val="888888"/>
                </a:solidFill>
                <a:latin typeface="Playfair Display"/>
                <a:ea typeface="Playfair Display"/>
                <a:cs typeface="Playfair Display"/>
                <a:sym typeface="Playfair Display"/>
              </a:defRPr>
            </a:lvl4pPr>
            <a:lvl5pPr indent="0" lvl="4" marL="0" marR="0" rtl="0" algn="r">
              <a:spcBef>
                <a:spcPts val="0"/>
              </a:spcBef>
              <a:buNone/>
              <a:defRPr sz="1200">
                <a:solidFill>
                  <a:srgbClr val="888888"/>
                </a:solidFill>
                <a:latin typeface="Playfair Display"/>
                <a:ea typeface="Playfair Display"/>
                <a:cs typeface="Playfair Display"/>
                <a:sym typeface="Playfair Display"/>
              </a:defRPr>
            </a:lvl5pPr>
            <a:lvl6pPr indent="0" lvl="5" marL="0" marR="0" rtl="0" algn="r">
              <a:spcBef>
                <a:spcPts val="0"/>
              </a:spcBef>
              <a:buNone/>
              <a:defRPr sz="1200">
                <a:solidFill>
                  <a:srgbClr val="888888"/>
                </a:solidFill>
                <a:latin typeface="Playfair Display"/>
                <a:ea typeface="Playfair Display"/>
                <a:cs typeface="Playfair Display"/>
                <a:sym typeface="Playfair Display"/>
              </a:defRPr>
            </a:lvl6pPr>
            <a:lvl7pPr indent="0" lvl="6" marL="0" marR="0" rtl="0" algn="r">
              <a:spcBef>
                <a:spcPts val="0"/>
              </a:spcBef>
              <a:buNone/>
              <a:defRPr sz="1200">
                <a:solidFill>
                  <a:srgbClr val="888888"/>
                </a:solidFill>
                <a:latin typeface="Playfair Display"/>
                <a:ea typeface="Playfair Display"/>
                <a:cs typeface="Playfair Display"/>
                <a:sym typeface="Playfair Display"/>
              </a:defRPr>
            </a:lvl7pPr>
            <a:lvl8pPr indent="0" lvl="7" marL="0" marR="0" rtl="0" algn="r">
              <a:spcBef>
                <a:spcPts val="0"/>
              </a:spcBef>
              <a:buNone/>
              <a:defRPr sz="1200">
                <a:solidFill>
                  <a:srgbClr val="888888"/>
                </a:solidFill>
                <a:latin typeface="Playfair Display"/>
                <a:ea typeface="Playfair Display"/>
                <a:cs typeface="Playfair Display"/>
                <a:sym typeface="Playfair Display"/>
              </a:defRPr>
            </a:lvl8pPr>
            <a:lvl9pPr indent="0" lvl="8" marL="0" marR="0" rtl="0" algn="r">
              <a:spcBef>
                <a:spcPts val="0"/>
              </a:spcBef>
              <a:buNone/>
              <a:defRPr sz="12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14"/>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Playfair Display"/>
              <a:buNone/>
              <a:defRPr b="0" i="0" sz="4400" u="none" cap="none" strike="noStrike">
                <a:solidFill>
                  <a:schemeClr val="dk1"/>
                </a:solidFill>
                <a:latin typeface="Playfair Display"/>
                <a:ea typeface="Playfair Display"/>
                <a:cs typeface="Playfair Display"/>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Google Shape;78;p14"/>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layfair Display"/>
                <a:ea typeface="Playfair Display"/>
                <a:cs typeface="Playfair Display"/>
                <a:sym typeface="Playfair Display"/>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layfair Display"/>
                <a:ea typeface="Playfair Display"/>
                <a:cs typeface="Playfair Display"/>
                <a:sym typeface="Playfair Display"/>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9pPr>
          </a:lstStyle>
          <a:p/>
        </p:txBody>
      </p:sp>
      <p:sp>
        <p:nvSpPr>
          <p:cNvPr id="79" name="Google Shape;79;p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80" name="Google Shape;80;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81" name="Google Shape;8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Playfair Display"/>
                <a:ea typeface="Playfair Display"/>
                <a:cs typeface="Playfair Display"/>
                <a:sym typeface="Playfair Display"/>
              </a:defRPr>
            </a:lvl1pPr>
            <a:lvl2pPr indent="0" lvl="1" marL="0" marR="0" rtl="0" algn="r">
              <a:spcBef>
                <a:spcPts val="0"/>
              </a:spcBef>
              <a:buNone/>
              <a:defRPr sz="1200">
                <a:solidFill>
                  <a:srgbClr val="888888"/>
                </a:solidFill>
                <a:latin typeface="Playfair Display"/>
                <a:ea typeface="Playfair Display"/>
                <a:cs typeface="Playfair Display"/>
                <a:sym typeface="Playfair Display"/>
              </a:defRPr>
            </a:lvl2pPr>
            <a:lvl3pPr indent="0" lvl="2" marL="0" marR="0" rtl="0" algn="r">
              <a:spcBef>
                <a:spcPts val="0"/>
              </a:spcBef>
              <a:buNone/>
              <a:defRPr sz="1200">
                <a:solidFill>
                  <a:srgbClr val="888888"/>
                </a:solidFill>
                <a:latin typeface="Playfair Display"/>
                <a:ea typeface="Playfair Display"/>
                <a:cs typeface="Playfair Display"/>
                <a:sym typeface="Playfair Display"/>
              </a:defRPr>
            </a:lvl3pPr>
            <a:lvl4pPr indent="0" lvl="3" marL="0" marR="0" rtl="0" algn="r">
              <a:spcBef>
                <a:spcPts val="0"/>
              </a:spcBef>
              <a:buNone/>
              <a:defRPr sz="1200">
                <a:solidFill>
                  <a:srgbClr val="888888"/>
                </a:solidFill>
                <a:latin typeface="Playfair Display"/>
                <a:ea typeface="Playfair Display"/>
                <a:cs typeface="Playfair Display"/>
                <a:sym typeface="Playfair Display"/>
              </a:defRPr>
            </a:lvl4pPr>
            <a:lvl5pPr indent="0" lvl="4" marL="0" marR="0" rtl="0" algn="r">
              <a:spcBef>
                <a:spcPts val="0"/>
              </a:spcBef>
              <a:buNone/>
              <a:defRPr sz="1200">
                <a:solidFill>
                  <a:srgbClr val="888888"/>
                </a:solidFill>
                <a:latin typeface="Playfair Display"/>
                <a:ea typeface="Playfair Display"/>
                <a:cs typeface="Playfair Display"/>
                <a:sym typeface="Playfair Display"/>
              </a:defRPr>
            </a:lvl5pPr>
            <a:lvl6pPr indent="0" lvl="5" marL="0" marR="0" rtl="0" algn="r">
              <a:spcBef>
                <a:spcPts val="0"/>
              </a:spcBef>
              <a:buNone/>
              <a:defRPr sz="1200">
                <a:solidFill>
                  <a:srgbClr val="888888"/>
                </a:solidFill>
                <a:latin typeface="Playfair Display"/>
                <a:ea typeface="Playfair Display"/>
                <a:cs typeface="Playfair Display"/>
                <a:sym typeface="Playfair Display"/>
              </a:defRPr>
            </a:lvl6pPr>
            <a:lvl7pPr indent="0" lvl="6" marL="0" marR="0" rtl="0" algn="r">
              <a:spcBef>
                <a:spcPts val="0"/>
              </a:spcBef>
              <a:buNone/>
              <a:defRPr sz="1200">
                <a:solidFill>
                  <a:srgbClr val="888888"/>
                </a:solidFill>
                <a:latin typeface="Playfair Display"/>
                <a:ea typeface="Playfair Display"/>
                <a:cs typeface="Playfair Display"/>
                <a:sym typeface="Playfair Display"/>
              </a:defRPr>
            </a:lvl7pPr>
            <a:lvl8pPr indent="0" lvl="7" marL="0" marR="0" rtl="0" algn="r">
              <a:spcBef>
                <a:spcPts val="0"/>
              </a:spcBef>
              <a:buNone/>
              <a:defRPr sz="1200">
                <a:solidFill>
                  <a:srgbClr val="888888"/>
                </a:solidFill>
                <a:latin typeface="Playfair Display"/>
                <a:ea typeface="Playfair Display"/>
                <a:cs typeface="Playfair Display"/>
                <a:sym typeface="Playfair Display"/>
              </a:defRPr>
            </a:lvl8pPr>
            <a:lvl9pPr indent="0" lvl="8" marL="0" marR="0" rtl="0" algn="r">
              <a:spcBef>
                <a:spcPts val="0"/>
              </a:spcBef>
              <a:buNone/>
              <a:defRPr sz="12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Playfair Display"/>
              <a:buNone/>
              <a:defRPr b="0" i="0" sz="4400" u="none" cap="none" strike="noStrike">
                <a:solidFill>
                  <a:schemeClr val="dk1"/>
                </a:solidFill>
                <a:latin typeface="Playfair Display"/>
                <a:ea typeface="Playfair Display"/>
                <a:cs typeface="Playfair Display"/>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5"/>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layfair Display"/>
                <a:ea typeface="Playfair Display"/>
                <a:cs typeface="Playfair Display"/>
                <a:sym typeface="Playfair Display"/>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layfair Display"/>
                <a:ea typeface="Playfair Display"/>
                <a:cs typeface="Playfair Display"/>
                <a:sym typeface="Playfair Display"/>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9pPr>
          </a:lstStyle>
          <a:p/>
        </p:txBody>
      </p:sp>
      <p:sp>
        <p:nvSpPr>
          <p:cNvPr id="85" name="Google Shape;85;p1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86" name="Google Shape;86;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87" name="Google Shape;8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Playfair Display"/>
                <a:ea typeface="Playfair Display"/>
                <a:cs typeface="Playfair Display"/>
                <a:sym typeface="Playfair Display"/>
              </a:defRPr>
            </a:lvl1pPr>
            <a:lvl2pPr indent="0" lvl="1" marL="0" marR="0" rtl="0" algn="r">
              <a:spcBef>
                <a:spcPts val="0"/>
              </a:spcBef>
              <a:buNone/>
              <a:defRPr sz="1200">
                <a:solidFill>
                  <a:srgbClr val="888888"/>
                </a:solidFill>
                <a:latin typeface="Playfair Display"/>
                <a:ea typeface="Playfair Display"/>
                <a:cs typeface="Playfair Display"/>
                <a:sym typeface="Playfair Display"/>
              </a:defRPr>
            </a:lvl2pPr>
            <a:lvl3pPr indent="0" lvl="2" marL="0" marR="0" rtl="0" algn="r">
              <a:spcBef>
                <a:spcPts val="0"/>
              </a:spcBef>
              <a:buNone/>
              <a:defRPr sz="1200">
                <a:solidFill>
                  <a:srgbClr val="888888"/>
                </a:solidFill>
                <a:latin typeface="Playfair Display"/>
                <a:ea typeface="Playfair Display"/>
                <a:cs typeface="Playfair Display"/>
                <a:sym typeface="Playfair Display"/>
              </a:defRPr>
            </a:lvl3pPr>
            <a:lvl4pPr indent="0" lvl="3" marL="0" marR="0" rtl="0" algn="r">
              <a:spcBef>
                <a:spcPts val="0"/>
              </a:spcBef>
              <a:buNone/>
              <a:defRPr sz="1200">
                <a:solidFill>
                  <a:srgbClr val="888888"/>
                </a:solidFill>
                <a:latin typeface="Playfair Display"/>
                <a:ea typeface="Playfair Display"/>
                <a:cs typeface="Playfair Display"/>
                <a:sym typeface="Playfair Display"/>
              </a:defRPr>
            </a:lvl4pPr>
            <a:lvl5pPr indent="0" lvl="4" marL="0" marR="0" rtl="0" algn="r">
              <a:spcBef>
                <a:spcPts val="0"/>
              </a:spcBef>
              <a:buNone/>
              <a:defRPr sz="1200">
                <a:solidFill>
                  <a:srgbClr val="888888"/>
                </a:solidFill>
                <a:latin typeface="Playfair Display"/>
                <a:ea typeface="Playfair Display"/>
                <a:cs typeface="Playfair Display"/>
                <a:sym typeface="Playfair Display"/>
              </a:defRPr>
            </a:lvl5pPr>
            <a:lvl6pPr indent="0" lvl="5" marL="0" marR="0" rtl="0" algn="r">
              <a:spcBef>
                <a:spcPts val="0"/>
              </a:spcBef>
              <a:buNone/>
              <a:defRPr sz="1200">
                <a:solidFill>
                  <a:srgbClr val="888888"/>
                </a:solidFill>
                <a:latin typeface="Playfair Display"/>
                <a:ea typeface="Playfair Display"/>
                <a:cs typeface="Playfair Display"/>
                <a:sym typeface="Playfair Display"/>
              </a:defRPr>
            </a:lvl6pPr>
            <a:lvl7pPr indent="0" lvl="6" marL="0" marR="0" rtl="0" algn="r">
              <a:spcBef>
                <a:spcPts val="0"/>
              </a:spcBef>
              <a:buNone/>
              <a:defRPr sz="1200">
                <a:solidFill>
                  <a:srgbClr val="888888"/>
                </a:solidFill>
                <a:latin typeface="Playfair Display"/>
                <a:ea typeface="Playfair Display"/>
                <a:cs typeface="Playfair Display"/>
                <a:sym typeface="Playfair Display"/>
              </a:defRPr>
            </a:lvl7pPr>
            <a:lvl8pPr indent="0" lvl="7" marL="0" marR="0" rtl="0" algn="r">
              <a:spcBef>
                <a:spcPts val="0"/>
              </a:spcBef>
              <a:buNone/>
              <a:defRPr sz="1200">
                <a:solidFill>
                  <a:srgbClr val="888888"/>
                </a:solidFill>
                <a:latin typeface="Playfair Display"/>
                <a:ea typeface="Playfair Display"/>
                <a:cs typeface="Playfair Display"/>
                <a:sym typeface="Playfair Display"/>
              </a:defRPr>
            </a:lvl8pPr>
            <a:lvl9pPr indent="0" lvl="8" marL="0" marR="0" rtl="0" algn="r">
              <a:spcBef>
                <a:spcPts val="0"/>
              </a:spcBef>
              <a:buNone/>
              <a:defRPr sz="12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noAutofit/>
          </a:bodyPr>
          <a:lstStyle>
            <a:lvl1pPr lvl="0" marR="0" rtl="0" algn="ctr">
              <a:lnSpc>
                <a:spcPct val="90000"/>
              </a:lnSpc>
              <a:spcBef>
                <a:spcPts val="0"/>
              </a:spcBef>
              <a:spcAft>
                <a:spcPts val="0"/>
              </a:spcAft>
              <a:buClr>
                <a:schemeClr val="dk1"/>
              </a:buClr>
              <a:buSzPts val="6000"/>
              <a:buFont typeface="Playfair Display"/>
              <a:buNone/>
              <a:defRPr b="0" i="0" sz="6000" u="none" cap="none" strike="noStrike">
                <a:solidFill>
                  <a:schemeClr val="dk1"/>
                </a:solidFill>
                <a:latin typeface="Playfair Display"/>
                <a:ea typeface="Playfair Display"/>
                <a:cs typeface="Playfair Display"/>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Playfair Display"/>
                <a:ea typeface="Playfair Display"/>
                <a:cs typeface="Playfair Display"/>
                <a:sym typeface="Playfair Display"/>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Playfair Display"/>
                <a:ea typeface="Playfair Display"/>
                <a:cs typeface="Playfair Display"/>
                <a:sym typeface="Playfair Display"/>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Playfair Display"/>
                <a:ea typeface="Playfair Display"/>
                <a:cs typeface="Playfair Display"/>
                <a:sym typeface="Playfair Display"/>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layfair Display"/>
                <a:ea typeface="Playfair Display"/>
                <a:cs typeface="Playfair Display"/>
                <a:sym typeface="Playfair Display"/>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layfair Display"/>
                <a:ea typeface="Playfair Display"/>
                <a:cs typeface="Playfair Display"/>
                <a:sym typeface="Playfair Display"/>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layfair Display"/>
                <a:ea typeface="Playfair Display"/>
                <a:cs typeface="Playfair Display"/>
                <a:sym typeface="Playfair Display"/>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layfair Display"/>
                <a:ea typeface="Playfair Display"/>
                <a:cs typeface="Playfair Display"/>
                <a:sym typeface="Playfair Display"/>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layfair Display"/>
                <a:ea typeface="Playfair Display"/>
                <a:cs typeface="Playfair Display"/>
                <a:sym typeface="Playfair Display"/>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layfair Display"/>
                <a:ea typeface="Playfair Display"/>
                <a:cs typeface="Playfair Display"/>
                <a:sym typeface="Playfair Display"/>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1pPr>
            <a:lvl2pPr indent="0" lvl="1"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2pPr>
            <a:lvl3pPr indent="0" lvl="2"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3pPr>
            <a:lvl4pPr indent="0" lvl="3"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4pPr>
            <a:lvl5pPr indent="0" lvl="4"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5pPr>
            <a:lvl6pPr indent="0" lvl="5"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6pPr>
            <a:lvl7pPr indent="0" lvl="6"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7pPr>
            <a:lvl8pPr indent="0" lvl="7"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8pPr>
            <a:lvl9pPr indent="0" lvl="8"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27" name="Shape 2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ngle Image">
  <p:cSld name="Single Image">
    <p:spTree>
      <p:nvGrpSpPr>
        <p:cNvPr id="28" name="Shape 28"/>
        <p:cNvGrpSpPr/>
        <p:nvPr/>
      </p:nvGrpSpPr>
      <p:grpSpPr>
        <a:xfrm>
          <a:off x="0" y="0"/>
          <a:ext cx="0" cy="0"/>
          <a:chOff x="0" y="0"/>
          <a:chExt cx="0" cy="0"/>
        </a:xfrm>
      </p:grpSpPr>
      <p:sp>
        <p:nvSpPr>
          <p:cNvPr id="29" name="Google Shape;29;p5"/>
          <p:cNvSpPr/>
          <p:nvPr>
            <p:ph idx="2" type="pic"/>
          </p:nvPr>
        </p:nvSpPr>
        <p:spPr>
          <a:xfrm>
            <a:off x="5170488" y="1143000"/>
            <a:ext cx="6075362" cy="4572000"/>
          </a:xfrm>
          <a:prstGeom prst="rect">
            <a:avLst/>
          </a:prstGeom>
          <a:solidFill>
            <a:srgbClr val="D8D8D8"/>
          </a:solid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1000"/>
              <a:buFont typeface="Arial"/>
              <a:buChar char="•"/>
              <a:defRPr b="0" i="0" sz="1000" u="none" cap="none" strike="noStrike">
                <a:solidFill>
                  <a:schemeClr val="dk1"/>
                </a:solidFill>
                <a:latin typeface="Playfair Display"/>
                <a:ea typeface="Playfair Display"/>
                <a:cs typeface="Playfair Display"/>
                <a:sym typeface="Playfair Display"/>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layfair Display"/>
                <a:ea typeface="Playfair Display"/>
                <a:cs typeface="Playfair Display"/>
                <a:sym typeface="Playfair Display"/>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efault Slide">
  <p:cSld name="1_Default Slide">
    <p:spTree>
      <p:nvGrpSpPr>
        <p:cNvPr id="30" name="Shape 3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6000"/>
              <a:buFont typeface="Playfair Display"/>
              <a:buNone/>
              <a:defRPr b="0" i="0" sz="6000" u="none" cap="none" strike="noStrike">
                <a:solidFill>
                  <a:schemeClr val="dk1"/>
                </a:solidFill>
                <a:latin typeface="Playfair Display"/>
                <a:ea typeface="Playfair Display"/>
                <a:cs typeface="Playfair Display"/>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7"/>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Playfair Display"/>
                <a:ea typeface="Playfair Display"/>
                <a:cs typeface="Playfair Display"/>
                <a:sym typeface="Playfair Display"/>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Playfair Display"/>
                <a:ea typeface="Playfair Display"/>
                <a:cs typeface="Playfair Display"/>
                <a:sym typeface="Playfair Display"/>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Playfair Display"/>
                <a:ea typeface="Playfair Display"/>
                <a:cs typeface="Playfair Display"/>
                <a:sym typeface="Playfair Display"/>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layfair Display"/>
                <a:ea typeface="Playfair Display"/>
                <a:cs typeface="Playfair Display"/>
                <a:sym typeface="Playfair Display"/>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layfair Display"/>
                <a:ea typeface="Playfair Display"/>
                <a:cs typeface="Playfair Display"/>
                <a:sym typeface="Playfair Display"/>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layfair Display"/>
                <a:ea typeface="Playfair Display"/>
                <a:cs typeface="Playfair Display"/>
                <a:sym typeface="Playfair Display"/>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layfair Display"/>
                <a:ea typeface="Playfair Display"/>
                <a:cs typeface="Playfair Display"/>
                <a:sym typeface="Playfair Display"/>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layfair Display"/>
                <a:ea typeface="Playfair Display"/>
                <a:cs typeface="Playfair Display"/>
                <a:sym typeface="Playfair Display"/>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layfair Display"/>
                <a:ea typeface="Playfair Display"/>
                <a:cs typeface="Playfair Display"/>
                <a:sym typeface="Playfair Display"/>
              </a:defRPr>
            </a:lvl9pPr>
          </a:lstStyle>
          <a:p/>
        </p:txBody>
      </p:sp>
      <p:sp>
        <p:nvSpPr>
          <p:cNvPr id="34" name="Google Shape;34;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35" name="Google Shape;35;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36" name="Google Shape;3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Playfair Display"/>
                <a:ea typeface="Playfair Display"/>
                <a:cs typeface="Playfair Display"/>
                <a:sym typeface="Playfair Display"/>
              </a:defRPr>
            </a:lvl1pPr>
            <a:lvl2pPr indent="0" lvl="1" marL="0" marR="0" rtl="0" algn="r">
              <a:spcBef>
                <a:spcPts val="0"/>
              </a:spcBef>
              <a:buNone/>
              <a:defRPr sz="1200">
                <a:solidFill>
                  <a:srgbClr val="888888"/>
                </a:solidFill>
                <a:latin typeface="Playfair Display"/>
                <a:ea typeface="Playfair Display"/>
                <a:cs typeface="Playfair Display"/>
                <a:sym typeface="Playfair Display"/>
              </a:defRPr>
            </a:lvl2pPr>
            <a:lvl3pPr indent="0" lvl="2" marL="0" marR="0" rtl="0" algn="r">
              <a:spcBef>
                <a:spcPts val="0"/>
              </a:spcBef>
              <a:buNone/>
              <a:defRPr sz="1200">
                <a:solidFill>
                  <a:srgbClr val="888888"/>
                </a:solidFill>
                <a:latin typeface="Playfair Display"/>
                <a:ea typeface="Playfair Display"/>
                <a:cs typeface="Playfair Display"/>
                <a:sym typeface="Playfair Display"/>
              </a:defRPr>
            </a:lvl3pPr>
            <a:lvl4pPr indent="0" lvl="3" marL="0" marR="0" rtl="0" algn="r">
              <a:spcBef>
                <a:spcPts val="0"/>
              </a:spcBef>
              <a:buNone/>
              <a:defRPr sz="1200">
                <a:solidFill>
                  <a:srgbClr val="888888"/>
                </a:solidFill>
                <a:latin typeface="Playfair Display"/>
                <a:ea typeface="Playfair Display"/>
                <a:cs typeface="Playfair Display"/>
                <a:sym typeface="Playfair Display"/>
              </a:defRPr>
            </a:lvl4pPr>
            <a:lvl5pPr indent="0" lvl="4" marL="0" marR="0" rtl="0" algn="r">
              <a:spcBef>
                <a:spcPts val="0"/>
              </a:spcBef>
              <a:buNone/>
              <a:defRPr sz="1200">
                <a:solidFill>
                  <a:srgbClr val="888888"/>
                </a:solidFill>
                <a:latin typeface="Playfair Display"/>
                <a:ea typeface="Playfair Display"/>
                <a:cs typeface="Playfair Display"/>
                <a:sym typeface="Playfair Display"/>
              </a:defRPr>
            </a:lvl5pPr>
            <a:lvl6pPr indent="0" lvl="5" marL="0" marR="0" rtl="0" algn="r">
              <a:spcBef>
                <a:spcPts val="0"/>
              </a:spcBef>
              <a:buNone/>
              <a:defRPr sz="1200">
                <a:solidFill>
                  <a:srgbClr val="888888"/>
                </a:solidFill>
                <a:latin typeface="Playfair Display"/>
                <a:ea typeface="Playfair Display"/>
                <a:cs typeface="Playfair Display"/>
                <a:sym typeface="Playfair Display"/>
              </a:defRPr>
            </a:lvl6pPr>
            <a:lvl7pPr indent="0" lvl="6" marL="0" marR="0" rtl="0" algn="r">
              <a:spcBef>
                <a:spcPts val="0"/>
              </a:spcBef>
              <a:buNone/>
              <a:defRPr sz="1200">
                <a:solidFill>
                  <a:srgbClr val="888888"/>
                </a:solidFill>
                <a:latin typeface="Playfair Display"/>
                <a:ea typeface="Playfair Display"/>
                <a:cs typeface="Playfair Display"/>
                <a:sym typeface="Playfair Display"/>
              </a:defRPr>
            </a:lvl7pPr>
            <a:lvl8pPr indent="0" lvl="7" marL="0" marR="0" rtl="0" algn="r">
              <a:spcBef>
                <a:spcPts val="0"/>
              </a:spcBef>
              <a:buNone/>
              <a:defRPr sz="1200">
                <a:solidFill>
                  <a:srgbClr val="888888"/>
                </a:solidFill>
                <a:latin typeface="Playfair Display"/>
                <a:ea typeface="Playfair Display"/>
                <a:cs typeface="Playfair Display"/>
                <a:sym typeface="Playfair Display"/>
              </a:defRPr>
            </a:lvl8pPr>
            <a:lvl9pPr indent="0" lvl="8" marL="0" marR="0" rtl="0" algn="r">
              <a:spcBef>
                <a:spcPts val="0"/>
              </a:spcBef>
              <a:buNone/>
              <a:defRPr sz="12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Playfair Display"/>
              <a:buNone/>
              <a:defRPr b="0" i="0" sz="4400" u="none" cap="none" strike="noStrike">
                <a:solidFill>
                  <a:schemeClr val="dk1"/>
                </a:solidFill>
                <a:latin typeface="Playfair Display"/>
                <a:ea typeface="Playfair Display"/>
                <a:cs typeface="Playfair Display"/>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8"/>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layfair Display"/>
                <a:ea typeface="Playfair Display"/>
                <a:cs typeface="Playfair Display"/>
                <a:sym typeface="Playfair Display"/>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layfair Display"/>
                <a:ea typeface="Playfair Display"/>
                <a:cs typeface="Playfair Display"/>
                <a:sym typeface="Playfair Display"/>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9pPr>
          </a:lstStyle>
          <a:p/>
        </p:txBody>
      </p:sp>
      <p:sp>
        <p:nvSpPr>
          <p:cNvPr id="40" name="Google Shape;40;p8"/>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layfair Display"/>
                <a:ea typeface="Playfair Display"/>
                <a:cs typeface="Playfair Display"/>
                <a:sym typeface="Playfair Display"/>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layfair Display"/>
                <a:ea typeface="Playfair Display"/>
                <a:cs typeface="Playfair Display"/>
                <a:sym typeface="Playfair Display"/>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9pPr>
          </a:lstStyle>
          <a:p/>
        </p:txBody>
      </p:sp>
      <p:sp>
        <p:nvSpPr>
          <p:cNvPr id="41" name="Google Shape;41;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42" name="Google Shape;42;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43" name="Google Shape;4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Playfair Display"/>
                <a:ea typeface="Playfair Display"/>
                <a:cs typeface="Playfair Display"/>
                <a:sym typeface="Playfair Display"/>
              </a:defRPr>
            </a:lvl1pPr>
            <a:lvl2pPr indent="0" lvl="1" marL="0" marR="0" rtl="0" algn="r">
              <a:spcBef>
                <a:spcPts val="0"/>
              </a:spcBef>
              <a:buNone/>
              <a:defRPr sz="1200">
                <a:solidFill>
                  <a:srgbClr val="888888"/>
                </a:solidFill>
                <a:latin typeface="Playfair Display"/>
                <a:ea typeface="Playfair Display"/>
                <a:cs typeface="Playfair Display"/>
                <a:sym typeface="Playfair Display"/>
              </a:defRPr>
            </a:lvl2pPr>
            <a:lvl3pPr indent="0" lvl="2" marL="0" marR="0" rtl="0" algn="r">
              <a:spcBef>
                <a:spcPts val="0"/>
              </a:spcBef>
              <a:buNone/>
              <a:defRPr sz="1200">
                <a:solidFill>
                  <a:srgbClr val="888888"/>
                </a:solidFill>
                <a:latin typeface="Playfair Display"/>
                <a:ea typeface="Playfair Display"/>
                <a:cs typeface="Playfair Display"/>
                <a:sym typeface="Playfair Display"/>
              </a:defRPr>
            </a:lvl3pPr>
            <a:lvl4pPr indent="0" lvl="3" marL="0" marR="0" rtl="0" algn="r">
              <a:spcBef>
                <a:spcPts val="0"/>
              </a:spcBef>
              <a:buNone/>
              <a:defRPr sz="1200">
                <a:solidFill>
                  <a:srgbClr val="888888"/>
                </a:solidFill>
                <a:latin typeface="Playfair Display"/>
                <a:ea typeface="Playfair Display"/>
                <a:cs typeface="Playfair Display"/>
                <a:sym typeface="Playfair Display"/>
              </a:defRPr>
            </a:lvl4pPr>
            <a:lvl5pPr indent="0" lvl="4" marL="0" marR="0" rtl="0" algn="r">
              <a:spcBef>
                <a:spcPts val="0"/>
              </a:spcBef>
              <a:buNone/>
              <a:defRPr sz="1200">
                <a:solidFill>
                  <a:srgbClr val="888888"/>
                </a:solidFill>
                <a:latin typeface="Playfair Display"/>
                <a:ea typeface="Playfair Display"/>
                <a:cs typeface="Playfair Display"/>
                <a:sym typeface="Playfair Display"/>
              </a:defRPr>
            </a:lvl5pPr>
            <a:lvl6pPr indent="0" lvl="5" marL="0" marR="0" rtl="0" algn="r">
              <a:spcBef>
                <a:spcPts val="0"/>
              </a:spcBef>
              <a:buNone/>
              <a:defRPr sz="1200">
                <a:solidFill>
                  <a:srgbClr val="888888"/>
                </a:solidFill>
                <a:latin typeface="Playfair Display"/>
                <a:ea typeface="Playfair Display"/>
                <a:cs typeface="Playfair Display"/>
                <a:sym typeface="Playfair Display"/>
              </a:defRPr>
            </a:lvl6pPr>
            <a:lvl7pPr indent="0" lvl="6" marL="0" marR="0" rtl="0" algn="r">
              <a:spcBef>
                <a:spcPts val="0"/>
              </a:spcBef>
              <a:buNone/>
              <a:defRPr sz="1200">
                <a:solidFill>
                  <a:srgbClr val="888888"/>
                </a:solidFill>
                <a:latin typeface="Playfair Display"/>
                <a:ea typeface="Playfair Display"/>
                <a:cs typeface="Playfair Display"/>
                <a:sym typeface="Playfair Display"/>
              </a:defRPr>
            </a:lvl7pPr>
            <a:lvl8pPr indent="0" lvl="7" marL="0" marR="0" rtl="0" algn="r">
              <a:spcBef>
                <a:spcPts val="0"/>
              </a:spcBef>
              <a:buNone/>
              <a:defRPr sz="1200">
                <a:solidFill>
                  <a:srgbClr val="888888"/>
                </a:solidFill>
                <a:latin typeface="Playfair Display"/>
                <a:ea typeface="Playfair Display"/>
                <a:cs typeface="Playfair Display"/>
                <a:sym typeface="Playfair Display"/>
              </a:defRPr>
            </a:lvl8pPr>
            <a:lvl9pPr indent="0" lvl="8" marL="0" marR="0" rtl="0" algn="r">
              <a:spcBef>
                <a:spcPts val="0"/>
              </a:spcBef>
              <a:buNone/>
              <a:defRPr sz="12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Playfair Display"/>
              <a:buNone/>
              <a:defRPr b="0" i="0" sz="4400" u="none" cap="none" strike="noStrike">
                <a:solidFill>
                  <a:schemeClr val="dk1"/>
                </a:solidFill>
                <a:latin typeface="Playfair Display"/>
                <a:ea typeface="Playfair Display"/>
                <a:cs typeface="Playfair Display"/>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9"/>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Playfair Display"/>
                <a:ea typeface="Playfair Display"/>
                <a:cs typeface="Playfair Display"/>
                <a:sym typeface="Playfair Display"/>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Playfair Display"/>
                <a:ea typeface="Playfair Display"/>
                <a:cs typeface="Playfair Display"/>
                <a:sym typeface="Playfair Display"/>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Playfair Display"/>
                <a:ea typeface="Playfair Display"/>
                <a:cs typeface="Playfair Display"/>
                <a:sym typeface="Playfair Display"/>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layfair Display"/>
                <a:ea typeface="Playfair Display"/>
                <a:cs typeface="Playfair Display"/>
                <a:sym typeface="Playfair Display"/>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layfair Display"/>
                <a:ea typeface="Playfair Display"/>
                <a:cs typeface="Playfair Display"/>
                <a:sym typeface="Playfair Display"/>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layfair Display"/>
                <a:ea typeface="Playfair Display"/>
                <a:cs typeface="Playfair Display"/>
                <a:sym typeface="Playfair Display"/>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layfair Display"/>
                <a:ea typeface="Playfair Display"/>
                <a:cs typeface="Playfair Display"/>
                <a:sym typeface="Playfair Display"/>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layfair Display"/>
                <a:ea typeface="Playfair Display"/>
                <a:cs typeface="Playfair Display"/>
                <a:sym typeface="Playfair Display"/>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layfair Display"/>
                <a:ea typeface="Playfair Display"/>
                <a:cs typeface="Playfair Display"/>
                <a:sym typeface="Playfair Display"/>
              </a:defRPr>
            </a:lvl9pPr>
          </a:lstStyle>
          <a:p/>
        </p:txBody>
      </p:sp>
      <p:sp>
        <p:nvSpPr>
          <p:cNvPr id="47" name="Google Shape;47;p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layfair Display"/>
                <a:ea typeface="Playfair Display"/>
                <a:cs typeface="Playfair Display"/>
                <a:sym typeface="Playfair Display"/>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layfair Display"/>
                <a:ea typeface="Playfair Display"/>
                <a:cs typeface="Playfair Display"/>
                <a:sym typeface="Playfair Display"/>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9pPr>
          </a:lstStyle>
          <a:p/>
        </p:txBody>
      </p:sp>
      <p:sp>
        <p:nvSpPr>
          <p:cNvPr id="48" name="Google Shape;48;p9"/>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Playfair Display"/>
                <a:ea typeface="Playfair Display"/>
                <a:cs typeface="Playfair Display"/>
                <a:sym typeface="Playfair Display"/>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Playfair Display"/>
                <a:ea typeface="Playfair Display"/>
                <a:cs typeface="Playfair Display"/>
                <a:sym typeface="Playfair Display"/>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Playfair Display"/>
                <a:ea typeface="Playfair Display"/>
                <a:cs typeface="Playfair Display"/>
                <a:sym typeface="Playfair Display"/>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layfair Display"/>
                <a:ea typeface="Playfair Display"/>
                <a:cs typeface="Playfair Display"/>
                <a:sym typeface="Playfair Display"/>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layfair Display"/>
                <a:ea typeface="Playfair Display"/>
                <a:cs typeface="Playfair Display"/>
                <a:sym typeface="Playfair Display"/>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layfair Display"/>
                <a:ea typeface="Playfair Display"/>
                <a:cs typeface="Playfair Display"/>
                <a:sym typeface="Playfair Display"/>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layfair Display"/>
                <a:ea typeface="Playfair Display"/>
                <a:cs typeface="Playfair Display"/>
                <a:sym typeface="Playfair Display"/>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layfair Display"/>
                <a:ea typeface="Playfair Display"/>
                <a:cs typeface="Playfair Display"/>
                <a:sym typeface="Playfair Display"/>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layfair Display"/>
                <a:ea typeface="Playfair Display"/>
                <a:cs typeface="Playfair Display"/>
                <a:sym typeface="Playfair Display"/>
              </a:defRPr>
            </a:lvl9pPr>
          </a:lstStyle>
          <a:p/>
        </p:txBody>
      </p:sp>
      <p:sp>
        <p:nvSpPr>
          <p:cNvPr id="49" name="Google Shape;49;p9"/>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layfair Display"/>
                <a:ea typeface="Playfair Display"/>
                <a:cs typeface="Playfair Display"/>
                <a:sym typeface="Playfair Display"/>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layfair Display"/>
                <a:ea typeface="Playfair Display"/>
                <a:cs typeface="Playfair Display"/>
                <a:sym typeface="Playfair Display"/>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9pPr>
          </a:lstStyle>
          <a:p/>
        </p:txBody>
      </p:sp>
      <p:sp>
        <p:nvSpPr>
          <p:cNvPr id="50" name="Google Shape;50;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51" name="Google Shape;51;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52" name="Google Shape;5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Playfair Display"/>
                <a:ea typeface="Playfair Display"/>
                <a:cs typeface="Playfair Display"/>
                <a:sym typeface="Playfair Display"/>
              </a:defRPr>
            </a:lvl1pPr>
            <a:lvl2pPr indent="0" lvl="1" marL="0" marR="0" rtl="0" algn="r">
              <a:spcBef>
                <a:spcPts val="0"/>
              </a:spcBef>
              <a:buNone/>
              <a:defRPr sz="1200">
                <a:solidFill>
                  <a:srgbClr val="888888"/>
                </a:solidFill>
                <a:latin typeface="Playfair Display"/>
                <a:ea typeface="Playfair Display"/>
                <a:cs typeface="Playfair Display"/>
                <a:sym typeface="Playfair Display"/>
              </a:defRPr>
            </a:lvl2pPr>
            <a:lvl3pPr indent="0" lvl="2" marL="0" marR="0" rtl="0" algn="r">
              <a:spcBef>
                <a:spcPts val="0"/>
              </a:spcBef>
              <a:buNone/>
              <a:defRPr sz="1200">
                <a:solidFill>
                  <a:srgbClr val="888888"/>
                </a:solidFill>
                <a:latin typeface="Playfair Display"/>
                <a:ea typeface="Playfair Display"/>
                <a:cs typeface="Playfair Display"/>
                <a:sym typeface="Playfair Display"/>
              </a:defRPr>
            </a:lvl3pPr>
            <a:lvl4pPr indent="0" lvl="3" marL="0" marR="0" rtl="0" algn="r">
              <a:spcBef>
                <a:spcPts val="0"/>
              </a:spcBef>
              <a:buNone/>
              <a:defRPr sz="1200">
                <a:solidFill>
                  <a:srgbClr val="888888"/>
                </a:solidFill>
                <a:latin typeface="Playfair Display"/>
                <a:ea typeface="Playfair Display"/>
                <a:cs typeface="Playfair Display"/>
                <a:sym typeface="Playfair Display"/>
              </a:defRPr>
            </a:lvl4pPr>
            <a:lvl5pPr indent="0" lvl="4" marL="0" marR="0" rtl="0" algn="r">
              <a:spcBef>
                <a:spcPts val="0"/>
              </a:spcBef>
              <a:buNone/>
              <a:defRPr sz="1200">
                <a:solidFill>
                  <a:srgbClr val="888888"/>
                </a:solidFill>
                <a:latin typeface="Playfair Display"/>
                <a:ea typeface="Playfair Display"/>
                <a:cs typeface="Playfair Display"/>
                <a:sym typeface="Playfair Display"/>
              </a:defRPr>
            </a:lvl5pPr>
            <a:lvl6pPr indent="0" lvl="5" marL="0" marR="0" rtl="0" algn="r">
              <a:spcBef>
                <a:spcPts val="0"/>
              </a:spcBef>
              <a:buNone/>
              <a:defRPr sz="1200">
                <a:solidFill>
                  <a:srgbClr val="888888"/>
                </a:solidFill>
                <a:latin typeface="Playfair Display"/>
                <a:ea typeface="Playfair Display"/>
                <a:cs typeface="Playfair Display"/>
                <a:sym typeface="Playfair Display"/>
              </a:defRPr>
            </a:lvl6pPr>
            <a:lvl7pPr indent="0" lvl="6" marL="0" marR="0" rtl="0" algn="r">
              <a:spcBef>
                <a:spcPts val="0"/>
              </a:spcBef>
              <a:buNone/>
              <a:defRPr sz="1200">
                <a:solidFill>
                  <a:srgbClr val="888888"/>
                </a:solidFill>
                <a:latin typeface="Playfair Display"/>
                <a:ea typeface="Playfair Display"/>
                <a:cs typeface="Playfair Display"/>
                <a:sym typeface="Playfair Display"/>
              </a:defRPr>
            </a:lvl7pPr>
            <a:lvl8pPr indent="0" lvl="7" marL="0" marR="0" rtl="0" algn="r">
              <a:spcBef>
                <a:spcPts val="0"/>
              </a:spcBef>
              <a:buNone/>
              <a:defRPr sz="1200">
                <a:solidFill>
                  <a:srgbClr val="888888"/>
                </a:solidFill>
                <a:latin typeface="Playfair Display"/>
                <a:ea typeface="Playfair Display"/>
                <a:cs typeface="Playfair Display"/>
                <a:sym typeface="Playfair Display"/>
              </a:defRPr>
            </a:lvl8pPr>
            <a:lvl9pPr indent="0" lvl="8" marL="0" marR="0" rtl="0" algn="r">
              <a:spcBef>
                <a:spcPts val="0"/>
              </a:spcBef>
              <a:buNone/>
              <a:defRPr sz="12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1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Playfair Display"/>
              <a:buNone/>
              <a:defRPr b="0" i="0" sz="4400" u="none" cap="none" strike="noStrike">
                <a:solidFill>
                  <a:schemeClr val="dk1"/>
                </a:solidFill>
                <a:latin typeface="Playfair Display"/>
                <a:ea typeface="Playfair Display"/>
                <a:cs typeface="Playfair Display"/>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56" name="Google Shape;5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sz="1200">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57" name="Google Shape;5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Playfair Display"/>
                <a:ea typeface="Playfair Display"/>
                <a:cs typeface="Playfair Display"/>
                <a:sym typeface="Playfair Display"/>
              </a:defRPr>
            </a:lvl1pPr>
            <a:lvl2pPr indent="0" lvl="1" marL="0" marR="0" rtl="0" algn="r">
              <a:spcBef>
                <a:spcPts val="0"/>
              </a:spcBef>
              <a:buNone/>
              <a:defRPr sz="1200">
                <a:solidFill>
                  <a:srgbClr val="888888"/>
                </a:solidFill>
                <a:latin typeface="Playfair Display"/>
                <a:ea typeface="Playfair Display"/>
                <a:cs typeface="Playfair Display"/>
                <a:sym typeface="Playfair Display"/>
              </a:defRPr>
            </a:lvl2pPr>
            <a:lvl3pPr indent="0" lvl="2" marL="0" marR="0" rtl="0" algn="r">
              <a:spcBef>
                <a:spcPts val="0"/>
              </a:spcBef>
              <a:buNone/>
              <a:defRPr sz="1200">
                <a:solidFill>
                  <a:srgbClr val="888888"/>
                </a:solidFill>
                <a:latin typeface="Playfair Display"/>
                <a:ea typeface="Playfair Display"/>
                <a:cs typeface="Playfair Display"/>
                <a:sym typeface="Playfair Display"/>
              </a:defRPr>
            </a:lvl3pPr>
            <a:lvl4pPr indent="0" lvl="3" marL="0" marR="0" rtl="0" algn="r">
              <a:spcBef>
                <a:spcPts val="0"/>
              </a:spcBef>
              <a:buNone/>
              <a:defRPr sz="1200">
                <a:solidFill>
                  <a:srgbClr val="888888"/>
                </a:solidFill>
                <a:latin typeface="Playfair Display"/>
                <a:ea typeface="Playfair Display"/>
                <a:cs typeface="Playfair Display"/>
                <a:sym typeface="Playfair Display"/>
              </a:defRPr>
            </a:lvl4pPr>
            <a:lvl5pPr indent="0" lvl="4" marL="0" marR="0" rtl="0" algn="r">
              <a:spcBef>
                <a:spcPts val="0"/>
              </a:spcBef>
              <a:buNone/>
              <a:defRPr sz="1200">
                <a:solidFill>
                  <a:srgbClr val="888888"/>
                </a:solidFill>
                <a:latin typeface="Playfair Display"/>
                <a:ea typeface="Playfair Display"/>
                <a:cs typeface="Playfair Display"/>
                <a:sym typeface="Playfair Display"/>
              </a:defRPr>
            </a:lvl5pPr>
            <a:lvl6pPr indent="0" lvl="5" marL="0" marR="0" rtl="0" algn="r">
              <a:spcBef>
                <a:spcPts val="0"/>
              </a:spcBef>
              <a:buNone/>
              <a:defRPr sz="1200">
                <a:solidFill>
                  <a:srgbClr val="888888"/>
                </a:solidFill>
                <a:latin typeface="Playfair Display"/>
                <a:ea typeface="Playfair Display"/>
                <a:cs typeface="Playfair Display"/>
                <a:sym typeface="Playfair Display"/>
              </a:defRPr>
            </a:lvl6pPr>
            <a:lvl7pPr indent="0" lvl="6" marL="0" marR="0" rtl="0" algn="r">
              <a:spcBef>
                <a:spcPts val="0"/>
              </a:spcBef>
              <a:buNone/>
              <a:defRPr sz="1200">
                <a:solidFill>
                  <a:srgbClr val="888888"/>
                </a:solidFill>
                <a:latin typeface="Playfair Display"/>
                <a:ea typeface="Playfair Display"/>
                <a:cs typeface="Playfair Display"/>
                <a:sym typeface="Playfair Display"/>
              </a:defRPr>
            </a:lvl7pPr>
            <a:lvl8pPr indent="0" lvl="7" marL="0" marR="0" rtl="0" algn="r">
              <a:spcBef>
                <a:spcPts val="0"/>
              </a:spcBef>
              <a:buNone/>
              <a:defRPr sz="1200">
                <a:solidFill>
                  <a:srgbClr val="888888"/>
                </a:solidFill>
                <a:latin typeface="Playfair Display"/>
                <a:ea typeface="Playfair Display"/>
                <a:cs typeface="Playfair Display"/>
                <a:sym typeface="Playfair Display"/>
              </a:defRPr>
            </a:lvl8pPr>
            <a:lvl9pPr indent="0" lvl="8" marL="0" marR="0" rtl="0" algn="r">
              <a:spcBef>
                <a:spcPts val="0"/>
              </a:spcBef>
              <a:buNone/>
              <a:defRPr sz="1200">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Playfair Display"/>
              <a:buNone/>
              <a:defRPr b="0" i="0" sz="4400" u="none" cap="none" strike="noStrike">
                <a:solidFill>
                  <a:schemeClr val="dk1"/>
                </a:solidFill>
                <a:latin typeface="Playfair Display"/>
                <a:ea typeface="Playfair Display"/>
                <a:cs typeface="Playfair Display"/>
                <a:sym typeface="Playfair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layfair Display"/>
                <a:ea typeface="Playfair Display"/>
                <a:cs typeface="Playfair Display"/>
                <a:sym typeface="Playfair Display"/>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layfair Display"/>
                <a:ea typeface="Playfair Display"/>
                <a:cs typeface="Playfair Display"/>
                <a:sym typeface="Playfair Display"/>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layfair Display"/>
                <a:ea typeface="Playfair Display"/>
                <a:cs typeface="Playfair Display"/>
                <a:sym typeface="Playfair Display"/>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fair Display"/>
                <a:ea typeface="Playfair Display"/>
                <a:cs typeface="Playfair Display"/>
                <a:sym typeface="Playfair Display"/>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200" u="none" cap="none" strike="noStrike">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1200" u="none" cap="none" strike="noStrike">
                <a:solidFill>
                  <a:srgbClr val="888888"/>
                </a:solidFill>
                <a:latin typeface="Playfair Display"/>
                <a:ea typeface="Playfair Display"/>
                <a:cs typeface="Playfair Display"/>
                <a:sym typeface="Playfair Display"/>
              </a:defRPr>
            </a:lvl1pPr>
            <a:lvl2pPr lvl="1"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2pPr>
            <a:lvl3pPr lvl="2"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3pPr>
            <a:lvl4pPr lvl="3"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4pPr>
            <a:lvl5pPr lvl="4"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5pPr>
            <a:lvl6pPr lvl="5"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6pPr>
            <a:lvl7pPr lvl="6"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7pPr>
            <a:lvl8pPr lvl="7"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8pPr>
            <a:lvl9pPr lvl="8" marR="0" rtl="0" algn="l">
              <a:spcBef>
                <a:spcPts val="0"/>
              </a:spcBef>
              <a:spcAft>
                <a:spcPts val="0"/>
              </a:spcAft>
              <a:buSzPts val="1400"/>
              <a:buNone/>
              <a:defRPr b="0" i="0" sz="1800" u="none" cap="none" strike="noStrike">
                <a:solidFill>
                  <a:schemeClr val="dk1"/>
                </a:solidFill>
                <a:latin typeface="Playfair Display"/>
                <a:ea typeface="Playfair Display"/>
                <a:cs typeface="Playfair Display"/>
                <a:sym typeface="Playfair Display"/>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1pPr>
            <a:lvl2pPr indent="0" lvl="1"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2pPr>
            <a:lvl3pPr indent="0" lvl="2"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3pPr>
            <a:lvl4pPr indent="0" lvl="3"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4pPr>
            <a:lvl5pPr indent="0" lvl="4"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5pPr>
            <a:lvl6pPr indent="0" lvl="5"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6pPr>
            <a:lvl7pPr indent="0" lvl="6"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7pPr>
            <a:lvl8pPr indent="0" lvl="7"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8pPr>
            <a:lvl9pPr indent="0" lvl="8" marL="0" marR="0" rtl="0" algn="r">
              <a:spcBef>
                <a:spcPts val="0"/>
              </a:spcBef>
              <a:buNone/>
              <a:defRPr b="0" i="0" sz="1200" u="none" cap="none" strike="noStrike">
                <a:solidFill>
                  <a:srgbClr val="888888"/>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PH"/>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p:nvPr/>
        </p:nvSpPr>
        <p:spPr>
          <a:xfrm rot="-5400000">
            <a:off x="4987179" y="272023"/>
            <a:ext cx="1568894" cy="1352495"/>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93" name="Google Shape;93;p16"/>
          <p:cNvSpPr/>
          <p:nvPr/>
        </p:nvSpPr>
        <p:spPr>
          <a:xfrm rot="5400000">
            <a:off x="2208160" y="1588697"/>
            <a:ext cx="1200330" cy="1034768"/>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94" name="Google Shape;94;p16"/>
          <p:cNvSpPr txBox="1"/>
          <p:nvPr/>
        </p:nvSpPr>
        <p:spPr>
          <a:xfrm>
            <a:off x="418475" y="864100"/>
            <a:ext cx="5910900" cy="1200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PH" sz="5500">
                <a:solidFill>
                  <a:schemeClr val="dk1"/>
                </a:solidFill>
                <a:latin typeface="Playfair Display"/>
                <a:ea typeface="Playfair Display"/>
                <a:cs typeface="Playfair Display"/>
                <a:sym typeface="Playfair Display"/>
              </a:rPr>
              <a:t>Team Galvatron: Content Aggregator</a:t>
            </a:r>
            <a:endParaRPr sz="5500"/>
          </a:p>
        </p:txBody>
      </p:sp>
      <p:sp>
        <p:nvSpPr>
          <p:cNvPr id="95" name="Google Shape;95;p16"/>
          <p:cNvSpPr txBox="1"/>
          <p:nvPr/>
        </p:nvSpPr>
        <p:spPr>
          <a:xfrm>
            <a:off x="1061974" y="4418873"/>
            <a:ext cx="47097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PH" sz="1800">
                <a:solidFill>
                  <a:schemeClr val="dk1"/>
                </a:solidFill>
                <a:latin typeface="Playfair Display"/>
                <a:ea typeface="Playfair Display"/>
                <a:cs typeface="Playfair Display"/>
                <a:sym typeface="Playfair Display"/>
              </a:rPr>
              <a:t>Tyler Nee, Tony Kong, Vickie Yen, Yuting Wen, Peter Han, David Guo, Pengwei Zhou </a:t>
            </a:r>
            <a:endParaRPr/>
          </a:p>
        </p:txBody>
      </p:sp>
      <p:sp>
        <p:nvSpPr>
          <p:cNvPr id="96" name="Google Shape;96;p16"/>
          <p:cNvSpPr/>
          <p:nvPr/>
        </p:nvSpPr>
        <p:spPr>
          <a:xfrm rot="5400000">
            <a:off x="6227449" y="991938"/>
            <a:ext cx="5654100" cy="4874100"/>
          </a:xfrm>
          <a:prstGeom prst="triangle">
            <a:avLst>
              <a:gd fmla="val 50000" name="adj"/>
            </a:avLst>
          </a:prstGeom>
          <a:blipFill rotWithShape="0">
            <a:blip r:embed="rId3">
              <a:alphaModFix/>
            </a:blip>
            <a:stretch>
              <a:fillRect b="0" l="-57090" r="-1"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97" name="Google Shape;97;p16"/>
          <p:cNvSpPr/>
          <p:nvPr/>
        </p:nvSpPr>
        <p:spPr>
          <a:xfrm rot="5400000">
            <a:off x="5644819" y="2907908"/>
            <a:ext cx="2924093" cy="252077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98" name="Google Shape;98;p16"/>
          <p:cNvSpPr/>
          <p:nvPr/>
        </p:nvSpPr>
        <p:spPr>
          <a:xfrm rot="-5400000">
            <a:off x="8165590" y="2907908"/>
            <a:ext cx="2924093" cy="252077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99" name="Google Shape;99;p16"/>
          <p:cNvSpPr/>
          <p:nvPr/>
        </p:nvSpPr>
        <p:spPr>
          <a:xfrm rot="5400000">
            <a:off x="-82781" y="3004504"/>
            <a:ext cx="1200330" cy="1034768"/>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100" name="Google Shape;100;p16"/>
          <p:cNvSpPr/>
          <p:nvPr/>
        </p:nvSpPr>
        <p:spPr>
          <a:xfrm rot="-5400000">
            <a:off x="6306408" y="4180093"/>
            <a:ext cx="1963846" cy="1692971"/>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
        <p:nvSpPr>
          <p:cNvPr id="101" name="Google Shape;101;p16"/>
          <p:cNvSpPr/>
          <p:nvPr/>
        </p:nvSpPr>
        <p:spPr>
          <a:xfrm rot="5400000">
            <a:off x="9885670" y="430886"/>
            <a:ext cx="1200330" cy="1034768"/>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5"/>
          <p:cNvSpPr txBox="1"/>
          <p:nvPr/>
        </p:nvSpPr>
        <p:spPr>
          <a:xfrm>
            <a:off x="4528499" y="3013500"/>
            <a:ext cx="31350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PH" sz="4800">
                <a:solidFill>
                  <a:schemeClr val="dk1"/>
                </a:solidFill>
                <a:latin typeface="Playfair Display"/>
                <a:ea typeface="Playfair Display"/>
                <a:cs typeface="Playfair Display"/>
                <a:sym typeface="Playfair Display"/>
              </a:rPr>
              <a:t>Q </a:t>
            </a:r>
            <a:r>
              <a:rPr lang="en-PH" sz="4800">
                <a:solidFill>
                  <a:schemeClr val="dk1"/>
                </a:solidFill>
                <a:latin typeface="Playfair Display"/>
                <a:ea typeface="Playfair Display"/>
                <a:cs typeface="Playfair Display"/>
                <a:sym typeface="Playfair Display"/>
              </a:rPr>
              <a:t>&amp;</a:t>
            </a:r>
            <a:r>
              <a:rPr lang="en-PH" sz="4800">
                <a:solidFill>
                  <a:schemeClr val="dk1"/>
                </a:solidFill>
                <a:latin typeface="Playfair Display"/>
                <a:ea typeface="Playfair Display"/>
                <a:cs typeface="Playfair Display"/>
                <a:sym typeface="Playfair Display"/>
              </a:rPr>
              <a:t> A</a:t>
            </a:r>
            <a:endParaRPr/>
          </a:p>
        </p:txBody>
      </p:sp>
      <p:grpSp>
        <p:nvGrpSpPr>
          <p:cNvPr id="232" name="Google Shape;232;p25"/>
          <p:cNvGrpSpPr/>
          <p:nvPr/>
        </p:nvGrpSpPr>
        <p:grpSpPr>
          <a:xfrm>
            <a:off x="7095720" y="3061650"/>
            <a:ext cx="336536" cy="734700"/>
            <a:chOff x="6790954" y="2949153"/>
            <a:chExt cx="633300" cy="734700"/>
          </a:xfrm>
        </p:grpSpPr>
        <p:sp>
          <p:nvSpPr>
            <p:cNvPr id="233" name="Google Shape;233;p25"/>
            <p:cNvSpPr/>
            <p:nvPr/>
          </p:nvSpPr>
          <p:spPr>
            <a:xfrm rot="5400000">
              <a:off x="6740254" y="2999853"/>
              <a:ext cx="734700" cy="6333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234" name="Google Shape;234;p25"/>
            <p:cNvSpPr/>
            <p:nvPr/>
          </p:nvSpPr>
          <p:spPr>
            <a:xfrm rot="5400000">
              <a:off x="6949654" y="3209239"/>
              <a:ext cx="509700" cy="4395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sp>
        <p:nvSpPr>
          <p:cNvPr id="235" name="Google Shape;235;p25"/>
          <p:cNvSpPr txBox="1"/>
          <p:nvPr/>
        </p:nvSpPr>
        <p:spPr>
          <a:xfrm>
            <a:off x="539625" y="1517750"/>
            <a:ext cx="10748100" cy="39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p:nvPr/>
        </p:nvSpPr>
        <p:spPr>
          <a:xfrm rot="-5400000">
            <a:off x="7326098" y="5348248"/>
            <a:ext cx="1048200" cy="9036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07" name="Google Shape;107;p17"/>
          <p:cNvSpPr txBox="1"/>
          <p:nvPr/>
        </p:nvSpPr>
        <p:spPr>
          <a:xfrm>
            <a:off x="936575" y="1453400"/>
            <a:ext cx="2883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4800">
                <a:solidFill>
                  <a:schemeClr val="dk1"/>
                </a:solidFill>
                <a:latin typeface="Playfair Display"/>
                <a:ea typeface="Playfair Display"/>
                <a:cs typeface="Playfair Display"/>
                <a:sym typeface="Playfair Display"/>
              </a:rPr>
              <a:t>Roles</a:t>
            </a:r>
            <a:endParaRPr/>
          </a:p>
        </p:txBody>
      </p:sp>
      <p:sp>
        <p:nvSpPr>
          <p:cNvPr id="108" name="Google Shape;108;p17"/>
          <p:cNvSpPr txBox="1"/>
          <p:nvPr/>
        </p:nvSpPr>
        <p:spPr>
          <a:xfrm>
            <a:off x="381000" y="1087775"/>
            <a:ext cx="34230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PH" sz="1800">
                <a:solidFill>
                  <a:schemeClr val="dk1"/>
                </a:solidFill>
                <a:latin typeface="Playfair Display"/>
                <a:ea typeface="Playfair Display"/>
                <a:cs typeface="Playfair Display"/>
                <a:sym typeface="Playfair Display"/>
              </a:rPr>
              <a:t>Introducing the Team</a:t>
            </a:r>
            <a:endParaRPr/>
          </a:p>
        </p:txBody>
      </p:sp>
      <p:sp>
        <p:nvSpPr>
          <p:cNvPr id="109" name="Google Shape;109;p17"/>
          <p:cNvSpPr/>
          <p:nvPr/>
        </p:nvSpPr>
        <p:spPr>
          <a:xfrm>
            <a:off x="1020142" y="1009184"/>
            <a:ext cx="2320500" cy="7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fair Display"/>
              <a:ea typeface="Playfair Display"/>
              <a:cs typeface="Playfair Display"/>
              <a:sym typeface="Playfair Display"/>
            </a:endParaRPr>
          </a:p>
        </p:txBody>
      </p:sp>
      <p:grpSp>
        <p:nvGrpSpPr>
          <p:cNvPr id="110" name="Google Shape;110;p17"/>
          <p:cNvGrpSpPr/>
          <p:nvPr/>
        </p:nvGrpSpPr>
        <p:grpSpPr>
          <a:xfrm>
            <a:off x="2803293" y="1545412"/>
            <a:ext cx="633300" cy="744924"/>
            <a:chOff x="2557779" y="347666"/>
            <a:chExt cx="633300" cy="744924"/>
          </a:xfrm>
        </p:grpSpPr>
        <p:sp>
          <p:nvSpPr>
            <p:cNvPr id="111" name="Google Shape;111;p17"/>
            <p:cNvSpPr/>
            <p:nvPr/>
          </p:nvSpPr>
          <p:spPr>
            <a:xfrm rot="5400000">
              <a:off x="2507079" y="398366"/>
              <a:ext cx="734700" cy="6333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12" name="Google Shape;112;p17"/>
            <p:cNvSpPr/>
            <p:nvPr/>
          </p:nvSpPr>
          <p:spPr>
            <a:xfrm rot="5400000">
              <a:off x="2716479" y="617989"/>
              <a:ext cx="509700" cy="4395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graphicFrame>
        <p:nvGraphicFramePr>
          <p:cNvPr id="113" name="Google Shape;113;p17"/>
          <p:cNvGraphicFramePr/>
          <p:nvPr/>
        </p:nvGraphicFramePr>
        <p:xfrm>
          <a:off x="1020150" y="2456150"/>
          <a:ext cx="3000000" cy="3000000"/>
        </p:xfrm>
        <a:graphic>
          <a:graphicData uri="http://schemas.openxmlformats.org/drawingml/2006/table">
            <a:tbl>
              <a:tblPr>
                <a:noFill/>
                <a:tableStyleId>{EB955C84-2D7C-4CEF-B808-83558703CC41}</a:tableStyleId>
              </a:tblPr>
              <a:tblGrid>
                <a:gridCol w="3429000"/>
                <a:gridCol w="3429000"/>
              </a:tblGrid>
              <a:tr h="392400">
                <a:tc>
                  <a:txBody>
                    <a:bodyPr/>
                    <a:lstStyle/>
                    <a:p>
                      <a:pPr indent="0" lvl="0" marL="0" rtl="0" algn="l">
                        <a:spcBef>
                          <a:spcPts val="0"/>
                        </a:spcBef>
                        <a:spcAft>
                          <a:spcPts val="0"/>
                        </a:spcAft>
                        <a:buNone/>
                      </a:pPr>
                      <a:r>
                        <a:rPr b="1" lang="en-PH"/>
                        <a:t>Project Role</a:t>
                      </a:r>
                      <a:endParaRPr b="1"/>
                    </a:p>
                  </a:txBody>
                  <a:tcPr marT="91425" marB="91425" marR="91425" marL="91425"/>
                </a:tc>
                <a:tc>
                  <a:txBody>
                    <a:bodyPr/>
                    <a:lstStyle/>
                    <a:p>
                      <a:pPr indent="0" lvl="0" marL="0" rtl="0" algn="l">
                        <a:spcBef>
                          <a:spcPts val="0"/>
                        </a:spcBef>
                        <a:spcAft>
                          <a:spcPts val="0"/>
                        </a:spcAft>
                        <a:buNone/>
                      </a:pPr>
                      <a:r>
                        <a:rPr b="1" lang="en-PH"/>
                        <a:t>Name</a:t>
                      </a:r>
                      <a:endParaRPr b="1"/>
                    </a:p>
                  </a:txBody>
                  <a:tcPr marT="91425" marB="91425" marR="91425" marL="91425"/>
                </a:tc>
              </a:tr>
              <a:tr h="392400">
                <a:tc>
                  <a:txBody>
                    <a:bodyPr/>
                    <a:lstStyle/>
                    <a:p>
                      <a:pPr indent="0" lvl="0" marL="0" rtl="0" algn="l">
                        <a:spcBef>
                          <a:spcPts val="0"/>
                        </a:spcBef>
                        <a:spcAft>
                          <a:spcPts val="0"/>
                        </a:spcAft>
                        <a:buNone/>
                      </a:pPr>
                      <a:r>
                        <a:rPr lang="en-PH"/>
                        <a:t>Project Manager</a:t>
                      </a:r>
                      <a:endParaRPr/>
                    </a:p>
                  </a:txBody>
                  <a:tcPr marT="91425" marB="91425" marR="91425" marL="91425"/>
                </a:tc>
                <a:tc>
                  <a:txBody>
                    <a:bodyPr/>
                    <a:lstStyle/>
                    <a:p>
                      <a:pPr indent="0" lvl="0" marL="0" rtl="0" algn="l">
                        <a:spcBef>
                          <a:spcPts val="0"/>
                        </a:spcBef>
                        <a:spcAft>
                          <a:spcPts val="0"/>
                        </a:spcAft>
                        <a:buNone/>
                      </a:pPr>
                      <a:r>
                        <a:rPr lang="en-PH"/>
                        <a:t>Tyler Nee</a:t>
                      </a:r>
                      <a:endParaRPr/>
                    </a:p>
                  </a:txBody>
                  <a:tcPr marT="91425" marB="91425" marR="91425" marL="91425"/>
                </a:tc>
              </a:tr>
              <a:tr h="392400">
                <a:tc>
                  <a:txBody>
                    <a:bodyPr/>
                    <a:lstStyle/>
                    <a:p>
                      <a:pPr indent="0" lvl="0" marL="0" rtl="0" algn="l">
                        <a:spcBef>
                          <a:spcPts val="0"/>
                        </a:spcBef>
                        <a:spcAft>
                          <a:spcPts val="0"/>
                        </a:spcAft>
                        <a:buNone/>
                      </a:pPr>
                      <a:r>
                        <a:rPr lang="en-PH"/>
                        <a:t>UX/UI</a:t>
                      </a:r>
                      <a:endParaRPr/>
                    </a:p>
                  </a:txBody>
                  <a:tcPr marT="91425" marB="91425" marR="91425" marL="91425"/>
                </a:tc>
                <a:tc>
                  <a:txBody>
                    <a:bodyPr/>
                    <a:lstStyle/>
                    <a:p>
                      <a:pPr indent="0" lvl="0" marL="0" rtl="0" algn="l">
                        <a:spcBef>
                          <a:spcPts val="0"/>
                        </a:spcBef>
                        <a:spcAft>
                          <a:spcPts val="0"/>
                        </a:spcAft>
                        <a:buNone/>
                      </a:pPr>
                      <a:r>
                        <a:rPr lang="en-PH"/>
                        <a:t>Pengwei Zhou, Tyler Nee</a:t>
                      </a:r>
                      <a:endParaRPr/>
                    </a:p>
                  </a:txBody>
                  <a:tcPr marT="91425" marB="91425" marR="91425" marL="91425"/>
                </a:tc>
              </a:tr>
              <a:tr h="392400">
                <a:tc>
                  <a:txBody>
                    <a:bodyPr/>
                    <a:lstStyle/>
                    <a:p>
                      <a:pPr indent="0" lvl="0" marL="0" rtl="0" algn="l">
                        <a:spcBef>
                          <a:spcPts val="0"/>
                        </a:spcBef>
                        <a:spcAft>
                          <a:spcPts val="0"/>
                        </a:spcAft>
                        <a:buNone/>
                      </a:pPr>
                      <a:r>
                        <a:rPr lang="en-PH"/>
                        <a:t>Database</a:t>
                      </a:r>
                      <a:endParaRPr/>
                    </a:p>
                  </a:txBody>
                  <a:tcPr marT="91425" marB="91425" marR="91425" marL="91425"/>
                </a:tc>
                <a:tc>
                  <a:txBody>
                    <a:bodyPr/>
                    <a:lstStyle/>
                    <a:p>
                      <a:pPr indent="0" lvl="0" marL="0" rtl="0" algn="l">
                        <a:spcBef>
                          <a:spcPts val="0"/>
                        </a:spcBef>
                        <a:spcAft>
                          <a:spcPts val="0"/>
                        </a:spcAft>
                        <a:buNone/>
                      </a:pPr>
                      <a:r>
                        <a:rPr lang="en-PH"/>
                        <a:t>Vickie Yen</a:t>
                      </a:r>
                      <a:endParaRPr/>
                    </a:p>
                  </a:txBody>
                  <a:tcPr marT="91425" marB="91425" marR="91425" marL="91425"/>
                </a:tc>
              </a:tr>
              <a:tr h="392400">
                <a:tc>
                  <a:txBody>
                    <a:bodyPr/>
                    <a:lstStyle/>
                    <a:p>
                      <a:pPr indent="0" lvl="0" marL="0" rtl="0" algn="l">
                        <a:spcBef>
                          <a:spcPts val="0"/>
                        </a:spcBef>
                        <a:spcAft>
                          <a:spcPts val="0"/>
                        </a:spcAft>
                        <a:buNone/>
                      </a:pPr>
                      <a:r>
                        <a:rPr lang="en-PH"/>
                        <a:t>Technical Architect</a:t>
                      </a:r>
                      <a:endParaRPr/>
                    </a:p>
                  </a:txBody>
                  <a:tcPr marT="91425" marB="91425" marR="91425" marL="91425"/>
                </a:tc>
                <a:tc>
                  <a:txBody>
                    <a:bodyPr/>
                    <a:lstStyle/>
                    <a:p>
                      <a:pPr indent="0" lvl="0" marL="0" rtl="0" algn="l">
                        <a:spcBef>
                          <a:spcPts val="0"/>
                        </a:spcBef>
                        <a:spcAft>
                          <a:spcPts val="0"/>
                        </a:spcAft>
                        <a:buNone/>
                      </a:pPr>
                      <a:r>
                        <a:rPr lang="en-PH"/>
                        <a:t>Tony Kong</a:t>
                      </a:r>
                      <a:endParaRPr/>
                    </a:p>
                  </a:txBody>
                  <a:tcPr marT="91425" marB="91425" marR="91425" marL="91425"/>
                </a:tc>
              </a:tr>
              <a:tr h="392400">
                <a:tc>
                  <a:txBody>
                    <a:bodyPr/>
                    <a:lstStyle/>
                    <a:p>
                      <a:pPr indent="0" lvl="0" marL="0" rtl="0" algn="l">
                        <a:spcBef>
                          <a:spcPts val="0"/>
                        </a:spcBef>
                        <a:spcAft>
                          <a:spcPts val="0"/>
                        </a:spcAft>
                        <a:buNone/>
                      </a:pPr>
                      <a:r>
                        <a:rPr lang="en-PH"/>
                        <a:t>QA</a:t>
                      </a:r>
                      <a:endParaRPr/>
                    </a:p>
                  </a:txBody>
                  <a:tcPr marT="91425" marB="91425" marR="91425" marL="91425"/>
                </a:tc>
                <a:tc>
                  <a:txBody>
                    <a:bodyPr/>
                    <a:lstStyle/>
                    <a:p>
                      <a:pPr indent="0" lvl="0" marL="0" rtl="0" algn="l">
                        <a:spcBef>
                          <a:spcPts val="0"/>
                        </a:spcBef>
                        <a:spcAft>
                          <a:spcPts val="0"/>
                        </a:spcAft>
                        <a:buNone/>
                      </a:pPr>
                      <a:r>
                        <a:rPr lang="en-PH"/>
                        <a:t>Peter Han, David Guo</a:t>
                      </a:r>
                      <a:endParaRPr/>
                    </a:p>
                  </a:txBody>
                  <a:tcPr marT="91425" marB="91425" marR="91425" marL="91425"/>
                </a:tc>
              </a:tr>
              <a:tr h="392400">
                <a:tc>
                  <a:txBody>
                    <a:bodyPr/>
                    <a:lstStyle/>
                    <a:p>
                      <a:pPr indent="0" lvl="0" marL="0" rtl="0" algn="l">
                        <a:spcBef>
                          <a:spcPts val="0"/>
                        </a:spcBef>
                        <a:spcAft>
                          <a:spcPts val="0"/>
                        </a:spcAft>
                        <a:buNone/>
                      </a:pPr>
                      <a:r>
                        <a:rPr lang="en-PH"/>
                        <a:t>DevOps</a:t>
                      </a:r>
                      <a:endParaRPr/>
                    </a:p>
                  </a:txBody>
                  <a:tcPr marT="91425" marB="91425" marR="91425" marL="91425"/>
                </a:tc>
                <a:tc>
                  <a:txBody>
                    <a:bodyPr/>
                    <a:lstStyle/>
                    <a:p>
                      <a:pPr indent="0" lvl="0" marL="0" rtl="0" algn="l">
                        <a:spcBef>
                          <a:spcPts val="0"/>
                        </a:spcBef>
                        <a:spcAft>
                          <a:spcPts val="0"/>
                        </a:spcAft>
                        <a:buNone/>
                      </a:pPr>
                      <a:r>
                        <a:rPr lang="en-PH"/>
                        <a:t>David Guo</a:t>
                      </a:r>
                      <a:endParaRPr/>
                    </a:p>
                  </a:txBody>
                  <a:tcPr marT="91425" marB="91425" marR="91425" marL="91425"/>
                </a:tc>
              </a:tr>
              <a:tr h="392400">
                <a:tc>
                  <a:txBody>
                    <a:bodyPr/>
                    <a:lstStyle/>
                    <a:p>
                      <a:pPr indent="0" lvl="0" marL="0" rtl="0" algn="l">
                        <a:spcBef>
                          <a:spcPts val="0"/>
                        </a:spcBef>
                        <a:spcAft>
                          <a:spcPts val="0"/>
                        </a:spcAft>
                        <a:buNone/>
                      </a:pPr>
                      <a:r>
                        <a:rPr lang="en-PH"/>
                        <a:t>Frontend</a:t>
                      </a:r>
                      <a:endParaRPr/>
                    </a:p>
                  </a:txBody>
                  <a:tcPr marT="91425" marB="91425" marR="91425" marL="91425"/>
                </a:tc>
                <a:tc>
                  <a:txBody>
                    <a:bodyPr/>
                    <a:lstStyle/>
                    <a:p>
                      <a:pPr indent="0" lvl="0" marL="0" rtl="0" algn="l">
                        <a:spcBef>
                          <a:spcPts val="0"/>
                        </a:spcBef>
                        <a:spcAft>
                          <a:spcPts val="0"/>
                        </a:spcAft>
                        <a:buNone/>
                      </a:pPr>
                      <a:r>
                        <a:rPr lang="en-PH"/>
                        <a:t>Peter Han, Yuting Wen</a:t>
                      </a:r>
                      <a:endParaRPr/>
                    </a:p>
                  </a:txBody>
                  <a:tcPr marT="91425" marB="91425" marR="91425" marL="91425"/>
                </a:tc>
              </a:tr>
              <a:tr h="392400">
                <a:tc>
                  <a:txBody>
                    <a:bodyPr/>
                    <a:lstStyle/>
                    <a:p>
                      <a:pPr indent="0" lvl="0" marL="0" rtl="0" algn="l">
                        <a:spcBef>
                          <a:spcPts val="0"/>
                        </a:spcBef>
                        <a:spcAft>
                          <a:spcPts val="0"/>
                        </a:spcAft>
                        <a:buNone/>
                      </a:pPr>
                      <a:r>
                        <a:rPr lang="en-PH"/>
                        <a:t>Backend</a:t>
                      </a:r>
                      <a:endParaRPr/>
                    </a:p>
                  </a:txBody>
                  <a:tcPr marT="91425" marB="91425" marR="91425" marL="91425"/>
                </a:tc>
                <a:tc>
                  <a:txBody>
                    <a:bodyPr/>
                    <a:lstStyle/>
                    <a:p>
                      <a:pPr indent="0" lvl="0" marL="0" rtl="0" algn="l">
                        <a:spcBef>
                          <a:spcPts val="0"/>
                        </a:spcBef>
                        <a:spcAft>
                          <a:spcPts val="0"/>
                        </a:spcAft>
                        <a:buNone/>
                      </a:pPr>
                      <a:r>
                        <a:rPr lang="en-PH"/>
                        <a:t>David Guo, Tony Kong</a:t>
                      </a:r>
                      <a:endParaRPr/>
                    </a:p>
                  </a:txBody>
                  <a:tcPr marT="91425" marB="91425" marR="91425" marL="91425"/>
                </a:tc>
              </a:tr>
            </a:tbl>
          </a:graphicData>
        </a:graphic>
      </p:graphicFrame>
      <p:pic>
        <p:nvPicPr>
          <p:cNvPr id="114" name="Google Shape;114;p17"/>
          <p:cNvPicPr preferRelativeResize="0"/>
          <p:nvPr/>
        </p:nvPicPr>
        <p:blipFill>
          <a:blip r:embed="rId3">
            <a:alphaModFix/>
          </a:blip>
          <a:stretch>
            <a:fillRect/>
          </a:stretch>
        </p:blipFill>
        <p:spPr>
          <a:xfrm>
            <a:off x="8378800" y="2456161"/>
            <a:ext cx="2320500" cy="10328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nvSpPr>
        <p:spPr>
          <a:xfrm>
            <a:off x="482939" y="337403"/>
            <a:ext cx="58995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4800">
                <a:solidFill>
                  <a:schemeClr val="dk1"/>
                </a:solidFill>
                <a:latin typeface="Playfair Display"/>
                <a:ea typeface="Playfair Display"/>
                <a:cs typeface="Playfair Display"/>
                <a:sym typeface="Playfair Display"/>
              </a:rPr>
              <a:t>Project Plan</a:t>
            </a:r>
            <a:endParaRPr/>
          </a:p>
        </p:txBody>
      </p:sp>
      <p:grpSp>
        <p:nvGrpSpPr>
          <p:cNvPr id="121" name="Google Shape;121;p18"/>
          <p:cNvGrpSpPr/>
          <p:nvPr/>
        </p:nvGrpSpPr>
        <p:grpSpPr>
          <a:xfrm>
            <a:off x="4229143" y="337403"/>
            <a:ext cx="633300" cy="755186"/>
            <a:chOff x="3432729" y="337403"/>
            <a:chExt cx="633300" cy="755186"/>
          </a:xfrm>
        </p:grpSpPr>
        <p:sp>
          <p:nvSpPr>
            <p:cNvPr id="122" name="Google Shape;122;p18"/>
            <p:cNvSpPr/>
            <p:nvPr/>
          </p:nvSpPr>
          <p:spPr>
            <a:xfrm rot="5400000">
              <a:off x="3382029" y="388103"/>
              <a:ext cx="734700" cy="6333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23" name="Google Shape;123;p18"/>
            <p:cNvSpPr/>
            <p:nvPr/>
          </p:nvSpPr>
          <p:spPr>
            <a:xfrm rot="5400000">
              <a:off x="3591429" y="617989"/>
              <a:ext cx="509700" cy="4395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pic>
        <p:nvPicPr>
          <p:cNvPr id="124" name="Google Shape;124;p18"/>
          <p:cNvPicPr preferRelativeResize="0"/>
          <p:nvPr/>
        </p:nvPicPr>
        <p:blipFill>
          <a:blip r:embed="rId3">
            <a:alphaModFix/>
          </a:blip>
          <a:stretch>
            <a:fillRect/>
          </a:stretch>
        </p:blipFill>
        <p:spPr>
          <a:xfrm>
            <a:off x="140538" y="1309425"/>
            <a:ext cx="11910924" cy="455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p:nvPr/>
        </p:nvSpPr>
        <p:spPr>
          <a:xfrm>
            <a:off x="628650" y="3952158"/>
            <a:ext cx="1728000" cy="36000"/>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30" name="Google Shape;130;p19"/>
          <p:cNvSpPr/>
          <p:nvPr/>
        </p:nvSpPr>
        <p:spPr>
          <a:xfrm>
            <a:off x="4483100" y="3952158"/>
            <a:ext cx="1728000" cy="36000"/>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31" name="Google Shape;131;p19"/>
          <p:cNvSpPr/>
          <p:nvPr/>
        </p:nvSpPr>
        <p:spPr>
          <a:xfrm>
            <a:off x="8337550" y="3952158"/>
            <a:ext cx="1728000" cy="36000"/>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32" name="Google Shape;132;p19"/>
          <p:cNvSpPr txBox="1"/>
          <p:nvPr/>
        </p:nvSpPr>
        <p:spPr>
          <a:xfrm>
            <a:off x="571500" y="3987007"/>
            <a:ext cx="28081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1800">
                <a:solidFill>
                  <a:schemeClr val="dk1"/>
                </a:solidFill>
                <a:latin typeface="Playfair Display"/>
                <a:ea typeface="Playfair Display"/>
                <a:cs typeface="Playfair Display"/>
                <a:sym typeface="Playfair Display"/>
              </a:rPr>
              <a:t>Environment and Deployment</a:t>
            </a:r>
            <a:endParaRPr/>
          </a:p>
        </p:txBody>
      </p:sp>
      <p:sp>
        <p:nvSpPr>
          <p:cNvPr id="133" name="Google Shape;133;p19"/>
          <p:cNvSpPr txBox="1"/>
          <p:nvPr/>
        </p:nvSpPr>
        <p:spPr>
          <a:xfrm>
            <a:off x="571500" y="4722973"/>
            <a:ext cx="3429000"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Lato Light"/>
              <a:ea typeface="Lato Light"/>
              <a:cs typeface="Lato Light"/>
              <a:sym typeface="Lato Light"/>
            </a:endParaRPr>
          </a:p>
        </p:txBody>
      </p:sp>
      <p:sp>
        <p:nvSpPr>
          <p:cNvPr id="134" name="Google Shape;134;p19"/>
          <p:cNvSpPr txBox="1"/>
          <p:nvPr/>
        </p:nvSpPr>
        <p:spPr>
          <a:xfrm>
            <a:off x="4375150" y="4011071"/>
            <a:ext cx="28081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1800">
                <a:solidFill>
                  <a:schemeClr val="dk1"/>
                </a:solidFill>
                <a:latin typeface="Playfair Display"/>
                <a:ea typeface="Playfair Display"/>
                <a:cs typeface="Playfair Display"/>
                <a:sym typeface="Playfair Display"/>
              </a:rPr>
              <a:t>Kanban Board and Task Breakdowns</a:t>
            </a:r>
            <a:endParaRPr/>
          </a:p>
        </p:txBody>
      </p:sp>
      <p:sp>
        <p:nvSpPr>
          <p:cNvPr id="135" name="Google Shape;135;p19"/>
          <p:cNvSpPr txBox="1"/>
          <p:nvPr/>
        </p:nvSpPr>
        <p:spPr>
          <a:xfrm>
            <a:off x="4381500" y="4722973"/>
            <a:ext cx="3429000"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Lato Light"/>
              <a:ea typeface="Lato Light"/>
              <a:cs typeface="Lato Light"/>
              <a:sym typeface="Lato Light"/>
            </a:endParaRPr>
          </a:p>
        </p:txBody>
      </p:sp>
      <p:sp>
        <p:nvSpPr>
          <p:cNvPr id="136" name="Google Shape;136;p19"/>
          <p:cNvSpPr txBox="1"/>
          <p:nvPr/>
        </p:nvSpPr>
        <p:spPr>
          <a:xfrm>
            <a:off x="8312150" y="3987007"/>
            <a:ext cx="280813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1800">
                <a:solidFill>
                  <a:schemeClr val="dk1"/>
                </a:solidFill>
                <a:latin typeface="Playfair Display"/>
                <a:ea typeface="Playfair Display"/>
                <a:cs typeface="Playfair Display"/>
                <a:sym typeface="Playfair Display"/>
              </a:rPr>
              <a:t>Current State of Application</a:t>
            </a:r>
            <a:endParaRPr/>
          </a:p>
        </p:txBody>
      </p:sp>
      <p:sp>
        <p:nvSpPr>
          <p:cNvPr id="137" name="Google Shape;137;p19"/>
          <p:cNvSpPr txBox="1"/>
          <p:nvPr/>
        </p:nvSpPr>
        <p:spPr>
          <a:xfrm>
            <a:off x="8293100" y="4722973"/>
            <a:ext cx="3429000"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Lato Light"/>
              <a:ea typeface="Lato Light"/>
              <a:cs typeface="Lato Light"/>
              <a:sym typeface="Lato Light"/>
            </a:endParaRPr>
          </a:p>
        </p:txBody>
      </p:sp>
      <p:sp>
        <p:nvSpPr>
          <p:cNvPr id="138" name="Google Shape;138;p19"/>
          <p:cNvSpPr/>
          <p:nvPr/>
        </p:nvSpPr>
        <p:spPr>
          <a:xfrm rot="5400000">
            <a:off x="10205499" y="1405121"/>
            <a:ext cx="1200330" cy="1034768"/>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39" name="Google Shape;139;p19"/>
          <p:cNvSpPr/>
          <p:nvPr/>
        </p:nvSpPr>
        <p:spPr>
          <a:xfrm rot="5400000">
            <a:off x="602312" y="903697"/>
            <a:ext cx="2242448" cy="1933145"/>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40" name="Google Shape;140;p19"/>
          <p:cNvSpPr/>
          <p:nvPr/>
        </p:nvSpPr>
        <p:spPr>
          <a:xfrm rot="5400000">
            <a:off x="1721298" y="638212"/>
            <a:ext cx="1528785" cy="1317918"/>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41" name="Google Shape;141;p19"/>
          <p:cNvSpPr/>
          <p:nvPr/>
        </p:nvSpPr>
        <p:spPr>
          <a:xfrm rot="-5400000">
            <a:off x="9209583" y="367378"/>
            <a:ext cx="1528785" cy="1317918"/>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nvGrpSpPr>
          <p:cNvPr id="142" name="Google Shape;142;p19"/>
          <p:cNvGrpSpPr/>
          <p:nvPr/>
        </p:nvGrpSpPr>
        <p:grpSpPr>
          <a:xfrm>
            <a:off x="3856100" y="984650"/>
            <a:ext cx="3439175" cy="1196625"/>
            <a:chOff x="3379625" y="1538950"/>
            <a:chExt cx="3439175" cy="1196625"/>
          </a:xfrm>
        </p:grpSpPr>
        <p:sp>
          <p:nvSpPr>
            <p:cNvPr id="143" name="Google Shape;143;p19"/>
            <p:cNvSpPr txBox="1"/>
            <p:nvPr/>
          </p:nvSpPr>
          <p:spPr>
            <a:xfrm>
              <a:off x="3935200" y="1904575"/>
              <a:ext cx="2883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4800">
                  <a:solidFill>
                    <a:schemeClr val="dk1"/>
                  </a:solidFill>
                  <a:latin typeface="Playfair Display"/>
                  <a:ea typeface="Playfair Display"/>
                  <a:cs typeface="Playfair Display"/>
                  <a:sym typeface="Playfair Display"/>
                </a:rPr>
                <a:t>Progress</a:t>
              </a:r>
              <a:endParaRPr/>
            </a:p>
          </p:txBody>
        </p:sp>
        <p:sp>
          <p:nvSpPr>
            <p:cNvPr id="144" name="Google Shape;144;p19"/>
            <p:cNvSpPr txBox="1"/>
            <p:nvPr/>
          </p:nvSpPr>
          <p:spPr>
            <a:xfrm>
              <a:off x="3379625" y="1538950"/>
              <a:ext cx="34230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PH" sz="1800">
                  <a:solidFill>
                    <a:schemeClr val="dk1"/>
                  </a:solidFill>
                  <a:latin typeface="Playfair Display"/>
                  <a:ea typeface="Playfair Display"/>
                  <a:cs typeface="Playfair Display"/>
                  <a:sym typeface="Playfair Display"/>
                </a:rPr>
                <a:t>Project Status Update</a:t>
              </a:r>
              <a:endParaRPr/>
            </a:p>
          </p:txBody>
        </p:sp>
      </p:grpSp>
      <p:pic>
        <p:nvPicPr>
          <p:cNvPr id="145" name="Google Shape;145;p19"/>
          <p:cNvPicPr preferRelativeResize="0"/>
          <p:nvPr/>
        </p:nvPicPr>
        <p:blipFill>
          <a:blip r:embed="rId3">
            <a:alphaModFix/>
          </a:blip>
          <a:stretch>
            <a:fillRect/>
          </a:stretch>
        </p:blipFill>
        <p:spPr>
          <a:xfrm>
            <a:off x="92338" y="4784942"/>
            <a:ext cx="2688205" cy="1413475"/>
          </a:xfrm>
          <a:prstGeom prst="rect">
            <a:avLst/>
          </a:prstGeom>
          <a:noFill/>
          <a:ln>
            <a:noFill/>
          </a:ln>
        </p:spPr>
      </p:pic>
      <p:pic>
        <p:nvPicPr>
          <p:cNvPr id="146" name="Google Shape;146;p19"/>
          <p:cNvPicPr preferRelativeResize="0"/>
          <p:nvPr/>
        </p:nvPicPr>
        <p:blipFill>
          <a:blip r:embed="rId4">
            <a:alphaModFix/>
          </a:blip>
          <a:stretch>
            <a:fillRect/>
          </a:stretch>
        </p:blipFill>
        <p:spPr>
          <a:xfrm>
            <a:off x="4483100" y="4862602"/>
            <a:ext cx="1933125" cy="838024"/>
          </a:xfrm>
          <a:prstGeom prst="rect">
            <a:avLst/>
          </a:prstGeom>
          <a:noFill/>
          <a:ln>
            <a:noFill/>
          </a:ln>
        </p:spPr>
      </p:pic>
      <p:pic>
        <p:nvPicPr>
          <p:cNvPr id="147" name="Google Shape;147;p19"/>
          <p:cNvPicPr preferRelativeResize="0"/>
          <p:nvPr/>
        </p:nvPicPr>
        <p:blipFill>
          <a:blip r:embed="rId5">
            <a:alphaModFix/>
          </a:blip>
          <a:stretch>
            <a:fillRect/>
          </a:stretch>
        </p:blipFill>
        <p:spPr>
          <a:xfrm>
            <a:off x="8293103" y="4570575"/>
            <a:ext cx="1728000" cy="172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nvSpPr>
        <p:spPr>
          <a:xfrm>
            <a:off x="6067139" y="242828"/>
            <a:ext cx="58995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4800">
                <a:solidFill>
                  <a:schemeClr val="dk1"/>
                </a:solidFill>
                <a:latin typeface="Playfair Display"/>
                <a:ea typeface="Playfair Display"/>
                <a:cs typeface="Playfair Display"/>
                <a:sym typeface="Playfair Display"/>
              </a:rPr>
              <a:t>Current Challenges</a:t>
            </a:r>
            <a:endParaRPr/>
          </a:p>
        </p:txBody>
      </p:sp>
      <p:grpSp>
        <p:nvGrpSpPr>
          <p:cNvPr id="154" name="Google Shape;154;p20"/>
          <p:cNvGrpSpPr/>
          <p:nvPr/>
        </p:nvGrpSpPr>
        <p:grpSpPr>
          <a:xfrm>
            <a:off x="5360018" y="242828"/>
            <a:ext cx="633300" cy="810899"/>
            <a:chOff x="4563604" y="242828"/>
            <a:chExt cx="633300" cy="810899"/>
          </a:xfrm>
        </p:grpSpPr>
        <p:sp>
          <p:nvSpPr>
            <p:cNvPr id="155" name="Google Shape;155;p20"/>
            <p:cNvSpPr/>
            <p:nvPr/>
          </p:nvSpPr>
          <p:spPr>
            <a:xfrm rot="5400000">
              <a:off x="4512904" y="293528"/>
              <a:ext cx="734700" cy="6333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56" name="Google Shape;156;p20"/>
            <p:cNvSpPr/>
            <p:nvPr/>
          </p:nvSpPr>
          <p:spPr>
            <a:xfrm rot="5400000">
              <a:off x="4671837" y="579127"/>
              <a:ext cx="509700" cy="4395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sp>
        <p:nvSpPr>
          <p:cNvPr id="157" name="Google Shape;157;p20"/>
          <p:cNvSpPr/>
          <p:nvPr/>
        </p:nvSpPr>
        <p:spPr>
          <a:xfrm>
            <a:off x="361950" y="1159733"/>
            <a:ext cx="1728000" cy="36000"/>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58" name="Google Shape;158;p20"/>
          <p:cNvSpPr/>
          <p:nvPr/>
        </p:nvSpPr>
        <p:spPr>
          <a:xfrm>
            <a:off x="3301475" y="1958458"/>
            <a:ext cx="1728000" cy="36000"/>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59" name="Google Shape;159;p20"/>
          <p:cNvSpPr/>
          <p:nvPr/>
        </p:nvSpPr>
        <p:spPr>
          <a:xfrm>
            <a:off x="5886800" y="2861158"/>
            <a:ext cx="1728000" cy="36000"/>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60" name="Google Shape;160;p20"/>
          <p:cNvSpPr txBox="1"/>
          <p:nvPr/>
        </p:nvSpPr>
        <p:spPr>
          <a:xfrm>
            <a:off x="304800" y="1194575"/>
            <a:ext cx="2808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2400">
                <a:solidFill>
                  <a:schemeClr val="dk1"/>
                </a:solidFill>
                <a:latin typeface="Playfair Display"/>
                <a:ea typeface="Playfair Display"/>
                <a:cs typeface="Playfair Display"/>
                <a:sym typeface="Playfair Display"/>
              </a:rPr>
              <a:t>1 - Finalizing Data Design</a:t>
            </a:r>
            <a:endParaRPr sz="2400"/>
          </a:p>
        </p:txBody>
      </p:sp>
      <p:sp>
        <p:nvSpPr>
          <p:cNvPr id="161" name="Google Shape;161;p20"/>
          <p:cNvSpPr txBox="1"/>
          <p:nvPr/>
        </p:nvSpPr>
        <p:spPr>
          <a:xfrm>
            <a:off x="3193525" y="2017371"/>
            <a:ext cx="2808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2400">
                <a:solidFill>
                  <a:schemeClr val="dk1"/>
                </a:solidFill>
                <a:latin typeface="Playfair Display"/>
                <a:ea typeface="Playfair Display"/>
                <a:cs typeface="Playfair Display"/>
                <a:sym typeface="Playfair Display"/>
              </a:rPr>
              <a:t>2 - UX Design</a:t>
            </a:r>
            <a:endParaRPr sz="2400"/>
          </a:p>
        </p:txBody>
      </p:sp>
      <p:sp>
        <p:nvSpPr>
          <p:cNvPr id="162" name="Google Shape;162;p20"/>
          <p:cNvSpPr txBox="1"/>
          <p:nvPr/>
        </p:nvSpPr>
        <p:spPr>
          <a:xfrm>
            <a:off x="5861400" y="2896007"/>
            <a:ext cx="2808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2400">
                <a:solidFill>
                  <a:schemeClr val="dk1"/>
                </a:solidFill>
                <a:latin typeface="Playfair Display"/>
                <a:ea typeface="Playfair Display"/>
                <a:cs typeface="Playfair Display"/>
                <a:sym typeface="Playfair Display"/>
              </a:rPr>
              <a:t>3 - Authentication Implementation</a:t>
            </a:r>
            <a:endParaRPr sz="2400"/>
          </a:p>
        </p:txBody>
      </p:sp>
      <p:sp>
        <p:nvSpPr>
          <p:cNvPr id="163" name="Google Shape;163;p20"/>
          <p:cNvSpPr/>
          <p:nvPr/>
        </p:nvSpPr>
        <p:spPr>
          <a:xfrm>
            <a:off x="888298" y="2522402"/>
            <a:ext cx="1170900" cy="1096000"/>
          </a:xfrm>
          <a:custGeom>
            <a:rect b="b" l="l" r="r" t="t"/>
            <a:pathLst>
              <a:path extrusionOk="0" h="435" w="355">
                <a:moveTo>
                  <a:pt x="346" y="283"/>
                </a:moveTo>
                <a:lnTo>
                  <a:pt x="346" y="283"/>
                </a:lnTo>
                <a:cubicBezTo>
                  <a:pt x="328" y="319"/>
                  <a:pt x="257" y="345"/>
                  <a:pt x="178" y="345"/>
                </a:cubicBezTo>
                <a:cubicBezTo>
                  <a:pt x="97" y="345"/>
                  <a:pt x="36" y="319"/>
                  <a:pt x="9" y="283"/>
                </a:cubicBezTo>
                <a:cubicBezTo>
                  <a:pt x="9" y="275"/>
                  <a:pt x="0" y="283"/>
                  <a:pt x="0" y="283"/>
                </a:cubicBezTo>
                <a:cubicBezTo>
                  <a:pt x="0" y="292"/>
                  <a:pt x="0" y="336"/>
                  <a:pt x="0" y="336"/>
                </a:cubicBezTo>
                <a:cubicBezTo>
                  <a:pt x="0" y="381"/>
                  <a:pt x="80" y="434"/>
                  <a:pt x="178" y="434"/>
                </a:cubicBezTo>
                <a:cubicBezTo>
                  <a:pt x="275" y="434"/>
                  <a:pt x="354" y="381"/>
                  <a:pt x="354" y="336"/>
                </a:cubicBezTo>
                <a:cubicBezTo>
                  <a:pt x="354" y="336"/>
                  <a:pt x="354" y="292"/>
                  <a:pt x="354" y="283"/>
                </a:cubicBezTo>
                <a:cubicBezTo>
                  <a:pt x="354" y="283"/>
                  <a:pt x="346" y="275"/>
                  <a:pt x="346" y="283"/>
                </a:cubicBezTo>
                <a:close/>
                <a:moveTo>
                  <a:pt x="346" y="160"/>
                </a:moveTo>
                <a:lnTo>
                  <a:pt x="346" y="160"/>
                </a:lnTo>
                <a:cubicBezTo>
                  <a:pt x="328" y="186"/>
                  <a:pt x="257" y="213"/>
                  <a:pt x="178" y="213"/>
                </a:cubicBezTo>
                <a:cubicBezTo>
                  <a:pt x="97" y="213"/>
                  <a:pt x="36" y="186"/>
                  <a:pt x="9" y="160"/>
                </a:cubicBezTo>
                <a:cubicBezTo>
                  <a:pt x="9" y="151"/>
                  <a:pt x="0" y="160"/>
                  <a:pt x="0" y="160"/>
                </a:cubicBezTo>
                <a:lnTo>
                  <a:pt x="0" y="222"/>
                </a:lnTo>
                <a:cubicBezTo>
                  <a:pt x="0" y="257"/>
                  <a:pt x="80" y="292"/>
                  <a:pt x="178" y="292"/>
                </a:cubicBezTo>
                <a:cubicBezTo>
                  <a:pt x="275" y="292"/>
                  <a:pt x="354" y="257"/>
                  <a:pt x="354" y="222"/>
                </a:cubicBezTo>
                <a:lnTo>
                  <a:pt x="354" y="160"/>
                </a:lnTo>
                <a:cubicBezTo>
                  <a:pt x="354" y="160"/>
                  <a:pt x="346" y="151"/>
                  <a:pt x="346" y="160"/>
                </a:cubicBezTo>
                <a:close/>
                <a:moveTo>
                  <a:pt x="178" y="0"/>
                </a:moveTo>
                <a:lnTo>
                  <a:pt x="178" y="0"/>
                </a:lnTo>
                <a:cubicBezTo>
                  <a:pt x="80" y="0"/>
                  <a:pt x="0" y="26"/>
                  <a:pt x="0" y="62"/>
                </a:cubicBezTo>
                <a:cubicBezTo>
                  <a:pt x="0" y="97"/>
                  <a:pt x="0" y="97"/>
                  <a:pt x="0" y="97"/>
                </a:cubicBezTo>
                <a:cubicBezTo>
                  <a:pt x="0" y="133"/>
                  <a:pt x="80" y="160"/>
                  <a:pt x="178" y="160"/>
                </a:cubicBezTo>
                <a:cubicBezTo>
                  <a:pt x="275" y="160"/>
                  <a:pt x="354" y="133"/>
                  <a:pt x="354" y="97"/>
                </a:cubicBezTo>
                <a:cubicBezTo>
                  <a:pt x="354" y="62"/>
                  <a:pt x="354" y="62"/>
                  <a:pt x="354" y="62"/>
                </a:cubicBezTo>
                <a:cubicBezTo>
                  <a:pt x="354" y="26"/>
                  <a:pt x="275" y="0"/>
                  <a:pt x="178" y="0"/>
                </a:cubicBezTo>
                <a:close/>
              </a:path>
            </a:pathLst>
          </a:custGeom>
          <a:solidFill>
            <a:srgbClr val="4B5050"/>
          </a:solidFill>
          <a:ln>
            <a:noFill/>
          </a:ln>
        </p:spPr>
        <p:txBody>
          <a:bodyPr anchorCtr="0" anchor="ctr" bIns="17150" lIns="34275" spcFirstLastPara="1" rIns="34275" wrap="square" tIns="17150">
            <a:noAutofit/>
          </a:bodyPr>
          <a:lstStyle/>
          <a:p>
            <a:pPr indent="0" lvl="0" marL="0" marR="0" rtl="0" algn="l">
              <a:spcBef>
                <a:spcPts val="0"/>
              </a:spcBef>
              <a:spcAft>
                <a:spcPts val="0"/>
              </a:spcAft>
              <a:buNone/>
            </a:pPr>
            <a:r>
              <a:t/>
            </a:r>
            <a:endParaRPr sz="700">
              <a:solidFill>
                <a:srgbClr val="000000"/>
              </a:solidFill>
              <a:latin typeface="Playfair Display"/>
              <a:ea typeface="Playfair Display"/>
              <a:cs typeface="Playfair Display"/>
              <a:sym typeface="Playfair Display"/>
            </a:endParaRPr>
          </a:p>
        </p:txBody>
      </p:sp>
      <p:sp>
        <p:nvSpPr>
          <p:cNvPr id="164" name="Google Shape;164;p20"/>
          <p:cNvSpPr/>
          <p:nvPr/>
        </p:nvSpPr>
        <p:spPr>
          <a:xfrm>
            <a:off x="3345936" y="3098421"/>
            <a:ext cx="1570450" cy="1202650"/>
          </a:xfrm>
          <a:custGeom>
            <a:rect b="b" l="l" r="r" t="t"/>
            <a:pathLst>
              <a:path extrusionOk="0" h="347" w="497">
                <a:moveTo>
                  <a:pt x="443" y="0"/>
                </a:moveTo>
                <a:lnTo>
                  <a:pt x="443" y="0"/>
                </a:lnTo>
                <a:cubicBezTo>
                  <a:pt x="53" y="0"/>
                  <a:pt x="53" y="0"/>
                  <a:pt x="53" y="0"/>
                </a:cubicBezTo>
                <a:cubicBezTo>
                  <a:pt x="27" y="0"/>
                  <a:pt x="0" y="18"/>
                  <a:pt x="0" y="45"/>
                </a:cubicBezTo>
                <a:cubicBezTo>
                  <a:pt x="0" y="292"/>
                  <a:pt x="0" y="292"/>
                  <a:pt x="0" y="292"/>
                </a:cubicBezTo>
                <a:cubicBezTo>
                  <a:pt x="0" y="320"/>
                  <a:pt x="27" y="346"/>
                  <a:pt x="53" y="346"/>
                </a:cubicBezTo>
                <a:cubicBezTo>
                  <a:pt x="443" y="346"/>
                  <a:pt x="443" y="346"/>
                  <a:pt x="443" y="346"/>
                </a:cubicBezTo>
                <a:cubicBezTo>
                  <a:pt x="478" y="346"/>
                  <a:pt x="496" y="320"/>
                  <a:pt x="496" y="292"/>
                </a:cubicBezTo>
                <a:cubicBezTo>
                  <a:pt x="496" y="45"/>
                  <a:pt x="496" y="45"/>
                  <a:pt x="496" y="45"/>
                </a:cubicBezTo>
                <a:cubicBezTo>
                  <a:pt x="496" y="18"/>
                  <a:pt x="478" y="0"/>
                  <a:pt x="443" y="0"/>
                </a:cubicBezTo>
                <a:close/>
                <a:moveTo>
                  <a:pt x="443" y="292"/>
                </a:moveTo>
                <a:lnTo>
                  <a:pt x="443" y="292"/>
                </a:lnTo>
                <a:cubicBezTo>
                  <a:pt x="53" y="292"/>
                  <a:pt x="53" y="292"/>
                  <a:pt x="53" y="292"/>
                </a:cubicBezTo>
                <a:cubicBezTo>
                  <a:pt x="53" y="142"/>
                  <a:pt x="53" y="142"/>
                  <a:pt x="53" y="142"/>
                </a:cubicBezTo>
                <a:cubicBezTo>
                  <a:pt x="443" y="142"/>
                  <a:pt x="443" y="142"/>
                  <a:pt x="443" y="142"/>
                </a:cubicBezTo>
                <a:lnTo>
                  <a:pt x="443" y="292"/>
                </a:lnTo>
                <a:close/>
                <a:moveTo>
                  <a:pt x="443" y="71"/>
                </a:moveTo>
                <a:lnTo>
                  <a:pt x="443" y="71"/>
                </a:lnTo>
                <a:cubicBezTo>
                  <a:pt x="53" y="71"/>
                  <a:pt x="53" y="71"/>
                  <a:pt x="53" y="71"/>
                </a:cubicBezTo>
                <a:cubicBezTo>
                  <a:pt x="53" y="45"/>
                  <a:pt x="53" y="45"/>
                  <a:pt x="53" y="45"/>
                </a:cubicBezTo>
                <a:cubicBezTo>
                  <a:pt x="443" y="45"/>
                  <a:pt x="443" y="45"/>
                  <a:pt x="443" y="45"/>
                </a:cubicBezTo>
                <a:lnTo>
                  <a:pt x="443" y="71"/>
                </a:lnTo>
                <a:close/>
                <a:moveTo>
                  <a:pt x="97" y="195"/>
                </a:moveTo>
                <a:lnTo>
                  <a:pt x="97" y="195"/>
                </a:lnTo>
                <a:cubicBezTo>
                  <a:pt x="97" y="213"/>
                  <a:pt x="97" y="213"/>
                  <a:pt x="97" y="213"/>
                </a:cubicBezTo>
                <a:cubicBezTo>
                  <a:pt x="115" y="213"/>
                  <a:pt x="115" y="213"/>
                  <a:pt x="115" y="213"/>
                </a:cubicBezTo>
                <a:cubicBezTo>
                  <a:pt x="115" y="195"/>
                  <a:pt x="115" y="195"/>
                  <a:pt x="115" y="195"/>
                </a:cubicBezTo>
                <a:lnTo>
                  <a:pt x="97" y="195"/>
                </a:lnTo>
                <a:close/>
                <a:moveTo>
                  <a:pt x="186" y="231"/>
                </a:moveTo>
                <a:lnTo>
                  <a:pt x="186" y="231"/>
                </a:lnTo>
                <a:cubicBezTo>
                  <a:pt x="186" y="239"/>
                  <a:pt x="186" y="239"/>
                  <a:pt x="186" y="239"/>
                </a:cubicBezTo>
                <a:cubicBezTo>
                  <a:pt x="221" y="239"/>
                  <a:pt x="221" y="239"/>
                  <a:pt x="221" y="239"/>
                </a:cubicBezTo>
                <a:cubicBezTo>
                  <a:pt x="221" y="231"/>
                  <a:pt x="221" y="231"/>
                  <a:pt x="221" y="231"/>
                </a:cubicBezTo>
                <a:cubicBezTo>
                  <a:pt x="230" y="231"/>
                  <a:pt x="230" y="231"/>
                  <a:pt x="230" y="231"/>
                </a:cubicBezTo>
                <a:cubicBezTo>
                  <a:pt x="230" y="213"/>
                  <a:pt x="230" y="213"/>
                  <a:pt x="230" y="213"/>
                </a:cubicBezTo>
                <a:cubicBezTo>
                  <a:pt x="248" y="213"/>
                  <a:pt x="248" y="213"/>
                  <a:pt x="248" y="213"/>
                </a:cubicBezTo>
                <a:cubicBezTo>
                  <a:pt x="248" y="195"/>
                  <a:pt x="248" y="195"/>
                  <a:pt x="248" y="195"/>
                </a:cubicBezTo>
                <a:cubicBezTo>
                  <a:pt x="221" y="195"/>
                  <a:pt x="221" y="195"/>
                  <a:pt x="221" y="195"/>
                </a:cubicBezTo>
                <a:cubicBezTo>
                  <a:pt x="221" y="213"/>
                  <a:pt x="221" y="213"/>
                  <a:pt x="221" y="213"/>
                </a:cubicBezTo>
                <a:cubicBezTo>
                  <a:pt x="203" y="213"/>
                  <a:pt x="203" y="213"/>
                  <a:pt x="203" y="213"/>
                </a:cubicBezTo>
                <a:cubicBezTo>
                  <a:pt x="203" y="231"/>
                  <a:pt x="203" y="231"/>
                  <a:pt x="203" y="231"/>
                </a:cubicBezTo>
                <a:lnTo>
                  <a:pt x="186" y="231"/>
                </a:lnTo>
                <a:close/>
                <a:moveTo>
                  <a:pt x="248" y="239"/>
                </a:moveTo>
                <a:lnTo>
                  <a:pt x="248" y="239"/>
                </a:lnTo>
                <a:cubicBezTo>
                  <a:pt x="248" y="231"/>
                  <a:pt x="248" y="231"/>
                  <a:pt x="248" y="231"/>
                </a:cubicBezTo>
                <a:cubicBezTo>
                  <a:pt x="230" y="231"/>
                  <a:pt x="230" y="231"/>
                  <a:pt x="230" y="231"/>
                </a:cubicBezTo>
                <a:cubicBezTo>
                  <a:pt x="230" y="239"/>
                  <a:pt x="230" y="239"/>
                  <a:pt x="230" y="239"/>
                </a:cubicBezTo>
                <a:lnTo>
                  <a:pt x="248" y="239"/>
                </a:lnTo>
                <a:close/>
                <a:moveTo>
                  <a:pt x="177" y="239"/>
                </a:moveTo>
                <a:lnTo>
                  <a:pt x="177" y="239"/>
                </a:lnTo>
                <a:cubicBezTo>
                  <a:pt x="177" y="231"/>
                  <a:pt x="177" y="231"/>
                  <a:pt x="177" y="231"/>
                </a:cubicBezTo>
                <a:cubicBezTo>
                  <a:pt x="142" y="231"/>
                  <a:pt x="142" y="231"/>
                  <a:pt x="142" y="231"/>
                </a:cubicBezTo>
                <a:cubicBezTo>
                  <a:pt x="142" y="239"/>
                  <a:pt x="142" y="239"/>
                  <a:pt x="142" y="239"/>
                </a:cubicBezTo>
                <a:lnTo>
                  <a:pt x="177" y="239"/>
                </a:lnTo>
                <a:close/>
                <a:moveTo>
                  <a:pt x="186" y="213"/>
                </a:moveTo>
                <a:lnTo>
                  <a:pt x="186" y="213"/>
                </a:lnTo>
                <a:cubicBezTo>
                  <a:pt x="203" y="213"/>
                  <a:pt x="203" y="213"/>
                  <a:pt x="203" y="213"/>
                </a:cubicBezTo>
                <a:cubicBezTo>
                  <a:pt x="203" y="195"/>
                  <a:pt x="203" y="195"/>
                  <a:pt x="203" y="195"/>
                </a:cubicBezTo>
                <a:cubicBezTo>
                  <a:pt x="177" y="195"/>
                  <a:pt x="177" y="195"/>
                  <a:pt x="177" y="195"/>
                </a:cubicBezTo>
                <a:cubicBezTo>
                  <a:pt x="177" y="231"/>
                  <a:pt x="177" y="231"/>
                  <a:pt x="177" y="231"/>
                </a:cubicBezTo>
                <a:cubicBezTo>
                  <a:pt x="186" y="231"/>
                  <a:pt x="186" y="231"/>
                  <a:pt x="186" y="231"/>
                </a:cubicBezTo>
                <a:lnTo>
                  <a:pt x="186" y="213"/>
                </a:lnTo>
                <a:close/>
                <a:moveTo>
                  <a:pt x="133" y="231"/>
                </a:moveTo>
                <a:lnTo>
                  <a:pt x="133" y="231"/>
                </a:lnTo>
                <a:cubicBezTo>
                  <a:pt x="142" y="231"/>
                  <a:pt x="142" y="231"/>
                  <a:pt x="142" y="231"/>
                </a:cubicBezTo>
                <a:cubicBezTo>
                  <a:pt x="142" y="213"/>
                  <a:pt x="142" y="213"/>
                  <a:pt x="142" y="213"/>
                </a:cubicBezTo>
                <a:cubicBezTo>
                  <a:pt x="159" y="213"/>
                  <a:pt x="159" y="213"/>
                  <a:pt x="159" y="213"/>
                </a:cubicBezTo>
                <a:cubicBezTo>
                  <a:pt x="159" y="195"/>
                  <a:pt x="159" y="195"/>
                  <a:pt x="159" y="195"/>
                </a:cubicBezTo>
                <a:cubicBezTo>
                  <a:pt x="133" y="195"/>
                  <a:pt x="133" y="195"/>
                  <a:pt x="133" y="195"/>
                </a:cubicBezTo>
                <a:cubicBezTo>
                  <a:pt x="133" y="213"/>
                  <a:pt x="133" y="213"/>
                  <a:pt x="133" y="213"/>
                </a:cubicBezTo>
                <a:cubicBezTo>
                  <a:pt x="115" y="213"/>
                  <a:pt x="115" y="213"/>
                  <a:pt x="115" y="213"/>
                </a:cubicBezTo>
                <a:cubicBezTo>
                  <a:pt x="115" y="231"/>
                  <a:pt x="115" y="231"/>
                  <a:pt x="115" y="231"/>
                </a:cubicBezTo>
                <a:cubicBezTo>
                  <a:pt x="97" y="231"/>
                  <a:pt x="97" y="231"/>
                  <a:pt x="97" y="231"/>
                </a:cubicBezTo>
                <a:cubicBezTo>
                  <a:pt x="97" y="239"/>
                  <a:pt x="97" y="239"/>
                  <a:pt x="97" y="239"/>
                </a:cubicBezTo>
                <a:cubicBezTo>
                  <a:pt x="133" y="239"/>
                  <a:pt x="133" y="239"/>
                  <a:pt x="133" y="239"/>
                </a:cubicBezTo>
                <a:lnTo>
                  <a:pt x="133" y="231"/>
                </a:lnTo>
                <a:close/>
              </a:path>
            </a:pathLst>
          </a:custGeom>
          <a:solidFill>
            <a:srgbClr val="4B5050"/>
          </a:solidFill>
          <a:ln>
            <a:noFill/>
          </a:ln>
        </p:spPr>
        <p:txBody>
          <a:bodyPr anchorCtr="0" anchor="ctr" bIns="17150" lIns="34275" spcFirstLastPara="1" rIns="34275" wrap="square" tIns="17150">
            <a:noAutofit/>
          </a:bodyPr>
          <a:lstStyle/>
          <a:p>
            <a:pPr indent="0" lvl="0" marL="0" marR="0" rtl="0" algn="l">
              <a:spcBef>
                <a:spcPts val="0"/>
              </a:spcBef>
              <a:spcAft>
                <a:spcPts val="0"/>
              </a:spcAft>
              <a:buNone/>
            </a:pPr>
            <a:r>
              <a:t/>
            </a:r>
            <a:endParaRPr sz="700">
              <a:solidFill>
                <a:srgbClr val="000000"/>
              </a:solidFill>
              <a:latin typeface="Playfair Display"/>
              <a:ea typeface="Playfair Display"/>
              <a:cs typeface="Playfair Display"/>
              <a:sym typeface="Playfair Display"/>
            </a:endParaRPr>
          </a:p>
        </p:txBody>
      </p:sp>
      <p:sp>
        <p:nvSpPr>
          <p:cNvPr id="165" name="Google Shape;165;p20"/>
          <p:cNvSpPr/>
          <p:nvPr/>
        </p:nvSpPr>
        <p:spPr>
          <a:xfrm>
            <a:off x="6557028" y="4074075"/>
            <a:ext cx="1093675" cy="1177399"/>
          </a:xfrm>
          <a:custGeom>
            <a:rect b="b" l="l" r="r" t="t"/>
            <a:pathLst>
              <a:path extrusionOk="0" h="417" w="355">
                <a:moveTo>
                  <a:pt x="319" y="141"/>
                </a:moveTo>
                <a:lnTo>
                  <a:pt x="319" y="141"/>
                </a:lnTo>
                <a:cubicBezTo>
                  <a:pt x="274" y="141"/>
                  <a:pt x="274" y="141"/>
                  <a:pt x="274" y="141"/>
                </a:cubicBezTo>
                <a:cubicBezTo>
                  <a:pt x="274" y="106"/>
                  <a:pt x="274" y="106"/>
                  <a:pt x="274" y="106"/>
                </a:cubicBezTo>
                <a:cubicBezTo>
                  <a:pt x="274" y="35"/>
                  <a:pt x="238" y="0"/>
                  <a:pt x="176" y="0"/>
                </a:cubicBezTo>
                <a:cubicBezTo>
                  <a:pt x="106" y="0"/>
                  <a:pt x="79" y="35"/>
                  <a:pt x="79" y="106"/>
                </a:cubicBezTo>
                <a:cubicBezTo>
                  <a:pt x="79" y="141"/>
                  <a:pt x="79" y="141"/>
                  <a:pt x="79" y="141"/>
                </a:cubicBezTo>
                <a:cubicBezTo>
                  <a:pt x="25" y="141"/>
                  <a:pt x="25" y="141"/>
                  <a:pt x="25" y="141"/>
                </a:cubicBezTo>
                <a:cubicBezTo>
                  <a:pt x="17" y="141"/>
                  <a:pt x="0" y="159"/>
                  <a:pt x="0" y="177"/>
                </a:cubicBezTo>
                <a:cubicBezTo>
                  <a:pt x="0" y="372"/>
                  <a:pt x="0" y="372"/>
                  <a:pt x="0" y="372"/>
                </a:cubicBezTo>
                <a:cubicBezTo>
                  <a:pt x="0" y="381"/>
                  <a:pt x="17" y="398"/>
                  <a:pt x="25" y="398"/>
                </a:cubicBezTo>
                <a:cubicBezTo>
                  <a:pt x="53" y="407"/>
                  <a:pt x="53" y="407"/>
                  <a:pt x="53" y="407"/>
                </a:cubicBezTo>
                <a:cubicBezTo>
                  <a:pt x="70" y="416"/>
                  <a:pt x="88" y="416"/>
                  <a:pt x="106" y="416"/>
                </a:cubicBezTo>
                <a:cubicBezTo>
                  <a:pt x="247" y="416"/>
                  <a:pt x="247" y="416"/>
                  <a:pt x="247" y="416"/>
                </a:cubicBezTo>
                <a:cubicBezTo>
                  <a:pt x="265" y="416"/>
                  <a:pt x="283" y="416"/>
                  <a:pt x="300" y="407"/>
                </a:cubicBezTo>
                <a:cubicBezTo>
                  <a:pt x="327" y="398"/>
                  <a:pt x="327" y="398"/>
                  <a:pt x="327" y="398"/>
                </a:cubicBezTo>
                <a:cubicBezTo>
                  <a:pt x="336" y="398"/>
                  <a:pt x="354" y="381"/>
                  <a:pt x="354" y="372"/>
                </a:cubicBezTo>
                <a:cubicBezTo>
                  <a:pt x="354" y="177"/>
                  <a:pt x="354" y="177"/>
                  <a:pt x="354" y="177"/>
                </a:cubicBezTo>
                <a:cubicBezTo>
                  <a:pt x="354" y="159"/>
                  <a:pt x="336" y="141"/>
                  <a:pt x="319" y="141"/>
                </a:cubicBezTo>
                <a:close/>
                <a:moveTo>
                  <a:pt x="123" y="97"/>
                </a:moveTo>
                <a:lnTo>
                  <a:pt x="123" y="97"/>
                </a:lnTo>
                <a:cubicBezTo>
                  <a:pt x="123" y="62"/>
                  <a:pt x="150" y="44"/>
                  <a:pt x="176" y="44"/>
                </a:cubicBezTo>
                <a:cubicBezTo>
                  <a:pt x="203" y="44"/>
                  <a:pt x="229" y="62"/>
                  <a:pt x="229" y="97"/>
                </a:cubicBezTo>
                <a:cubicBezTo>
                  <a:pt x="229" y="141"/>
                  <a:pt x="229" y="141"/>
                  <a:pt x="229" y="141"/>
                </a:cubicBezTo>
                <a:cubicBezTo>
                  <a:pt x="123" y="141"/>
                  <a:pt x="123" y="141"/>
                  <a:pt x="123" y="141"/>
                </a:cubicBezTo>
                <a:lnTo>
                  <a:pt x="123" y="97"/>
                </a:lnTo>
                <a:close/>
              </a:path>
            </a:pathLst>
          </a:custGeom>
          <a:solidFill>
            <a:srgbClr val="4B5050"/>
          </a:solidFill>
          <a:ln>
            <a:noFill/>
          </a:ln>
        </p:spPr>
        <p:txBody>
          <a:bodyPr anchorCtr="0" anchor="ctr" bIns="17150" lIns="34275" spcFirstLastPara="1" rIns="34275" wrap="square" tIns="17150">
            <a:noAutofit/>
          </a:bodyPr>
          <a:lstStyle/>
          <a:p>
            <a:pPr indent="0" lvl="0" marL="0" marR="0" rtl="0" algn="l">
              <a:spcBef>
                <a:spcPts val="0"/>
              </a:spcBef>
              <a:spcAft>
                <a:spcPts val="0"/>
              </a:spcAft>
              <a:buNone/>
            </a:pPr>
            <a:r>
              <a:t/>
            </a:r>
            <a:endParaRPr sz="700">
              <a:solidFill>
                <a:srgbClr val="000000"/>
              </a:solidFill>
              <a:latin typeface="Playfair Display"/>
              <a:ea typeface="Playfair Display"/>
              <a:cs typeface="Playfair Display"/>
              <a:sym typeface="Playfair Display"/>
            </a:endParaRPr>
          </a:p>
        </p:txBody>
      </p:sp>
      <p:sp>
        <p:nvSpPr>
          <p:cNvPr id="166" name="Google Shape;166;p20"/>
          <p:cNvSpPr/>
          <p:nvPr/>
        </p:nvSpPr>
        <p:spPr>
          <a:xfrm>
            <a:off x="9017400" y="3620020"/>
            <a:ext cx="1728000" cy="36000"/>
          </a:xfrm>
          <a:prstGeom prst="rect">
            <a:avLst/>
          </a:prstGeom>
          <a:solidFill>
            <a:srgbClr val="2527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67" name="Google Shape;167;p20"/>
          <p:cNvSpPr txBox="1"/>
          <p:nvPr/>
        </p:nvSpPr>
        <p:spPr>
          <a:xfrm>
            <a:off x="8992000" y="3654870"/>
            <a:ext cx="2808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2400">
                <a:solidFill>
                  <a:schemeClr val="dk1"/>
                </a:solidFill>
                <a:latin typeface="Playfair Display"/>
                <a:ea typeface="Playfair Display"/>
                <a:cs typeface="Playfair Display"/>
                <a:sym typeface="Playfair Display"/>
              </a:rPr>
              <a:t>4</a:t>
            </a:r>
            <a:r>
              <a:rPr lang="en-PH" sz="2400">
                <a:solidFill>
                  <a:schemeClr val="dk1"/>
                </a:solidFill>
                <a:latin typeface="Playfair Display"/>
                <a:ea typeface="Playfair Display"/>
                <a:cs typeface="Playfair Display"/>
                <a:sym typeface="Playfair Display"/>
              </a:rPr>
              <a:t> - Deployment</a:t>
            </a:r>
            <a:endParaRPr sz="2400"/>
          </a:p>
        </p:txBody>
      </p:sp>
      <p:sp>
        <p:nvSpPr>
          <p:cNvPr id="168" name="Google Shape;168;p20"/>
          <p:cNvSpPr/>
          <p:nvPr/>
        </p:nvSpPr>
        <p:spPr>
          <a:xfrm>
            <a:off x="9281677" y="4465026"/>
            <a:ext cx="1463725" cy="1177400"/>
          </a:xfrm>
          <a:custGeom>
            <a:rect b="b" l="l" r="r" t="t"/>
            <a:pathLst>
              <a:path extrusionOk="0" h="444" w="497">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rgbClr val="4B5050"/>
          </a:solidFill>
          <a:ln>
            <a:noFill/>
          </a:ln>
        </p:spPr>
        <p:txBody>
          <a:bodyPr anchorCtr="0" anchor="ctr" bIns="17150" lIns="34275" spcFirstLastPara="1" rIns="34275" wrap="square" tIns="17150">
            <a:noAutofit/>
          </a:bodyPr>
          <a:lstStyle/>
          <a:p>
            <a:pPr indent="0" lvl="0" marL="0" marR="0" rtl="0" algn="l">
              <a:spcBef>
                <a:spcPts val="0"/>
              </a:spcBef>
              <a:spcAft>
                <a:spcPts val="0"/>
              </a:spcAft>
              <a:buNone/>
            </a:pPr>
            <a:r>
              <a:t/>
            </a:r>
            <a:endParaRPr sz="700">
              <a:solidFill>
                <a:srgbClr val="000000"/>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1"/>
          <p:cNvSpPr txBox="1"/>
          <p:nvPr/>
        </p:nvSpPr>
        <p:spPr>
          <a:xfrm>
            <a:off x="482939" y="337403"/>
            <a:ext cx="58995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4800">
                <a:solidFill>
                  <a:schemeClr val="dk1"/>
                </a:solidFill>
                <a:latin typeface="Playfair Display"/>
                <a:ea typeface="Playfair Display"/>
                <a:cs typeface="Playfair Display"/>
                <a:sym typeface="Playfair Display"/>
              </a:rPr>
              <a:t>Major Changes</a:t>
            </a:r>
            <a:endParaRPr/>
          </a:p>
        </p:txBody>
      </p:sp>
      <p:grpSp>
        <p:nvGrpSpPr>
          <p:cNvPr id="175" name="Google Shape;175;p21"/>
          <p:cNvGrpSpPr/>
          <p:nvPr/>
        </p:nvGrpSpPr>
        <p:grpSpPr>
          <a:xfrm>
            <a:off x="5116968" y="347653"/>
            <a:ext cx="633300" cy="744936"/>
            <a:chOff x="4320554" y="347653"/>
            <a:chExt cx="633300" cy="744936"/>
          </a:xfrm>
        </p:grpSpPr>
        <p:sp>
          <p:nvSpPr>
            <p:cNvPr id="176" name="Google Shape;176;p21"/>
            <p:cNvSpPr/>
            <p:nvPr/>
          </p:nvSpPr>
          <p:spPr>
            <a:xfrm rot="5400000">
              <a:off x="4269854" y="398353"/>
              <a:ext cx="734700" cy="6333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77" name="Google Shape;177;p21"/>
            <p:cNvSpPr/>
            <p:nvPr/>
          </p:nvSpPr>
          <p:spPr>
            <a:xfrm rot="5400000">
              <a:off x="4479254" y="617989"/>
              <a:ext cx="509700" cy="4395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sp>
        <p:nvSpPr>
          <p:cNvPr id="178" name="Google Shape;178;p21"/>
          <p:cNvSpPr/>
          <p:nvPr/>
        </p:nvSpPr>
        <p:spPr>
          <a:xfrm>
            <a:off x="4342622" y="3313472"/>
            <a:ext cx="2388900" cy="2388900"/>
          </a:xfrm>
          <a:prstGeom prst="arc">
            <a:avLst>
              <a:gd fmla="val 16200000" name="adj1"/>
              <a:gd fmla="val 2129509" name="adj2"/>
            </a:avLst>
          </a:prstGeom>
          <a:noFill/>
          <a:ln cap="rnd" cmpd="sng" w="190500">
            <a:solidFill>
              <a:srgbClr val="222A35"/>
            </a:solidFill>
            <a:prstDash val="solid"/>
            <a:miter lim="800000"/>
            <a:headEnd len="sm" w="sm" type="none"/>
            <a:tailEnd len="sm" w="sm" type="none"/>
          </a:ln>
          <a:effectLst>
            <a:outerShdw blurRad="50800" rotWithShape="0" algn="tl" dir="2700000" dist="38100">
              <a:srgbClr val="595959">
                <a:alpha val="2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Playfair Display"/>
              <a:ea typeface="Playfair Display"/>
              <a:cs typeface="Playfair Display"/>
              <a:sym typeface="Playfair Display"/>
            </a:endParaRPr>
          </a:p>
        </p:txBody>
      </p:sp>
      <p:sp>
        <p:nvSpPr>
          <p:cNvPr id="179" name="Google Shape;179;p21"/>
          <p:cNvSpPr/>
          <p:nvPr/>
        </p:nvSpPr>
        <p:spPr>
          <a:xfrm>
            <a:off x="4513806" y="3484657"/>
            <a:ext cx="2038800" cy="2038800"/>
          </a:xfrm>
          <a:prstGeom prst="arc">
            <a:avLst>
              <a:gd fmla="val 16200000" name="adj1"/>
              <a:gd fmla="val 4126498" name="adj2"/>
            </a:avLst>
          </a:prstGeom>
          <a:noFill/>
          <a:ln cap="rnd" cmpd="sng" w="190500">
            <a:solidFill>
              <a:srgbClr val="323F4F"/>
            </a:solidFill>
            <a:prstDash val="solid"/>
            <a:miter lim="800000"/>
            <a:headEnd len="sm" w="sm" type="none"/>
            <a:tailEnd len="sm" w="sm" type="none"/>
          </a:ln>
          <a:effectLst>
            <a:outerShdw blurRad="50800" rotWithShape="0" algn="tl" dir="2700000" dist="38100">
              <a:srgbClr val="595959">
                <a:alpha val="2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Playfair Display"/>
              <a:ea typeface="Playfair Display"/>
              <a:cs typeface="Playfair Display"/>
              <a:sym typeface="Playfair Display"/>
            </a:endParaRPr>
          </a:p>
        </p:txBody>
      </p:sp>
      <p:sp>
        <p:nvSpPr>
          <p:cNvPr id="180" name="Google Shape;180;p21"/>
          <p:cNvSpPr/>
          <p:nvPr/>
        </p:nvSpPr>
        <p:spPr>
          <a:xfrm>
            <a:off x="4689971" y="3660822"/>
            <a:ext cx="1686300" cy="1686300"/>
          </a:xfrm>
          <a:prstGeom prst="arc">
            <a:avLst>
              <a:gd fmla="val 16200000" name="adj1"/>
              <a:gd fmla="val 7768387" name="adj2"/>
            </a:avLst>
          </a:prstGeom>
          <a:noFill/>
          <a:ln cap="rnd" cmpd="sng" w="190500">
            <a:solidFill>
              <a:srgbClr val="8296B0"/>
            </a:solidFill>
            <a:prstDash val="solid"/>
            <a:miter lim="800000"/>
            <a:headEnd len="sm" w="sm" type="none"/>
            <a:tailEnd len="sm" w="sm" type="none"/>
          </a:ln>
          <a:effectLst>
            <a:outerShdw blurRad="50800" rotWithShape="0" algn="tl" dir="2700000" dist="38100">
              <a:srgbClr val="595959">
                <a:alpha val="2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Playfair Display"/>
              <a:ea typeface="Playfair Display"/>
              <a:cs typeface="Playfair Display"/>
              <a:sym typeface="Playfair Display"/>
            </a:endParaRPr>
          </a:p>
        </p:txBody>
      </p:sp>
      <p:sp>
        <p:nvSpPr>
          <p:cNvPr id="181" name="Google Shape;181;p21"/>
          <p:cNvSpPr/>
          <p:nvPr/>
        </p:nvSpPr>
        <p:spPr>
          <a:xfrm>
            <a:off x="4866446" y="3837298"/>
            <a:ext cx="1333500" cy="1333500"/>
          </a:xfrm>
          <a:prstGeom prst="arc">
            <a:avLst>
              <a:gd fmla="val 16200000" name="adj1"/>
              <a:gd fmla="val 8772905" name="adj2"/>
            </a:avLst>
          </a:prstGeom>
          <a:noFill/>
          <a:ln cap="rnd" cmpd="sng" w="190500">
            <a:solidFill>
              <a:srgbClr val="B3C6E7"/>
            </a:solidFill>
            <a:prstDash val="solid"/>
            <a:miter lim="800000"/>
            <a:headEnd len="sm" w="sm" type="none"/>
            <a:tailEnd len="sm" w="sm" type="none"/>
          </a:ln>
          <a:effectLst>
            <a:outerShdw blurRad="50800" rotWithShape="0" algn="tl" dir="2700000" dist="38100">
              <a:srgbClr val="595959">
                <a:alpha val="2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Playfair Display"/>
              <a:ea typeface="Playfair Display"/>
              <a:cs typeface="Playfair Display"/>
              <a:sym typeface="Playfair Display"/>
            </a:endParaRPr>
          </a:p>
        </p:txBody>
      </p:sp>
      <p:sp>
        <p:nvSpPr>
          <p:cNvPr id="182" name="Google Shape;182;p21"/>
          <p:cNvSpPr/>
          <p:nvPr/>
        </p:nvSpPr>
        <p:spPr>
          <a:xfrm>
            <a:off x="5042922" y="4013773"/>
            <a:ext cx="980400" cy="980400"/>
          </a:xfrm>
          <a:prstGeom prst="arc">
            <a:avLst>
              <a:gd fmla="val 16200000" name="adj1"/>
              <a:gd fmla="val 10365946" name="adj2"/>
            </a:avLst>
          </a:prstGeom>
          <a:noFill/>
          <a:ln cap="rnd" cmpd="sng" w="190500">
            <a:solidFill>
              <a:srgbClr val="BFBFBF"/>
            </a:solidFill>
            <a:prstDash val="solid"/>
            <a:miter lim="800000"/>
            <a:headEnd len="sm" w="sm" type="none"/>
            <a:tailEnd len="sm" w="sm" type="none"/>
          </a:ln>
          <a:effectLst>
            <a:outerShdw blurRad="50800" rotWithShape="0" algn="tl" dir="2700000" dist="38100">
              <a:srgbClr val="595959">
                <a:alpha val="2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Playfair Display"/>
              <a:ea typeface="Playfair Display"/>
              <a:cs typeface="Playfair Display"/>
              <a:sym typeface="Playfair Display"/>
            </a:endParaRPr>
          </a:p>
        </p:txBody>
      </p:sp>
      <p:sp>
        <p:nvSpPr>
          <p:cNvPr id="183" name="Google Shape;183;p21"/>
          <p:cNvSpPr txBox="1"/>
          <p:nvPr/>
        </p:nvSpPr>
        <p:spPr>
          <a:xfrm>
            <a:off x="5625617" y="5442478"/>
            <a:ext cx="1986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p>
        </p:txBody>
      </p:sp>
      <p:sp>
        <p:nvSpPr>
          <p:cNvPr id="184" name="Google Shape;184;p21"/>
          <p:cNvSpPr txBox="1"/>
          <p:nvPr/>
        </p:nvSpPr>
        <p:spPr>
          <a:xfrm>
            <a:off x="4828806" y="3851629"/>
            <a:ext cx="2058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p>
        </p:txBody>
      </p:sp>
      <p:sp>
        <p:nvSpPr>
          <p:cNvPr id="185" name="Google Shape;185;p21"/>
          <p:cNvSpPr txBox="1"/>
          <p:nvPr/>
        </p:nvSpPr>
        <p:spPr>
          <a:xfrm>
            <a:off x="6291820" y="5227482"/>
            <a:ext cx="209400" cy="207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p>
        </p:txBody>
      </p:sp>
      <p:sp>
        <p:nvSpPr>
          <p:cNvPr id="186" name="Google Shape;186;p21"/>
          <p:cNvSpPr/>
          <p:nvPr/>
        </p:nvSpPr>
        <p:spPr>
          <a:xfrm>
            <a:off x="4718400" y="1737525"/>
            <a:ext cx="2038800" cy="704100"/>
          </a:xfrm>
          <a:prstGeom prst="roundRect">
            <a:avLst>
              <a:gd fmla="val 16667" name="adj"/>
            </a:avLst>
          </a:prstGeom>
          <a:solidFill>
            <a:srgbClr val="222A3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PH" sz="1800">
                <a:solidFill>
                  <a:srgbClr val="FFFFFF"/>
                </a:solidFill>
                <a:latin typeface="Lato"/>
                <a:ea typeface="Lato"/>
                <a:cs typeface="Lato"/>
                <a:sym typeface="Lato"/>
              </a:rPr>
              <a:t>Updated Requirements</a:t>
            </a:r>
            <a:endParaRPr b="1" sz="1800"/>
          </a:p>
        </p:txBody>
      </p:sp>
      <p:sp>
        <p:nvSpPr>
          <p:cNvPr id="187" name="Google Shape;187;p21"/>
          <p:cNvSpPr/>
          <p:nvPr/>
        </p:nvSpPr>
        <p:spPr>
          <a:xfrm>
            <a:off x="679800" y="4509825"/>
            <a:ext cx="2038800" cy="484500"/>
          </a:xfrm>
          <a:prstGeom prst="roundRect">
            <a:avLst>
              <a:gd fmla="val 16667" name="adj"/>
            </a:avLst>
          </a:prstGeom>
          <a:solidFill>
            <a:srgbClr val="222A3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PH" sz="1800">
                <a:solidFill>
                  <a:srgbClr val="FFFFFF"/>
                </a:solidFill>
                <a:latin typeface="Lato"/>
                <a:ea typeface="Lato"/>
                <a:cs typeface="Lato"/>
                <a:sym typeface="Lato"/>
              </a:rPr>
              <a:t>Data Design</a:t>
            </a:r>
            <a:endParaRPr b="1" sz="1800"/>
          </a:p>
        </p:txBody>
      </p:sp>
      <p:sp>
        <p:nvSpPr>
          <p:cNvPr id="188" name="Google Shape;188;p21"/>
          <p:cNvSpPr/>
          <p:nvPr/>
        </p:nvSpPr>
        <p:spPr>
          <a:xfrm>
            <a:off x="8650200" y="4537125"/>
            <a:ext cx="2038800" cy="484500"/>
          </a:xfrm>
          <a:prstGeom prst="roundRect">
            <a:avLst>
              <a:gd fmla="val 16667" name="adj"/>
            </a:avLst>
          </a:prstGeom>
          <a:solidFill>
            <a:srgbClr val="222A3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PH" sz="1800">
                <a:solidFill>
                  <a:srgbClr val="FFFFFF"/>
                </a:solidFill>
                <a:latin typeface="Lato"/>
                <a:ea typeface="Lato"/>
                <a:cs typeface="Lato"/>
                <a:sym typeface="Lato"/>
              </a:rPr>
              <a:t>UI Layout</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nvSpPr>
        <p:spPr>
          <a:xfrm>
            <a:off x="2901889" y="3013503"/>
            <a:ext cx="58995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PH" sz="4800">
                <a:solidFill>
                  <a:schemeClr val="dk1"/>
                </a:solidFill>
                <a:latin typeface="Playfair Display"/>
                <a:ea typeface="Playfair Display"/>
                <a:cs typeface="Playfair Display"/>
                <a:sym typeface="Playfair Display"/>
              </a:rPr>
              <a:t>Demo Time</a:t>
            </a:r>
            <a:endParaRPr/>
          </a:p>
        </p:txBody>
      </p:sp>
      <p:grpSp>
        <p:nvGrpSpPr>
          <p:cNvPr id="194" name="Google Shape;194;p22"/>
          <p:cNvGrpSpPr/>
          <p:nvPr/>
        </p:nvGrpSpPr>
        <p:grpSpPr>
          <a:xfrm>
            <a:off x="7587368" y="2949153"/>
            <a:ext cx="633300" cy="734700"/>
            <a:chOff x="6790954" y="2949153"/>
            <a:chExt cx="633300" cy="734700"/>
          </a:xfrm>
        </p:grpSpPr>
        <p:sp>
          <p:nvSpPr>
            <p:cNvPr id="195" name="Google Shape;195;p22"/>
            <p:cNvSpPr/>
            <p:nvPr/>
          </p:nvSpPr>
          <p:spPr>
            <a:xfrm rot="5400000">
              <a:off x="6740254" y="2999853"/>
              <a:ext cx="734700" cy="6333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196" name="Google Shape;196;p22"/>
            <p:cNvSpPr/>
            <p:nvPr/>
          </p:nvSpPr>
          <p:spPr>
            <a:xfrm rot="5400000">
              <a:off x="6949654" y="3209239"/>
              <a:ext cx="509700" cy="4395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txBox="1"/>
          <p:nvPr/>
        </p:nvSpPr>
        <p:spPr>
          <a:xfrm>
            <a:off x="482939" y="337403"/>
            <a:ext cx="58995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4800">
                <a:solidFill>
                  <a:schemeClr val="dk1"/>
                </a:solidFill>
                <a:latin typeface="Playfair Display"/>
                <a:ea typeface="Playfair Display"/>
                <a:cs typeface="Playfair Display"/>
                <a:sym typeface="Playfair Display"/>
              </a:rPr>
              <a:t>Next Milestones</a:t>
            </a:r>
            <a:endParaRPr/>
          </a:p>
        </p:txBody>
      </p:sp>
      <p:grpSp>
        <p:nvGrpSpPr>
          <p:cNvPr id="203" name="Google Shape;203;p23"/>
          <p:cNvGrpSpPr/>
          <p:nvPr/>
        </p:nvGrpSpPr>
        <p:grpSpPr>
          <a:xfrm>
            <a:off x="5116968" y="347653"/>
            <a:ext cx="633300" cy="744936"/>
            <a:chOff x="4320554" y="347653"/>
            <a:chExt cx="633300" cy="744936"/>
          </a:xfrm>
        </p:grpSpPr>
        <p:sp>
          <p:nvSpPr>
            <p:cNvPr id="204" name="Google Shape;204;p23"/>
            <p:cNvSpPr/>
            <p:nvPr/>
          </p:nvSpPr>
          <p:spPr>
            <a:xfrm rot="5400000">
              <a:off x="4269854" y="398353"/>
              <a:ext cx="734700" cy="6333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205" name="Google Shape;205;p23"/>
            <p:cNvSpPr/>
            <p:nvPr/>
          </p:nvSpPr>
          <p:spPr>
            <a:xfrm rot="5400000">
              <a:off x="4479254" y="617989"/>
              <a:ext cx="509700" cy="4395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grpSp>
        <p:nvGrpSpPr>
          <p:cNvPr id="206" name="Google Shape;206;p23"/>
          <p:cNvGrpSpPr/>
          <p:nvPr/>
        </p:nvGrpSpPr>
        <p:grpSpPr>
          <a:xfrm>
            <a:off x="8100025" y="3688345"/>
            <a:ext cx="3146954" cy="2334578"/>
            <a:chOff x="6541014" y="2927554"/>
            <a:chExt cx="2927399" cy="2171700"/>
          </a:xfrm>
        </p:grpSpPr>
        <p:sp>
          <p:nvSpPr>
            <p:cNvPr id="207" name="Google Shape;207;p23"/>
            <p:cNvSpPr/>
            <p:nvPr/>
          </p:nvSpPr>
          <p:spPr>
            <a:xfrm>
              <a:off x="8004713" y="2927554"/>
              <a:ext cx="1463700" cy="2171700"/>
            </a:xfrm>
            <a:prstGeom prst="rtTriangle">
              <a:avLst/>
            </a:prstGeom>
            <a:solidFill>
              <a:srgbClr val="44546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Playfair Display"/>
                <a:ea typeface="Playfair Display"/>
                <a:cs typeface="Playfair Display"/>
                <a:sym typeface="Playfair Display"/>
              </a:endParaRPr>
            </a:p>
          </p:txBody>
        </p:sp>
        <p:sp>
          <p:nvSpPr>
            <p:cNvPr id="208" name="Google Shape;208;p23"/>
            <p:cNvSpPr/>
            <p:nvPr/>
          </p:nvSpPr>
          <p:spPr>
            <a:xfrm flipH="1">
              <a:off x="6541014" y="2927554"/>
              <a:ext cx="1463700" cy="2171700"/>
            </a:xfrm>
            <a:prstGeom prst="rtTriangle">
              <a:avLst/>
            </a:prstGeom>
            <a:solidFill>
              <a:srgbClr val="222A3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Playfair Display"/>
                <a:ea typeface="Playfair Display"/>
                <a:cs typeface="Playfair Display"/>
                <a:sym typeface="Playfair Display"/>
              </a:endParaRPr>
            </a:p>
          </p:txBody>
        </p:sp>
      </p:grpSp>
      <p:grpSp>
        <p:nvGrpSpPr>
          <p:cNvPr id="209" name="Google Shape;209;p23"/>
          <p:cNvGrpSpPr/>
          <p:nvPr/>
        </p:nvGrpSpPr>
        <p:grpSpPr>
          <a:xfrm>
            <a:off x="4374012" y="4253201"/>
            <a:ext cx="2401335" cy="1781490"/>
            <a:chOff x="5246731" y="3442094"/>
            <a:chExt cx="2233800" cy="1657200"/>
          </a:xfrm>
        </p:grpSpPr>
        <p:sp>
          <p:nvSpPr>
            <p:cNvPr id="210" name="Google Shape;210;p23"/>
            <p:cNvSpPr/>
            <p:nvPr/>
          </p:nvSpPr>
          <p:spPr>
            <a:xfrm>
              <a:off x="6363631" y="3442094"/>
              <a:ext cx="1116900" cy="1657200"/>
            </a:xfrm>
            <a:prstGeom prst="rtTriangle">
              <a:avLst/>
            </a:prstGeom>
            <a:solidFill>
              <a:srgbClr val="44546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Playfair Display"/>
                <a:ea typeface="Playfair Display"/>
                <a:cs typeface="Playfair Display"/>
                <a:sym typeface="Playfair Display"/>
              </a:endParaRPr>
            </a:p>
          </p:txBody>
        </p:sp>
        <p:sp>
          <p:nvSpPr>
            <p:cNvPr id="211" name="Google Shape;211;p23"/>
            <p:cNvSpPr/>
            <p:nvPr/>
          </p:nvSpPr>
          <p:spPr>
            <a:xfrm flipH="1">
              <a:off x="5246731" y="3442094"/>
              <a:ext cx="1116900" cy="1657200"/>
            </a:xfrm>
            <a:prstGeom prst="rtTriangle">
              <a:avLst/>
            </a:prstGeom>
            <a:solidFill>
              <a:srgbClr val="222A3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Playfair Display"/>
                <a:ea typeface="Playfair Display"/>
                <a:cs typeface="Playfair Display"/>
                <a:sym typeface="Playfair Display"/>
              </a:endParaRPr>
            </a:p>
          </p:txBody>
        </p:sp>
      </p:grpSp>
      <p:grpSp>
        <p:nvGrpSpPr>
          <p:cNvPr id="212" name="Google Shape;212;p23"/>
          <p:cNvGrpSpPr/>
          <p:nvPr/>
        </p:nvGrpSpPr>
        <p:grpSpPr>
          <a:xfrm>
            <a:off x="1086205" y="4796306"/>
            <a:ext cx="1669259" cy="1238400"/>
            <a:chOff x="4300817" y="3947192"/>
            <a:chExt cx="1552799" cy="1152000"/>
          </a:xfrm>
        </p:grpSpPr>
        <p:sp>
          <p:nvSpPr>
            <p:cNvPr id="213" name="Google Shape;213;p23"/>
            <p:cNvSpPr/>
            <p:nvPr/>
          </p:nvSpPr>
          <p:spPr>
            <a:xfrm>
              <a:off x="5077216" y="3947192"/>
              <a:ext cx="776400" cy="1152000"/>
            </a:xfrm>
            <a:prstGeom prst="rtTriangle">
              <a:avLst/>
            </a:prstGeom>
            <a:solidFill>
              <a:srgbClr val="44546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Playfair Display"/>
                <a:ea typeface="Playfair Display"/>
                <a:cs typeface="Playfair Display"/>
                <a:sym typeface="Playfair Display"/>
              </a:endParaRPr>
            </a:p>
          </p:txBody>
        </p:sp>
        <p:sp>
          <p:nvSpPr>
            <p:cNvPr id="214" name="Google Shape;214;p23"/>
            <p:cNvSpPr/>
            <p:nvPr/>
          </p:nvSpPr>
          <p:spPr>
            <a:xfrm flipH="1">
              <a:off x="4300817" y="3947192"/>
              <a:ext cx="776400" cy="1152000"/>
            </a:xfrm>
            <a:prstGeom prst="rtTriangle">
              <a:avLst/>
            </a:prstGeom>
            <a:solidFill>
              <a:srgbClr val="222A3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Playfair Display"/>
                <a:ea typeface="Playfair Display"/>
                <a:cs typeface="Playfair Display"/>
                <a:sym typeface="Playfair Display"/>
              </a:endParaRPr>
            </a:p>
          </p:txBody>
        </p:sp>
      </p:grpSp>
      <p:sp>
        <p:nvSpPr>
          <p:cNvPr id="215" name="Google Shape;215;p23"/>
          <p:cNvSpPr txBox="1"/>
          <p:nvPr/>
        </p:nvSpPr>
        <p:spPr>
          <a:xfrm>
            <a:off x="535150" y="3561775"/>
            <a:ext cx="3271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2400">
                <a:solidFill>
                  <a:schemeClr val="dk1"/>
                </a:solidFill>
                <a:latin typeface="Playfair Display"/>
                <a:ea typeface="Playfair Display"/>
                <a:cs typeface="Playfair Display"/>
                <a:sym typeface="Playfair Display"/>
              </a:rPr>
              <a:t>Main UI Components with Authentication Setup</a:t>
            </a:r>
            <a:endParaRPr sz="2400"/>
          </a:p>
        </p:txBody>
      </p:sp>
      <p:sp>
        <p:nvSpPr>
          <p:cNvPr id="216" name="Google Shape;216;p23"/>
          <p:cNvSpPr txBox="1"/>
          <p:nvPr/>
        </p:nvSpPr>
        <p:spPr>
          <a:xfrm>
            <a:off x="4026300" y="3042150"/>
            <a:ext cx="36849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2400">
                <a:solidFill>
                  <a:schemeClr val="dk1"/>
                </a:solidFill>
                <a:latin typeface="Playfair Display"/>
                <a:ea typeface="Playfair Display"/>
                <a:cs typeface="Playfair Display"/>
                <a:sym typeface="Playfair Display"/>
              </a:rPr>
              <a:t>Functional Backend: Database, API Endpoints, RSS and Scheduler</a:t>
            </a:r>
            <a:endParaRPr sz="2400"/>
          </a:p>
        </p:txBody>
      </p:sp>
      <p:sp>
        <p:nvSpPr>
          <p:cNvPr id="217" name="Google Shape;217;p23"/>
          <p:cNvSpPr txBox="1"/>
          <p:nvPr/>
        </p:nvSpPr>
        <p:spPr>
          <a:xfrm>
            <a:off x="8366375" y="2730775"/>
            <a:ext cx="28806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PH" sz="2400">
                <a:solidFill>
                  <a:schemeClr val="dk1"/>
                </a:solidFill>
                <a:latin typeface="Playfair Display"/>
                <a:ea typeface="Playfair Display"/>
                <a:cs typeface="Playfair Display"/>
                <a:sym typeface="Playfair Display"/>
              </a:rPr>
              <a:t>Test Plan and Delivery</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4"/>
          <p:cNvSpPr txBox="1"/>
          <p:nvPr/>
        </p:nvSpPr>
        <p:spPr>
          <a:xfrm>
            <a:off x="132339" y="244378"/>
            <a:ext cx="5899500" cy="831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PH" sz="4800">
                <a:solidFill>
                  <a:schemeClr val="dk1"/>
                </a:solidFill>
                <a:latin typeface="Playfair Display"/>
                <a:ea typeface="Playfair Display"/>
                <a:cs typeface="Playfair Display"/>
                <a:sym typeface="Playfair Display"/>
              </a:rPr>
              <a:t>Sponsor Support</a:t>
            </a:r>
            <a:endParaRPr/>
          </a:p>
        </p:txBody>
      </p:sp>
      <p:grpSp>
        <p:nvGrpSpPr>
          <p:cNvPr id="223" name="Google Shape;223;p24"/>
          <p:cNvGrpSpPr/>
          <p:nvPr/>
        </p:nvGrpSpPr>
        <p:grpSpPr>
          <a:xfrm>
            <a:off x="5529968" y="358353"/>
            <a:ext cx="633300" cy="734700"/>
            <a:chOff x="6790954" y="2949153"/>
            <a:chExt cx="633300" cy="734700"/>
          </a:xfrm>
        </p:grpSpPr>
        <p:sp>
          <p:nvSpPr>
            <p:cNvPr id="224" name="Google Shape;224;p24"/>
            <p:cNvSpPr/>
            <p:nvPr/>
          </p:nvSpPr>
          <p:spPr>
            <a:xfrm rot="5400000">
              <a:off x="6740254" y="2999853"/>
              <a:ext cx="734700" cy="633300"/>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sp>
          <p:nvSpPr>
            <p:cNvPr id="225" name="Google Shape;225;p24"/>
            <p:cNvSpPr/>
            <p:nvPr/>
          </p:nvSpPr>
          <p:spPr>
            <a:xfrm rot="5400000">
              <a:off x="6949654" y="3209239"/>
              <a:ext cx="509700" cy="439500"/>
            </a:xfrm>
            <a:prstGeom prst="triangle">
              <a:avLst>
                <a:gd fmla="val 50000" name="adj"/>
              </a:avLst>
            </a:prstGeom>
            <a:no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fair Display"/>
                <a:ea typeface="Playfair Display"/>
                <a:cs typeface="Playfair Display"/>
                <a:sym typeface="Playfair Display"/>
              </a:endParaRPr>
            </a:p>
          </p:txBody>
        </p:sp>
      </p:grpSp>
      <p:sp>
        <p:nvSpPr>
          <p:cNvPr id="226" name="Google Shape;226;p24"/>
          <p:cNvSpPr txBox="1"/>
          <p:nvPr/>
        </p:nvSpPr>
        <p:spPr>
          <a:xfrm>
            <a:off x="828000" y="1465875"/>
            <a:ext cx="10674000" cy="48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PH" sz="3000">
                <a:latin typeface="Playfair Display"/>
                <a:ea typeface="Playfair Display"/>
                <a:cs typeface="Playfair Display"/>
                <a:sym typeface="Playfair Display"/>
              </a:rPr>
              <a:t>Questions:</a:t>
            </a:r>
            <a:endParaRPr sz="3000">
              <a:latin typeface="Playfair Display"/>
              <a:ea typeface="Playfair Display"/>
              <a:cs typeface="Playfair Display"/>
              <a:sym typeface="Playfair Display"/>
            </a:endParaRPr>
          </a:p>
          <a:p>
            <a:pPr indent="-342900" lvl="0" marL="457200" rtl="0" algn="l">
              <a:lnSpc>
                <a:spcPct val="150000"/>
              </a:lnSpc>
              <a:spcBef>
                <a:spcPts val="0"/>
              </a:spcBef>
              <a:spcAft>
                <a:spcPts val="0"/>
              </a:spcAft>
              <a:buClr>
                <a:schemeClr val="dk1"/>
              </a:buClr>
              <a:buSzPts val="1800"/>
              <a:buAutoNum type="arabicPeriod"/>
            </a:pPr>
            <a:r>
              <a:rPr lang="en-PH" sz="1800">
                <a:solidFill>
                  <a:schemeClr val="dk1"/>
                </a:solidFill>
              </a:rPr>
              <a:t>Does UI layout for admin page and main page look ok?</a:t>
            </a:r>
            <a:endParaRPr sz="1800">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PH" sz="1800">
                <a:solidFill>
                  <a:schemeClr val="dk1"/>
                </a:solidFill>
              </a:rPr>
              <a:t>For admins/approvers, we display the unpublished posts on the main page and unpublished blog streams on an admin page for approval. Is this ok?</a:t>
            </a:r>
            <a:endParaRPr sz="1800">
              <a:solidFill>
                <a:schemeClr val="dk1"/>
              </a:solidFill>
            </a:endParaRPr>
          </a:p>
          <a:p>
            <a:pPr indent="-342900" lvl="0" marL="457200" rtl="0" algn="l">
              <a:lnSpc>
                <a:spcPct val="150000"/>
              </a:lnSpc>
              <a:spcBef>
                <a:spcPts val="0"/>
              </a:spcBef>
              <a:spcAft>
                <a:spcPts val="0"/>
              </a:spcAft>
              <a:buClr>
                <a:schemeClr val="dk1"/>
              </a:buClr>
              <a:buSzPts val="1800"/>
              <a:buAutoNum type="arabicPeriod"/>
            </a:pPr>
            <a:r>
              <a:rPr lang="en-PH" sz="1800">
                <a:solidFill>
                  <a:schemeClr val="dk1"/>
                </a:solidFill>
              </a:rPr>
              <a:t>Under the admin settings should we have a setting to update the scheduler frequency? i.e. Email with new posts now gets sent every other day, or we now scan blog streams every hour.</a:t>
            </a:r>
            <a:endParaRPr sz="1800">
              <a:solidFill>
                <a:schemeClr val="dk1"/>
              </a:solidFill>
            </a:endParaRPr>
          </a:p>
          <a:p>
            <a:pPr indent="-342900" lvl="0" marL="457200" rtl="0" algn="l">
              <a:lnSpc>
                <a:spcPct val="150000"/>
              </a:lnSpc>
              <a:spcBef>
                <a:spcPts val="0"/>
              </a:spcBef>
              <a:spcAft>
                <a:spcPts val="0"/>
              </a:spcAft>
              <a:buClr>
                <a:srgbClr val="1D1C1D"/>
              </a:buClr>
              <a:buSzPts val="1800"/>
              <a:buAutoNum type="arabicPeriod"/>
            </a:pPr>
            <a:r>
              <a:rPr lang="en-PH" sz="1800">
                <a:solidFill>
                  <a:srgbClr val="1D1C1D"/>
                </a:solidFill>
              </a:rPr>
              <a:t>When submitting posts/streams users are allowed to specify the company associated with the post, is this way of associating posts with companies okay? Or should posts be associated directly with an user’s registered company.</a:t>
            </a:r>
            <a:endParaRPr sz="1800">
              <a:solidFill>
                <a:srgbClr val="1D1C1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