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2" r:id="rId11"/>
    <p:sldId id="263" r:id="rId12"/>
    <p:sldId id="270" r:id="rId13"/>
    <p:sldId id="269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68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8E567-A77E-48F1-89BE-24EF462390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27E357-26F9-42AC-A2D0-688050714F80}">
      <dgm:prSet/>
      <dgm:spPr/>
      <dgm:t>
        <a:bodyPr/>
        <a:lstStyle/>
        <a:p>
          <a:r>
            <a:rPr lang="fr-FR"/>
            <a:t>Projet développé par :</a:t>
          </a:r>
          <a:endParaRPr lang="en-US"/>
        </a:p>
      </dgm:t>
    </dgm:pt>
    <dgm:pt modelId="{06BEBD00-7872-44E0-9EFB-FDBF94AE238A}" type="parTrans" cxnId="{4302A0CB-DAC0-496C-B64A-B44889BE6E2E}">
      <dgm:prSet/>
      <dgm:spPr/>
      <dgm:t>
        <a:bodyPr/>
        <a:lstStyle/>
        <a:p>
          <a:endParaRPr lang="en-US"/>
        </a:p>
      </dgm:t>
    </dgm:pt>
    <dgm:pt modelId="{682B19E6-1A13-4BEB-962A-91B86AC23309}" type="sibTrans" cxnId="{4302A0CB-DAC0-496C-B64A-B44889BE6E2E}">
      <dgm:prSet/>
      <dgm:spPr/>
      <dgm:t>
        <a:bodyPr/>
        <a:lstStyle/>
        <a:p>
          <a:endParaRPr lang="en-US"/>
        </a:p>
      </dgm:t>
    </dgm:pt>
    <dgm:pt modelId="{9E06036C-44F6-4EF1-BFC7-BE4B4E3C84C1}">
      <dgm:prSet/>
      <dgm:spPr/>
      <dgm:t>
        <a:bodyPr/>
        <a:lstStyle/>
        <a:p>
          <a:r>
            <a:rPr lang="fr-FR"/>
            <a:t>Amine Alami, Hamza El Bakkali, Zine Fahd, Mohamed El Amine Rbii</a:t>
          </a:r>
          <a:endParaRPr lang="en-US"/>
        </a:p>
      </dgm:t>
    </dgm:pt>
    <dgm:pt modelId="{1E72E209-8A9C-4E90-84B9-B8B9BA2FD9A7}" type="parTrans" cxnId="{BB9919E6-6925-4E9F-820A-D20D0C0E0BBD}">
      <dgm:prSet/>
      <dgm:spPr/>
      <dgm:t>
        <a:bodyPr/>
        <a:lstStyle/>
        <a:p>
          <a:endParaRPr lang="en-US"/>
        </a:p>
      </dgm:t>
    </dgm:pt>
    <dgm:pt modelId="{0EA65613-D132-45F2-8921-111225BBB344}" type="sibTrans" cxnId="{BB9919E6-6925-4E9F-820A-D20D0C0E0BBD}">
      <dgm:prSet/>
      <dgm:spPr/>
      <dgm:t>
        <a:bodyPr/>
        <a:lstStyle/>
        <a:p>
          <a:endParaRPr lang="en-US"/>
        </a:p>
      </dgm:t>
    </dgm:pt>
    <dgm:pt modelId="{BDB8C644-2BBE-48C4-8896-5B27D7764DDC}">
      <dgm:prSet/>
      <dgm:spPr/>
      <dgm:t>
        <a:bodyPr/>
        <a:lstStyle/>
        <a:p>
          <a:r>
            <a:rPr lang="fr-FR" dirty="0"/>
            <a:t>Date : 12 Janvier 2025</a:t>
          </a:r>
          <a:endParaRPr lang="en-US" dirty="0"/>
        </a:p>
      </dgm:t>
    </dgm:pt>
    <dgm:pt modelId="{300B59E9-184B-4C8C-97C3-809AF062EC07}" type="parTrans" cxnId="{8B518FBA-1634-4DAB-BF12-F2124AF2A6D5}">
      <dgm:prSet/>
      <dgm:spPr/>
      <dgm:t>
        <a:bodyPr/>
        <a:lstStyle/>
        <a:p>
          <a:endParaRPr lang="en-US"/>
        </a:p>
      </dgm:t>
    </dgm:pt>
    <dgm:pt modelId="{D229B129-9A42-4411-8133-4694C2871007}" type="sibTrans" cxnId="{8B518FBA-1634-4DAB-BF12-F2124AF2A6D5}">
      <dgm:prSet/>
      <dgm:spPr/>
      <dgm:t>
        <a:bodyPr/>
        <a:lstStyle/>
        <a:p>
          <a:endParaRPr lang="en-US"/>
        </a:p>
      </dgm:t>
    </dgm:pt>
    <dgm:pt modelId="{99C9117D-CC37-4F92-A31A-B9BE82C0670C}" type="pres">
      <dgm:prSet presAssocID="{DE18E567-A77E-48F1-89BE-24EF4623900A}" presName="linear" presStyleCnt="0">
        <dgm:presLayoutVars>
          <dgm:animLvl val="lvl"/>
          <dgm:resizeHandles val="exact"/>
        </dgm:presLayoutVars>
      </dgm:prSet>
      <dgm:spPr/>
    </dgm:pt>
    <dgm:pt modelId="{378AA558-E69A-4081-820F-523E44ACD091}" type="pres">
      <dgm:prSet presAssocID="{AD27E357-26F9-42AC-A2D0-688050714F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6B8DDA-57ED-4F04-877F-DFA866052780}" type="pres">
      <dgm:prSet presAssocID="{682B19E6-1A13-4BEB-962A-91B86AC23309}" presName="spacer" presStyleCnt="0"/>
      <dgm:spPr/>
    </dgm:pt>
    <dgm:pt modelId="{336233F6-B0EE-4809-BC50-B77F70EC1D59}" type="pres">
      <dgm:prSet presAssocID="{9E06036C-44F6-4EF1-BFC7-BE4B4E3C84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785AF0-BF1C-4217-9571-8D2BAF5CC8FB}" type="pres">
      <dgm:prSet presAssocID="{0EA65613-D132-45F2-8921-111225BBB344}" presName="spacer" presStyleCnt="0"/>
      <dgm:spPr/>
    </dgm:pt>
    <dgm:pt modelId="{71D3FC83-185B-40CA-88AB-FC0B917BAEB6}" type="pres">
      <dgm:prSet presAssocID="{BDB8C644-2BBE-48C4-8896-5B27D7764D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D183426-33CC-417D-AD7A-3B28427EB9C1}" type="presOf" srcId="{BDB8C644-2BBE-48C4-8896-5B27D7764DDC}" destId="{71D3FC83-185B-40CA-88AB-FC0B917BAEB6}" srcOrd="0" destOrd="0" presId="urn:microsoft.com/office/officeart/2005/8/layout/vList2"/>
    <dgm:cxn modelId="{87CCA86A-F908-4652-94F6-729F5E9A5767}" type="presOf" srcId="{9E06036C-44F6-4EF1-BFC7-BE4B4E3C84C1}" destId="{336233F6-B0EE-4809-BC50-B77F70EC1D59}" srcOrd="0" destOrd="0" presId="urn:microsoft.com/office/officeart/2005/8/layout/vList2"/>
    <dgm:cxn modelId="{0686DC89-3670-4593-8BD0-7DBFCECE6088}" type="presOf" srcId="{DE18E567-A77E-48F1-89BE-24EF4623900A}" destId="{99C9117D-CC37-4F92-A31A-B9BE82C0670C}" srcOrd="0" destOrd="0" presId="urn:microsoft.com/office/officeart/2005/8/layout/vList2"/>
    <dgm:cxn modelId="{C15475AF-0C13-41B0-9D0D-6BA8B0D2F50D}" type="presOf" srcId="{AD27E357-26F9-42AC-A2D0-688050714F80}" destId="{378AA558-E69A-4081-820F-523E44ACD091}" srcOrd="0" destOrd="0" presId="urn:microsoft.com/office/officeart/2005/8/layout/vList2"/>
    <dgm:cxn modelId="{8B518FBA-1634-4DAB-BF12-F2124AF2A6D5}" srcId="{DE18E567-A77E-48F1-89BE-24EF4623900A}" destId="{BDB8C644-2BBE-48C4-8896-5B27D7764DDC}" srcOrd="2" destOrd="0" parTransId="{300B59E9-184B-4C8C-97C3-809AF062EC07}" sibTransId="{D229B129-9A42-4411-8133-4694C2871007}"/>
    <dgm:cxn modelId="{4302A0CB-DAC0-496C-B64A-B44889BE6E2E}" srcId="{DE18E567-A77E-48F1-89BE-24EF4623900A}" destId="{AD27E357-26F9-42AC-A2D0-688050714F80}" srcOrd="0" destOrd="0" parTransId="{06BEBD00-7872-44E0-9EFB-FDBF94AE238A}" sibTransId="{682B19E6-1A13-4BEB-962A-91B86AC23309}"/>
    <dgm:cxn modelId="{BB9919E6-6925-4E9F-820A-D20D0C0E0BBD}" srcId="{DE18E567-A77E-48F1-89BE-24EF4623900A}" destId="{9E06036C-44F6-4EF1-BFC7-BE4B4E3C84C1}" srcOrd="1" destOrd="0" parTransId="{1E72E209-8A9C-4E90-84B9-B8B9BA2FD9A7}" sibTransId="{0EA65613-D132-45F2-8921-111225BBB344}"/>
    <dgm:cxn modelId="{A28024C5-2D18-497D-9B09-55D6F5375262}" type="presParOf" srcId="{99C9117D-CC37-4F92-A31A-B9BE82C0670C}" destId="{378AA558-E69A-4081-820F-523E44ACD091}" srcOrd="0" destOrd="0" presId="urn:microsoft.com/office/officeart/2005/8/layout/vList2"/>
    <dgm:cxn modelId="{292C5573-9F11-4E36-96EB-104BC00F9067}" type="presParOf" srcId="{99C9117D-CC37-4F92-A31A-B9BE82C0670C}" destId="{7B6B8DDA-57ED-4F04-877F-DFA866052780}" srcOrd="1" destOrd="0" presId="urn:microsoft.com/office/officeart/2005/8/layout/vList2"/>
    <dgm:cxn modelId="{C8D86BFB-6626-480D-954B-E8CBAB897BFB}" type="presParOf" srcId="{99C9117D-CC37-4F92-A31A-B9BE82C0670C}" destId="{336233F6-B0EE-4809-BC50-B77F70EC1D59}" srcOrd="2" destOrd="0" presId="urn:microsoft.com/office/officeart/2005/8/layout/vList2"/>
    <dgm:cxn modelId="{BCBB4548-6AB1-430E-A4A1-5EF8C1607F45}" type="presParOf" srcId="{99C9117D-CC37-4F92-A31A-B9BE82C0670C}" destId="{2E785AF0-BF1C-4217-9571-8D2BAF5CC8FB}" srcOrd="3" destOrd="0" presId="urn:microsoft.com/office/officeart/2005/8/layout/vList2"/>
    <dgm:cxn modelId="{E6691F44-C665-4F18-A754-B60AAC7B85B7}" type="presParOf" srcId="{99C9117D-CC37-4F92-A31A-B9BE82C0670C}" destId="{71D3FC83-185B-40CA-88AB-FC0B917BAE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30C708-4C3E-4745-BDBF-B0A82FB3438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6C466D-FE3A-47C4-9605-7437DE7F0C1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Solutions similaires :</a:t>
          </a:r>
          <a:endParaRPr lang="en-US"/>
        </a:p>
      </dgm:t>
    </dgm:pt>
    <dgm:pt modelId="{EC2B6123-9276-4311-9F7A-8FC709D80218}" type="parTrans" cxnId="{EB4482AA-AA19-4042-BE54-EFE5C542233A}">
      <dgm:prSet/>
      <dgm:spPr/>
      <dgm:t>
        <a:bodyPr/>
        <a:lstStyle/>
        <a:p>
          <a:endParaRPr lang="en-US"/>
        </a:p>
      </dgm:t>
    </dgm:pt>
    <dgm:pt modelId="{802580A4-F37B-45BA-A43F-0D780940721D}" type="sibTrans" cxnId="{EB4482AA-AA19-4042-BE54-EFE5C542233A}">
      <dgm:prSet/>
      <dgm:spPr/>
      <dgm:t>
        <a:bodyPr/>
        <a:lstStyle/>
        <a:p>
          <a:endParaRPr lang="en-US"/>
        </a:p>
      </dgm:t>
    </dgm:pt>
    <dgm:pt modelId="{3949C08E-22B2-4948-8A90-1D266B79E94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 DoNotPay : Assistant juridique pour anglophones</a:t>
          </a:r>
          <a:endParaRPr lang="en-US"/>
        </a:p>
      </dgm:t>
    </dgm:pt>
    <dgm:pt modelId="{76ECCB1B-0B5D-40DB-83DB-3790F2B7B0BD}" type="parTrans" cxnId="{A5552444-8FC3-4EDF-BADD-ED07D0B9430E}">
      <dgm:prSet/>
      <dgm:spPr/>
      <dgm:t>
        <a:bodyPr/>
        <a:lstStyle/>
        <a:p>
          <a:endParaRPr lang="en-US"/>
        </a:p>
      </dgm:t>
    </dgm:pt>
    <dgm:pt modelId="{CC5B37DB-A073-4EF3-B8A0-30B464685552}" type="sibTrans" cxnId="{A5552444-8FC3-4EDF-BADD-ED07D0B9430E}">
      <dgm:prSet/>
      <dgm:spPr/>
      <dgm:t>
        <a:bodyPr/>
        <a:lstStyle/>
        <a:p>
          <a:endParaRPr lang="en-US"/>
        </a:p>
      </dgm:t>
    </dgm:pt>
    <dgm:pt modelId="{8FCAC864-6CF2-419A-9360-35DD6B7EA01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 Legal Robot : Explications juridiques commerciales</a:t>
          </a:r>
          <a:endParaRPr lang="en-US"/>
        </a:p>
      </dgm:t>
    </dgm:pt>
    <dgm:pt modelId="{DC6B9FF1-933E-4C1F-AFEB-472A43D6FCC5}" type="parTrans" cxnId="{487EE1BF-6099-45B2-B06D-02E75A9FA080}">
      <dgm:prSet/>
      <dgm:spPr/>
      <dgm:t>
        <a:bodyPr/>
        <a:lstStyle/>
        <a:p>
          <a:endParaRPr lang="en-US"/>
        </a:p>
      </dgm:t>
    </dgm:pt>
    <dgm:pt modelId="{D7908375-4CC6-4CDA-B44F-74102E60F4C1}" type="sibTrans" cxnId="{487EE1BF-6099-45B2-B06D-02E75A9FA080}">
      <dgm:prSet/>
      <dgm:spPr/>
      <dgm:t>
        <a:bodyPr/>
        <a:lstStyle/>
        <a:p>
          <a:endParaRPr lang="en-US"/>
        </a:p>
      </dgm:t>
    </dgm:pt>
    <dgm:pt modelId="{C11E3E35-95A5-4A03-B07B-2DA2D72E198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Valeur ajoutée de Legal Assistant :</a:t>
          </a:r>
          <a:endParaRPr lang="en-US"/>
        </a:p>
      </dgm:t>
    </dgm:pt>
    <dgm:pt modelId="{65EA07D9-B0D3-4E25-A77A-D120E0657328}" type="parTrans" cxnId="{AB942E3B-3A94-4C25-84F6-24005AC67C76}">
      <dgm:prSet/>
      <dgm:spPr/>
      <dgm:t>
        <a:bodyPr/>
        <a:lstStyle/>
        <a:p>
          <a:endParaRPr lang="en-US"/>
        </a:p>
      </dgm:t>
    </dgm:pt>
    <dgm:pt modelId="{9E1E145A-CC36-4222-8D0D-F7CAED99DC22}" type="sibTrans" cxnId="{AB942E3B-3A94-4C25-84F6-24005AC67C76}">
      <dgm:prSet/>
      <dgm:spPr/>
      <dgm:t>
        <a:bodyPr/>
        <a:lstStyle/>
        <a:p>
          <a:endParaRPr lang="en-US"/>
        </a:p>
      </dgm:t>
    </dgm:pt>
    <dgm:pt modelId="{F96ED587-0615-4A6B-8F49-F2E72C8EA67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 Personnalisation locale (documents marocains)</a:t>
          </a:r>
          <a:endParaRPr lang="en-US"/>
        </a:p>
      </dgm:t>
    </dgm:pt>
    <dgm:pt modelId="{0F1B57D3-4B1B-4B1F-B9A2-08E94E2AD4DD}" type="parTrans" cxnId="{148DBED8-713A-428C-965D-974B25998D42}">
      <dgm:prSet/>
      <dgm:spPr/>
      <dgm:t>
        <a:bodyPr/>
        <a:lstStyle/>
        <a:p>
          <a:endParaRPr lang="en-US"/>
        </a:p>
      </dgm:t>
    </dgm:pt>
    <dgm:pt modelId="{AC31123A-C5A4-4012-9AD3-34EC88BEAA6B}" type="sibTrans" cxnId="{148DBED8-713A-428C-965D-974B25998D42}">
      <dgm:prSet/>
      <dgm:spPr/>
      <dgm:t>
        <a:bodyPr/>
        <a:lstStyle/>
        <a:p>
          <a:endParaRPr lang="en-US"/>
        </a:p>
      </dgm:t>
    </dgm:pt>
    <dgm:pt modelId="{6CD31DFC-FB45-480D-B613-5B02C27D0FB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 Gratuit et open source</a:t>
          </a:r>
          <a:endParaRPr lang="en-US"/>
        </a:p>
      </dgm:t>
    </dgm:pt>
    <dgm:pt modelId="{0900D4FE-DD20-4570-AFF1-F386728995A0}" type="parTrans" cxnId="{0D3B1193-FED6-410C-939C-5B90FCA5A32D}">
      <dgm:prSet/>
      <dgm:spPr/>
      <dgm:t>
        <a:bodyPr/>
        <a:lstStyle/>
        <a:p>
          <a:endParaRPr lang="en-US"/>
        </a:p>
      </dgm:t>
    </dgm:pt>
    <dgm:pt modelId="{6F7AD6D0-976D-4DED-9901-B27C084F3D70}" type="sibTrans" cxnId="{0D3B1193-FED6-410C-939C-5B90FCA5A32D}">
      <dgm:prSet/>
      <dgm:spPr/>
      <dgm:t>
        <a:bodyPr/>
        <a:lstStyle/>
        <a:p>
          <a:endParaRPr lang="en-US"/>
        </a:p>
      </dgm:t>
    </dgm:pt>
    <dgm:pt modelId="{CC2E530C-C7B3-4B3C-AD9F-6FEA50E24CEE}" type="pres">
      <dgm:prSet presAssocID="{2430C708-4C3E-4745-BDBF-B0A82FB3438E}" presName="root" presStyleCnt="0">
        <dgm:presLayoutVars>
          <dgm:dir/>
          <dgm:resizeHandles val="exact"/>
        </dgm:presLayoutVars>
      </dgm:prSet>
      <dgm:spPr/>
    </dgm:pt>
    <dgm:pt modelId="{9FE9A616-95EE-4365-8D21-329D86D71196}" type="pres">
      <dgm:prSet presAssocID="{D66C466D-FE3A-47C4-9605-7437DE7F0C10}" presName="compNode" presStyleCnt="0"/>
      <dgm:spPr/>
    </dgm:pt>
    <dgm:pt modelId="{F786FA34-235D-470E-9AB7-CBFD07F94DC6}" type="pres">
      <dgm:prSet presAssocID="{D66C466D-FE3A-47C4-9605-7437DE7F0C10}" presName="bgRect" presStyleLbl="bgShp" presStyleIdx="0" presStyleCnt="6"/>
      <dgm:spPr/>
    </dgm:pt>
    <dgm:pt modelId="{03B53948-A684-4FCD-8055-FDF20FC9D2A4}" type="pres">
      <dgm:prSet presAssocID="{D66C466D-FE3A-47C4-9605-7437DE7F0C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71509DDD-CBED-4AE1-AA5E-4372665D7258}" type="pres">
      <dgm:prSet presAssocID="{D66C466D-FE3A-47C4-9605-7437DE7F0C10}" presName="spaceRect" presStyleCnt="0"/>
      <dgm:spPr/>
    </dgm:pt>
    <dgm:pt modelId="{1090B47B-89AA-4F10-9EC6-E27B54F6EFDF}" type="pres">
      <dgm:prSet presAssocID="{D66C466D-FE3A-47C4-9605-7437DE7F0C10}" presName="parTx" presStyleLbl="revTx" presStyleIdx="0" presStyleCnt="6">
        <dgm:presLayoutVars>
          <dgm:chMax val="0"/>
          <dgm:chPref val="0"/>
        </dgm:presLayoutVars>
      </dgm:prSet>
      <dgm:spPr/>
    </dgm:pt>
    <dgm:pt modelId="{2F65227C-CB9E-418F-B681-31F2EAD93ED4}" type="pres">
      <dgm:prSet presAssocID="{802580A4-F37B-45BA-A43F-0D780940721D}" presName="sibTrans" presStyleCnt="0"/>
      <dgm:spPr/>
    </dgm:pt>
    <dgm:pt modelId="{037B9123-8885-4D71-9D5C-5DA95DEF34E0}" type="pres">
      <dgm:prSet presAssocID="{3949C08E-22B2-4948-8A90-1D266B79E94F}" presName="compNode" presStyleCnt="0"/>
      <dgm:spPr/>
    </dgm:pt>
    <dgm:pt modelId="{AA20EF98-B442-4BF3-BB49-EB62F4AFC7D9}" type="pres">
      <dgm:prSet presAssocID="{3949C08E-22B2-4948-8A90-1D266B79E94F}" presName="bgRect" presStyleLbl="bgShp" presStyleIdx="1" presStyleCnt="6"/>
      <dgm:spPr/>
    </dgm:pt>
    <dgm:pt modelId="{F68B2BE0-65A9-4732-AB1B-5CD9918DDC67}" type="pres">
      <dgm:prSet presAssocID="{3949C08E-22B2-4948-8A90-1D266B79E94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98162C8E-76B0-41A0-9D46-36BAA57C956F}" type="pres">
      <dgm:prSet presAssocID="{3949C08E-22B2-4948-8A90-1D266B79E94F}" presName="spaceRect" presStyleCnt="0"/>
      <dgm:spPr/>
    </dgm:pt>
    <dgm:pt modelId="{E1970519-560C-4398-9974-3B8E43CB4E59}" type="pres">
      <dgm:prSet presAssocID="{3949C08E-22B2-4948-8A90-1D266B79E94F}" presName="parTx" presStyleLbl="revTx" presStyleIdx="1" presStyleCnt="6">
        <dgm:presLayoutVars>
          <dgm:chMax val="0"/>
          <dgm:chPref val="0"/>
        </dgm:presLayoutVars>
      </dgm:prSet>
      <dgm:spPr/>
    </dgm:pt>
    <dgm:pt modelId="{46AC8535-2308-451B-A48C-467B2E2F3710}" type="pres">
      <dgm:prSet presAssocID="{CC5B37DB-A073-4EF3-B8A0-30B464685552}" presName="sibTrans" presStyleCnt="0"/>
      <dgm:spPr/>
    </dgm:pt>
    <dgm:pt modelId="{31158B30-1195-49A1-A00A-AEF742081F72}" type="pres">
      <dgm:prSet presAssocID="{8FCAC864-6CF2-419A-9360-35DD6B7EA011}" presName="compNode" presStyleCnt="0"/>
      <dgm:spPr/>
    </dgm:pt>
    <dgm:pt modelId="{CFBCE47B-1938-4D86-A902-5929957ED650}" type="pres">
      <dgm:prSet presAssocID="{8FCAC864-6CF2-419A-9360-35DD6B7EA011}" presName="bgRect" presStyleLbl="bgShp" presStyleIdx="2" presStyleCnt="6"/>
      <dgm:spPr/>
    </dgm:pt>
    <dgm:pt modelId="{DD1A02D3-DAEA-468B-B97E-0BF26456AEFE}" type="pres">
      <dgm:prSet presAssocID="{8FCAC864-6CF2-419A-9360-35DD6B7EA0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AA53AED7-DF2A-497D-8027-B89D2DCC2E78}" type="pres">
      <dgm:prSet presAssocID="{8FCAC864-6CF2-419A-9360-35DD6B7EA011}" presName="spaceRect" presStyleCnt="0"/>
      <dgm:spPr/>
    </dgm:pt>
    <dgm:pt modelId="{F61EB835-B84A-4D02-8F4E-31BC4279719B}" type="pres">
      <dgm:prSet presAssocID="{8FCAC864-6CF2-419A-9360-35DD6B7EA011}" presName="parTx" presStyleLbl="revTx" presStyleIdx="2" presStyleCnt="6">
        <dgm:presLayoutVars>
          <dgm:chMax val="0"/>
          <dgm:chPref val="0"/>
        </dgm:presLayoutVars>
      </dgm:prSet>
      <dgm:spPr/>
    </dgm:pt>
    <dgm:pt modelId="{2E7995BD-1087-4121-A26F-E6CDB12445A3}" type="pres">
      <dgm:prSet presAssocID="{D7908375-4CC6-4CDA-B44F-74102E60F4C1}" presName="sibTrans" presStyleCnt="0"/>
      <dgm:spPr/>
    </dgm:pt>
    <dgm:pt modelId="{9D54BB51-23DD-4221-9E72-32FBBDB23768}" type="pres">
      <dgm:prSet presAssocID="{C11E3E35-95A5-4A03-B07B-2DA2D72E1986}" presName="compNode" presStyleCnt="0"/>
      <dgm:spPr/>
    </dgm:pt>
    <dgm:pt modelId="{9BE778B4-084F-4A36-AE56-924AB8525D93}" type="pres">
      <dgm:prSet presAssocID="{C11E3E35-95A5-4A03-B07B-2DA2D72E1986}" presName="bgRect" presStyleLbl="bgShp" presStyleIdx="3" presStyleCnt="6"/>
      <dgm:spPr/>
    </dgm:pt>
    <dgm:pt modelId="{5D0904E3-2C6B-4B0E-A035-040835DDEBD7}" type="pres">
      <dgm:prSet presAssocID="{C11E3E35-95A5-4A03-B07B-2DA2D72E198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0FF57A5-9435-4476-BAEE-86B48974E914}" type="pres">
      <dgm:prSet presAssocID="{C11E3E35-95A5-4A03-B07B-2DA2D72E1986}" presName="spaceRect" presStyleCnt="0"/>
      <dgm:spPr/>
    </dgm:pt>
    <dgm:pt modelId="{5BBC2024-0ED0-431E-93AC-ACA3ECF1DF2C}" type="pres">
      <dgm:prSet presAssocID="{C11E3E35-95A5-4A03-B07B-2DA2D72E1986}" presName="parTx" presStyleLbl="revTx" presStyleIdx="3" presStyleCnt="6">
        <dgm:presLayoutVars>
          <dgm:chMax val="0"/>
          <dgm:chPref val="0"/>
        </dgm:presLayoutVars>
      </dgm:prSet>
      <dgm:spPr/>
    </dgm:pt>
    <dgm:pt modelId="{F6DE6408-29B0-43EA-8301-C701DACAAEB4}" type="pres">
      <dgm:prSet presAssocID="{9E1E145A-CC36-4222-8D0D-F7CAED99DC22}" presName="sibTrans" presStyleCnt="0"/>
      <dgm:spPr/>
    </dgm:pt>
    <dgm:pt modelId="{4494EE8A-66E2-4777-A436-53A2D2CA6413}" type="pres">
      <dgm:prSet presAssocID="{F96ED587-0615-4A6B-8F49-F2E72C8EA677}" presName="compNode" presStyleCnt="0"/>
      <dgm:spPr/>
    </dgm:pt>
    <dgm:pt modelId="{9ADF705B-E208-4566-A7EC-08D7D260C494}" type="pres">
      <dgm:prSet presAssocID="{F96ED587-0615-4A6B-8F49-F2E72C8EA677}" presName="bgRect" presStyleLbl="bgShp" presStyleIdx="4" presStyleCnt="6"/>
      <dgm:spPr/>
    </dgm:pt>
    <dgm:pt modelId="{E381EB13-71C5-44E7-A8CA-D104DF115CB5}" type="pres">
      <dgm:prSet presAssocID="{F96ED587-0615-4A6B-8F49-F2E72C8EA6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618ABAA-67C6-456E-9BEC-290A217240FD}" type="pres">
      <dgm:prSet presAssocID="{F96ED587-0615-4A6B-8F49-F2E72C8EA677}" presName="spaceRect" presStyleCnt="0"/>
      <dgm:spPr/>
    </dgm:pt>
    <dgm:pt modelId="{385B5D64-D824-47E1-A64F-A44D9769E1D8}" type="pres">
      <dgm:prSet presAssocID="{F96ED587-0615-4A6B-8F49-F2E72C8EA677}" presName="parTx" presStyleLbl="revTx" presStyleIdx="4" presStyleCnt="6">
        <dgm:presLayoutVars>
          <dgm:chMax val="0"/>
          <dgm:chPref val="0"/>
        </dgm:presLayoutVars>
      </dgm:prSet>
      <dgm:spPr/>
    </dgm:pt>
    <dgm:pt modelId="{41BAE725-3201-4969-B15B-CB255C846EDD}" type="pres">
      <dgm:prSet presAssocID="{AC31123A-C5A4-4012-9AD3-34EC88BEAA6B}" presName="sibTrans" presStyleCnt="0"/>
      <dgm:spPr/>
    </dgm:pt>
    <dgm:pt modelId="{F44F230B-779E-4800-A154-B48C58A72FB6}" type="pres">
      <dgm:prSet presAssocID="{6CD31DFC-FB45-480D-B613-5B02C27D0FBF}" presName="compNode" presStyleCnt="0"/>
      <dgm:spPr/>
    </dgm:pt>
    <dgm:pt modelId="{8A2D3E4C-E4A6-4968-BE3E-05D280919409}" type="pres">
      <dgm:prSet presAssocID="{6CD31DFC-FB45-480D-B613-5B02C27D0FBF}" presName="bgRect" presStyleLbl="bgShp" presStyleIdx="5" presStyleCnt="6"/>
      <dgm:spPr/>
    </dgm:pt>
    <dgm:pt modelId="{E9ECC8EC-284A-406C-829D-5CD7B714EFD2}" type="pres">
      <dgm:prSet presAssocID="{6CD31DFC-FB45-480D-B613-5B02C27D0F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A5F5E5D-D169-4629-B785-5B3C0D0E12CC}" type="pres">
      <dgm:prSet presAssocID="{6CD31DFC-FB45-480D-B613-5B02C27D0FBF}" presName="spaceRect" presStyleCnt="0"/>
      <dgm:spPr/>
    </dgm:pt>
    <dgm:pt modelId="{1D81D31A-00C4-4E52-97AE-6D4DC20FA47B}" type="pres">
      <dgm:prSet presAssocID="{6CD31DFC-FB45-480D-B613-5B02C27D0FB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85C243A-7FB2-432A-BAFF-87E1C5B63E47}" type="presOf" srcId="{8FCAC864-6CF2-419A-9360-35DD6B7EA011}" destId="{F61EB835-B84A-4D02-8F4E-31BC4279719B}" srcOrd="0" destOrd="0" presId="urn:microsoft.com/office/officeart/2018/2/layout/IconVerticalSolidList"/>
    <dgm:cxn modelId="{AB942E3B-3A94-4C25-84F6-24005AC67C76}" srcId="{2430C708-4C3E-4745-BDBF-B0A82FB3438E}" destId="{C11E3E35-95A5-4A03-B07B-2DA2D72E1986}" srcOrd="3" destOrd="0" parTransId="{65EA07D9-B0D3-4E25-A77A-D120E0657328}" sibTransId="{9E1E145A-CC36-4222-8D0D-F7CAED99DC22}"/>
    <dgm:cxn modelId="{A5552444-8FC3-4EDF-BADD-ED07D0B9430E}" srcId="{2430C708-4C3E-4745-BDBF-B0A82FB3438E}" destId="{3949C08E-22B2-4948-8A90-1D266B79E94F}" srcOrd="1" destOrd="0" parTransId="{76ECCB1B-0B5D-40DB-83DB-3790F2B7B0BD}" sibTransId="{CC5B37DB-A073-4EF3-B8A0-30B464685552}"/>
    <dgm:cxn modelId="{8CB2A04C-135E-4457-8971-8BB84CF5C695}" type="presOf" srcId="{6CD31DFC-FB45-480D-B613-5B02C27D0FBF}" destId="{1D81D31A-00C4-4E52-97AE-6D4DC20FA47B}" srcOrd="0" destOrd="0" presId="urn:microsoft.com/office/officeart/2018/2/layout/IconVerticalSolidList"/>
    <dgm:cxn modelId="{9F2B7B82-292A-4FCA-95BA-E5CD8067ACDF}" type="presOf" srcId="{F96ED587-0615-4A6B-8F49-F2E72C8EA677}" destId="{385B5D64-D824-47E1-A64F-A44D9769E1D8}" srcOrd="0" destOrd="0" presId="urn:microsoft.com/office/officeart/2018/2/layout/IconVerticalSolidList"/>
    <dgm:cxn modelId="{3E489A8E-AE40-4F13-9254-94816D8E72CD}" type="presOf" srcId="{2430C708-4C3E-4745-BDBF-B0A82FB3438E}" destId="{CC2E530C-C7B3-4B3C-AD9F-6FEA50E24CEE}" srcOrd="0" destOrd="0" presId="urn:microsoft.com/office/officeart/2018/2/layout/IconVerticalSolidList"/>
    <dgm:cxn modelId="{74E0AA8E-FF7C-4D31-A3C8-909AFB63152B}" type="presOf" srcId="{3949C08E-22B2-4948-8A90-1D266B79E94F}" destId="{E1970519-560C-4398-9974-3B8E43CB4E59}" srcOrd="0" destOrd="0" presId="urn:microsoft.com/office/officeart/2018/2/layout/IconVerticalSolidList"/>
    <dgm:cxn modelId="{0D3B1193-FED6-410C-939C-5B90FCA5A32D}" srcId="{2430C708-4C3E-4745-BDBF-B0A82FB3438E}" destId="{6CD31DFC-FB45-480D-B613-5B02C27D0FBF}" srcOrd="5" destOrd="0" parTransId="{0900D4FE-DD20-4570-AFF1-F386728995A0}" sibTransId="{6F7AD6D0-976D-4DED-9901-B27C084F3D70}"/>
    <dgm:cxn modelId="{442B8198-01D7-462D-B6EB-B88D338894DB}" type="presOf" srcId="{C11E3E35-95A5-4A03-B07B-2DA2D72E1986}" destId="{5BBC2024-0ED0-431E-93AC-ACA3ECF1DF2C}" srcOrd="0" destOrd="0" presId="urn:microsoft.com/office/officeart/2018/2/layout/IconVerticalSolidList"/>
    <dgm:cxn modelId="{A98262A9-D78D-47E3-9E4F-4E247F2E316B}" type="presOf" srcId="{D66C466D-FE3A-47C4-9605-7437DE7F0C10}" destId="{1090B47B-89AA-4F10-9EC6-E27B54F6EFDF}" srcOrd="0" destOrd="0" presId="urn:microsoft.com/office/officeart/2018/2/layout/IconVerticalSolidList"/>
    <dgm:cxn modelId="{EB4482AA-AA19-4042-BE54-EFE5C542233A}" srcId="{2430C708-4C3E-4745-BDBF-B0A82FB3438E}" destId="{D66C466D-FE3A-47C4-9605-7437DE7F0C10}" srcOrd="0" destOrd="0" parTransId="{EC2B6123-9276-4311-9F7A-8FC709D80218}" sibTransId="{802580A4-F37B-45BA-A43F-0D780940721D}"/>
    <dgm:cxn modelId="{487EE1BF-6099-45B2-B06D-02E75A9FA080}" srcId="{2430C708-4C3E-4745-BDBF-B0A82FB3438E}" destId="{8FCAC864-6CF2-419A-9360-35DD6B7EA011}" srcOrd="2" destOrd="0" parTransId="{DC6B9FF1-933E-4C1F-AFEB-472A43D6FCC5}" sibTransId="{D7908375-4CC6-4CDA-B44F-74102E60F4C1}"/>
    <dgm:cxn modelId="{148DBED8-713A-428C-965D-974B25998D42}" srcId="{2430C708-4C3E-4745-BDBF-B0A82FB3438E}" destId="{F96ED587-0615-4A6B-8F49-F2E72C8EA677}" srcOrd="4" destOrd="0" parTransId="{0F1B57D3-4B1B-4B1F-B9A2-08E94E2AD4DD}" sibTransId="{AC31123A-C5A4-4012-9AD3-34EC88BEAA6B}"/>
    <dgm:cxn modelId="{8B0BA302-C2EB-48B4-9220-534FD9E7DB5F}" type="presParOf" srcId="{CC2E530C-C7B3-4B3C-AD9F-6FEA50E24CEE}" destId="{9FE9A616-95EE-4365-8D21-329D86D71196}" srcOrd="0" destOrd="0" presId="urn:microsoft.com/office/officeart/2018/2/layout/IconVerticalSolidList"/>
    <dgm:cxn modelId="{0E6C5DD3-5E4D-4EDB-A9E0-C864863C5FA0}" type="presParOf" srcId="{9FE9A616-95EE-4365-8D21-329D86D71196}" destId="{F786FA34-235D-470E-9AB7-CBFD07F94DC6}" srcOrd="0" destOrd="0" presId="urn:microsoft.com/office/officeart/2018/2/layout/IconVerticalSolidList"/>
    <dgm:cxn modelId="{2789ED72-A4F2-4E0C-87C8-713337D4FCF3}" type="presParOf" srcId="{9FE9A616-95EE-4365-8D21-329D86D71196}" destId="{03B53948-A684-4FCD-8055-FDF20FC9D2A4}" srcOrd="1" destOrd="0" presId="urn:microsoft.com/office/officeart/2018/2/layout/IconVerticalSolidList"/>
    <dgm:cxn modelId="{78A38785-8EBC-4E65-A90D-BDBBB28C905A}" type="presParOf" srcId="{9FE9A616-95EE-4365-8D21-329D86D71196}" destId="{71509DDD-CBED-4AE1-AA5E-4372665D7258}" srcOrd="2" destOrd="0" presId="urn:microsoft.com/office/officeart/2018/2/layout/IconVerticalSolidList"/>
    <dgm:cxn modelId="{07FEEC79-8989-46F7-ADB1-F6C24E14D77B}" type="presParOf" srcId="{9FE9A616-95EE-4365-8D21-329D86D71196}" destId="{1090B47B-89AA-4F10-9EC6-E27B54F6EFDF}" srcOrd="3" destOrd="0" presId="urn:microsoft.com/office/officeart/2018/2/layout/IconVerticalSolidList"/>
    <dgm:cxn modelId="{196D7F26-95A8-41E4-9A93-156BA1654100}" type="presParOf" srcId="{CC2E530C-C7B3-4B3C-AD9F-6FEA50E24CEE}" destId="{2F65227C-CB9E-418F-B681-31F2EAD93ED4}" srcOrd="1" destOrd="0" presId="urn:microsoft.com/office/officeart/2018/2/layout/IconVerticalSolidList"/>
    <dgm:cxn modelId="{1244550A-E160-4E30-AFD2-FC15250A6D5E}" type="presParOf" srcId="{CC2E530C-C7B3-4B3C-AD9F-6FEA50E24CEE}" destId="{037B9123-8885-4D71-9D5C-5DA95DEF34E0}" srcOrd="2" destOrd="0" presId="urn:microsoft.com/office/officeart/2018/2/layout/IconVerticalSolidList"/>
    <dgm:cxn modelId="{1B4441BB-89B6-409C-8AB1-E13CA329040B}" type="presParOf" srcId="{037B9123-8885-4D71-9D5C-5DA95DEF34E0}" destId="{AA20EF98-B442-4BF3-BB49-EB62F4AFC7D9}" srcOrd="0" destOrd="0" presId="urn:microsoft.com/office/officeart/2018/2/layout/IconVerticalSolidList"/>
    <dgm:cxn modelId="{6CC88E96-BD2D-44CD-B55C-09C3D6633919}" type="presParOf" srcId="{037B9123-8885-4D71-9D5C-5DA95DEF34E0}" destId="{F68B2BE0-65A9-4732-AB1B-5CD9918DDC67}" srcOrd="1" destOrd="0" presId="urn:microsoft.com/office/officeart/2018/2/layout/IconVerticalSolidList"/>
    <dgm:cxn modelId="{42F0FC0D-41D5-4B27-BF75-EDC9764DA2FF}" type="presParOf" srcId="{037B9123-8885-4D71-9D5C-5DA95DEF34E0}" destId="{98162C8E-76B0-41A0-9D46-36BAA57C956F}" srcOrd="2" destOrd="0" presId="urn:microsoft.com/office/officeart/2018/2/layout/IconVerticalSolidList"/>
    <dgm:cxn modelId="{9CCF5EF3-6781-4CBF-963A-BE73BE50A98F}" type="presParOf" srcId="{037B9123-8885-4D71-9D5C-5DA95DEF34E0}" destId="{E1970519-560C-4398-9974-3B8E43CB4E59}" srcOrd="3" destOrd="0" presId="urn:microsoft.com/office/officeart/2018/2/layout/IconVerticalSolidList"/>
    <dgm:cxn modelId="{82548607-627A-41FA-BB75-48DDF0E9BA60}" type="presParOf" srcId="{CC2E530C-C7B3-4B3C-AD9F-6FEA50E24CEE}" destId="{46AC8535-2308-451B-A48C-467B2E2F3710}" srcOrd="3" destOrd="0" presId="urn:microsoft.com/office/officeart/2018/2/layout/IconVerticalSolidList"/>
    <dgm:cxn modelId="{3180787D-907E-4971-A147-CA1A443DFB5A}" type="presParOf" srcId="{CC2E530C-C7B3-4B3C-AD9F-6FEA50E24CEE}" destId="{31158B30-1195-49A1-A00A-AEF742081F72}" srcOrd="4" destOrd="0" presId="urn:microsoft.com/office/officeart/2018/2/layout/IconVerticalSolidList"/>
    <dgm:cxn modelId="{8E7EC8A3-62E4-4B0E-BDB8-975AC6163DCF}" type="presParOf" srcId="{31158B30-1195-49A1-A00A-AEF742081F72}" destId="{CFBCE47B-1938-4D86-A902-5929957ED650}" srcOrd="0" destOrd="0" presId="urn:microsoft.com/office/officeart/2018/2/layout/IconVerticalSolidList"/>
    <dgm:cxn modelId="{2A237317-C1D2-49A3-9469-27BB8F52D7AC}" type="presParOf" srcId="{31158B30-1195-49A1-A00A-AEF742081F72}" destId="{DD1A02D3-DAEA-468B-B97E-0BF26456AEFE}" srcOrd="1" destOrd="0" presId="urn:microsoft.com/office/officeart/2018/2/layout/IconVerticalSolidList"/>
    <dgm:cxn modelId="{D5B50840-581D-4DDE-8CDC-79C282402BC3}" type="presParOf" srcId="{31158B30-1195-49A1-A00A-AEF742081F72}" destId="{AA53AED7-DF2A-497D-8027-B89D2DCC2E78}" srcOrd="2" destOrd="0" presId="urn:microsoft.com/office/officeart/2018/2/layout/IconVerticalSolidList"/>
    <dgm:cxn modelId="{0BE5590A-2E0E-4432-95FC-AD9743293261}" type="presParOf" srcId="{31158B30-1195-49A1-A00A-AEF742081F72}" destId="{F61EB835-B84A-4D02-8F4E-31BC4279719B}" srcOrd="3" destOrd="0" presId="urn:microsoft.com/office/officeart/2018/2/layout/IconVerticalSolidList"/>
    <dgm:cxn modelId="{8AD4DA2C-47CE-41E2-8E26-B82DDB4AE3A4}" type="presParOf" srcId="{CC2E530C-C7B3-4B3C-AD9F-6FEA50E24CEE}" destId="{2E7995BD-1087-4121-A26F-E6CDB12445A3}" srcOrd="5" destOrd="0" presId="urn:microsoft.com/office/officeart/2018/2/layout/IconVerticalSolidList"/>
    <dgm:cxn modelId="{C1928C3B-6D87-489F-886F-35901BDA209D}" type="presParOf" srcId="{CC2E530C-C7B3-4B3C-AD9F-6FEA50E24CEE}" destId="{9D54BB51-23DD-4221-9E72-32FBBDB23768}" srcOrd="6" destOrd="0" presId="urn:microsoft.com/office/officeart/2018/2/layout/IconVerticalSolidList"/>
    <dgm:cxn modelId="{BB40F212-F630-4B44-A914-D7DE05B98E9B}" type="presParOf" srcId="{9D54BB51-23DD-4221-9E72-32FBBDB23768}" destId="{9BE778B4-084F-4A36-AE56-924AB8525D93}" srcOrd="0" destOrd="0" presId="urn:microsoft.com/office/officeart/2018/2/layout/IconVerticalSolidList"/>
    <dgm:cxn modelId="{252E4767-AC9A-4170-8872-9F314249B577}" type="presParOf" srcId="{9D54BB51-23DD-4221-9E72-32FBBDB23768}" destId="{5D0904E3-2C6B-4B0E-A035-040835DDEBD7}" srcOrd="1" destOrd="0" presId="urn:microsoft.com/office/officeart/2018/2/layout/IconVerticalSolidList"/>
    <dgm:cxn modelId="{85E27A4D-3F96-4775-8146-DA88FC07F133}" type="presParOf" srcId="{9D54BB51-23DD-4221-9E72-32FBBDB23768}" destId="{F0FF57A5-9435-4476-BAEE-86B48974E914}" srcOrd="2" destOrd="0" presId="urn:microsoft.com/office/officeart/2018/2/layout/IconVerticalSolidList"/>
    <dgm:cxn modelId="{45C6790A-C728-40AB-928E-00512A2C8EF4}" type="presParOf" srcId="{9D54BB51-23DD-4221-9E72-32FBBDB23768}" destId="{5BBC2024-0ED0-431E-93AC-ACA3ECF1DF2C}" srcOrd="3" destOrd="0" presId="urn:microsoft.com/office/officeart/2018/2/layout/IconVerticalSolidList"/>
    <dgm:cxn modelId="{22DEDBB3-D0B8-45E1-9BF3-7BDDD3F0A4EB}" type="presParOf" srcId="{CC2E530C-C7B3-4B3C-AD9F-6FEA50E24CEE}" destId="{F6DE6408-29B0-43EA-8301-C701DACAAEB4}" srcOrd="7" destOrd="0" presId="urn:microsoft.com/office/officeart/2018/2/layout/IconVerticalSolidList"/>
    <dgm:cxn modelId="{5B2C1F58-59EC-40E2-BCDD-9D9DE0E999B3}" type="presParOf" srcId="{CC2E530C-C7B3-4B3C-AD9F-6FEA50E24CEE}" destId="{4494EE8A-66E2-4777-A436-53A2D2CA6413}" srcOrd="8" destOrd="0" presId="urn:microsoft.com/office/officeart/2018/2/layout/IconVerticalSolidList"/>
    <dgm:cxn modelId="{94EF6F46-E0B2-40AA-8CEA-2B8EDDA42683}" type="presParOf" srcId="{4494EE8A-66E2-4777-A436-53A2D2CA6413}" destId="{9ADF705B-E208-4566-A7EC-08D7D260C494}" srcOrd="0" destOrd="0" presId="urn:microsoft.com/office/officeart/2018/2/layout/IconVerticalSolidList"/>
    <dgm:cxn modelId="{430D5CEF-30FA-4EDB-AE2B-671E909D3451}" type="presParOf" srcId="{4494EE8A-66E2-4777-A436-53A2D2CA6413}" destId="{E381EB13-71C5-44E7-A8CA-D104DF115CB5}" srcOrd="1" destOrd="0" presId="urn:microsoft.com/office/officeart/2018/2/layout/IconVerticalSolidList"/>
    <dgm:cxn modelId="{53AFC624-830A-4644-8EF7-F5BBBBE94999}" type="presParOf" srcId="{4494EE8A-66E2-4777-A436-53A2D2CA6413}" destId="{C618ABAA-67C6-456E-9BEC-290A217240FD}" srcOrd="2" destOrd="0" presId="urn:microsoft.com/office/officeart/2018/2/layout/IconVerticalSolidList"/>
    <dgm:cxn modelId="{D27282DA-4FDA-4F37-AEFB-D6D8C145EA7E}" type="presParOf" srcId="{4494EE8A-66E2-4777-A436-53A2D2CA6413}" destId="{385B5D64-D824-47E1-A64F-A44D9769E1D8}" srcOrd="3" destOrd="0" presId="urn:microsoft.com/office/officeart/2018/2/layout/IconVerticalSolidList"/>
    <dgm:cxn modelId="{5F989A09-D3CA-4857-B44A-D9E04021DF28}" type="presParOf" srcId="{CC2E530C-C7B3-4B3C-AD9F-6FEA50E24CEE}" destId="{41BAE725-3201-4969-B15B-CB255C846EDD}" srcOrd="9" destOrd="0" presId="urn:microsoft.com/office/officeart/2018/2/layout/IconVerticalSolidList"/>
    <dgm:cxn modelId="{FB9D5C14-D393-4298-921D-764190AE3D9D}" type="presParOf" srcId="{CC2E530C-C7B3-4B3C-AD9F-6FEA50E24CEE}" destId="{F44F230B-779E-4800-A154-B48C58A72FB6}" srcOrd="10" destOrd="0" presId="urn:microsoft.com/office/officeart/2018/2/layout/IconVerticalSolidList"/>
    <dgm:cxn modelId="{8B01F2D2-7A13-4D08-A941-B713C671C8F6}" type="presParOf" srcId="{F44F230B-779E-4800-A154-B48C58A72FB6}" destId="{8A2D3E4C-E4A6-4968-BE3E-05D280919409}" srcOrd="0" destOrd="0" presId="urn:microsoft.com/office/officeart/2018/2/layout/IconVerticalSolidList"/>
    <dgm:cxn modelId="{6D0918AD-DFB5-4A6F-884B-9BECF7023F8E}" type="presParOf" srcId="{F44F230B-779E-4800-A154-B48C58A72FB6}" destId="{E9ECC8EC-284A-406C-829D-5CD7B714EFD2}" srcOrd="1" destOrd="0" presId="urn:microsoft.com/office/officeart/2018/2/layout/IconVerticalSolidList"/>
    <dgm:cxn modelId="{444B80E1-611E-42E5-8DB7-D7195A172759}" type="presParOf" srcId="{F44F230B-779E-4800-A154-B48C58A72FB6}" destId="{6A5F5E5D-D169-4629-B785-5B3C0D0E12CC}" srcOrd="2" destOrd="0" presId="urn:microsoft.com/office/officeart/2018/2/layout/IconVerticalSolidList"/>
    <dgm:cxn modelId="{B89B70B3-AAF0-446B-8F41-E143F37D60E3}" type="presParOf" srcId="{F44F230B-779E-4800-A154-B48C58A72FB6}" destId="{1D81D31A-00C4-4E52-97AE-6D4DC20FA4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75F0E-0665-405E-B1EB-BCB20D71216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E21885-B2FB-401E-AFF7-1A5304B8F692}">
      <dgm:prSet/>
      <dgm:spPr/>
      <dgm:t>
        <a:bodyPr/>
        <a:lstStyle/>
        <a:p>
          <a:r>
            <a:rPr lang="en-US"/>
            <a:t>Le projet Legal Assistant vise à fournir des réponses juridiques précises en utilisant l'intelligence artificielle.</a:t>
          </a:r>
        </a:p>
      </dgm:t>
    </dgm:pt>
    <dgm:pt modelId="{563B9165-65F9-4E44-8833-5AC0A2898EFF}" type="parTrans" cxnId="{8AF54566-EAAE-4BF7-BA89-1694F84F80A9}">
      <dgm:prSet/>
      <dgm:spPr/>
      <dgm:t>
        <a:bodyPr/>
        <a:lstStyle/>
        <a:p>
          <a:endParaRPr lang="en-US"/>
        </a:p>
      </dgm:t>
    </dgm:pt>
    <dgm:pt modelId="{E75DCC03-9C2D-4A27-AA47-783CA0D62BC3}" type="sibTrans" cxnId="{8AF54566-EAAE-4BF7-BA89-1694F84F80A9}">
      <dgm:prSet/>
      <dgm:spPr/>
      <dgm:t>
        <a:bodyPr/>
        <a:lstStyle/>
        <a:p>
          <a:endParaRPr lang="en-US"/>
        </a:p>
      </dgm:t>
    </dgm:pt>
    <dgm:pt modelId="{1323A271-7230-4A07-B4BB-48ACB9F2DE88}">
      <dgm:prSet/>
      <dgm:spPr/>
      <dgm:t>
        <a:bodyPr/>
        <a:lstStyle/>
        <a:p>
          <a:r>
            <a:rPr lang="en-US"/>
            <a:t>Objectif : Simplifier l'accès aux informations juridiques et réduire les coûts associés.</a:t>
          </a:r>
        </a:p>
      </dgm:t>
    </dgm:pt>
    <dgm:pt modelId="{BEAB9C82-7027-4EC5-9A76-8FFBA421BA75}" type="parTrans" cxnId="{846FC161-591C-4230-812C-2C8525FC1EE6}">
      <dgm:prSet/>
      <dgm:spPr/>
      <dgm:t>
        <a:bodyPr/>
        <a:lstStyle/>
        <a:p>
          <a:endParaRPr lang="en-US"/>
        </a:p>
      </dgm:t>
    </dgm:pt>
    <dgm:pt modelId="{206C7AA2-CA6A-4654-AACB-8F8A180CE42B}" type="sibTrans" cxnId="{846FC161-591C-4230-812C-2C8525FC1EE6}">
      <dgm:prSet/>
      <dgm:spPr/>
      <dgm:t>
        <a:bodyPr/>
        <a:lstStyle/>
        <a:p>
          <a:endParaRPr lang="en-US"/>
        </a:p>
      </dgm:t>
    </dgm:pt>
    <dgm:pt modelId="{7220B094-B429-418F-89BA-A264B8891292}" type="pres">
      <dgm:prSet presAssocID="{DD675F0E-0665-405E-B1EB-BCB20D712163}" presName="diagram" presStyleCnt="0">
        <dgm:presLayoutVars>
          <dgm:dir/>
          <dgm:resizeHandles val="exact"/>
        </dgm:presLayoutVars>
      </dgm:prSet>
      <dgm:spPr/>
    </dgm:pt>
    <dgm:pt modelId="{C347CC34-5F0F-4C92-9AB9-B964FE7D8021}" type="pres">
      <dgm:prSet presAssocID="{21E21885-B2FB-401E-AFF7-1A5304B8F692}" presName="node" presStyleLbl="node1" presStyleIdx="0" presStyleCnt="2">
        <dgm:presLayoutVars>
          <dgm:bulletEnabled val="1"/>
        </dgm:presLayoutVars>
      </dgm:prSet>
      <dgm:spPr/>
    </dgm:pt>
    <dgm:pt modelId="{710F77BC-9A66-46AE-BFE3-07FAEC2AD925}" type="pres">
      <dgm:prSet presAssocID="{E75DCC03-9C2D-4A27-AA47-783CA0D62BC3}" presName="sibTrans" presStyleCnt="0"/>
      <dgm:spPr/>
    </dgm:pt>
    <dgm:pt modelId="{197820E9-E1C0-49D1-B4ED-E017F1BAC7A1}" type="pres">
      <dgm:prSet presAssocID="{1323A271-7230-4A07-B4BB-48ACB9F2DE88}" presName="node" presStyleLbl="node1" presStyleIdx="1" presStyleCnt="2">
        <dgm:presLayoutVars>
          <dgm:bulletEnabled val="1"/>
        </dgm:presLayoutVars>
      </dgm:prSet>
      <dgm:spPr/>
    </dgm:pt>
  </dgm:ptLst>
  <dgm:cxnLst>
    <dgm:cxn modelId="{3C8DC334-468D-405B-8639-373994BA6DBE}" type="presOf" srcId="{21E21885-B2FB-401E-AFF7-1A5304B8F692}" destId="{C347CC34-5F0F-4C92-9AB9-B964FE7D8021}" srcOrd="0" destOrd="0" presId="urn:microsoft.com/office/officeart/2005/8/layout/default"/>
    <dgm:cxn modelId="{D2DE473F-A915-4A44-B059-1960E3AD94B8}" type="presOf" srcId="{DD675F0E-0665-405E-B1EB-BCB20D712163}" destId="{7220B094-B429-418F-89BA-A264B8891292}" srcOrd="0" destOrd="0" presId="urn:microsoft.com/office/officeart/2005/8/layout/default"/>
    <dgm:cxn modelId="{846FC161-591C-4230-812C-2C8525FC1EE6}" srcId="{DD675F0E-0665-405E-B1EB-BCB20D712163}" destId="{1323A271-7230-4A07-B4BB-48ACB9F2DE88}" srcOrd="1" destOrd="0" parTransId="{BEAB9C82-7027-4EC5-9A76-8FFBA421BA75}" sibTransId="{206C7AA2-CA6A-4654-AACB-8F8A180CE42B}"/>
    <dgm:cxn modelId="{8AF54566-EAAE-4BF7-BA89-1694F84F80A9}" srcId="{DD675F0E-0665-405E-B1EB-BCB20D712163}" destId="{21E21885-B2FB-401E-AFF7-1A5304B8F692}" srcOrd="0" destOrd="0" parTransId="{563B9165-65F9-4E44-8833-5AC0A2898EFF}" sibTransId="{E75DCC03-9C2D-4A27-AA47-783CA0D62BC3}"/>
    <dgm:cxn modelId="{4D4F52E4-F761-4721-8DBC-F44FB906F93D}" type="presOf" srcId="{1323A271-7230-4A07-B4BB-48ACB9F2DE88}" destId="{197820E9-E1C0-49D1-B4ED-E017F1BAC7A1}" srcOrd="0" destOrd="0" presId="urn:microsoft.com/office/officeart/2005/8/layout/default"/>
    <dgm:cxn modelId="{B0DFC194-5C54-4E9C-80D8-4DD1BE366002}" type="presParOf" srcId="{7220B094-B429-418F-89BA-A264B8891292}" destId="{C347CC34-5F0F-4C92-9AB9-B964FE7D8021}" srcOrd="0" destOrd="0" presId="urn:microsoft.com/office/officeart/2005/8/layout/default"/>
    <dgm:cxn modelId="{C57C66CE-A9C2-4518-AE21-D6B1FD023A7A}" type="presParOf" srcId="{7220B094-B429-418F-89BA-A264B8891292}" destId="{710F77BC-9A66-46AE-BFE3-07FAEC2AD925}" srcOrd="1" destOrd="0" presId="urn:microsoft.com/office/officeart/2005/8/layout/default"/>
    <dgm:cxn modelId="{B7AE3758-2526-42F7-B75D-F8CC71B6062D}" type="presParOf" srcId="{7220B094-B429-418F-89BA-A264B8891292}" destId="{197820E9-E1C0-49D1-B4ED-E017F1BAC7A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0F1013-BC32-42D1-ACA9-A4DC338CDBB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D2DAAE-FB00-40F2-A0FE-2EB5BC100F10}">
      <dgm:prSet/>
      <dgm:spPr/>
      <dgm:t>
        <a:bodyPr/>
        <a:lstStyle/>
        <a:p>
          <a:r>
            <a:rPr lang="en-US"/>
            <a:t>• Début des années 1950 : Emergence de l'IA avec Alan Turing.</a:t>
          </a:r>
        </a:p>
      </dgm:t>
    </dgm:pt>
    <dgm:pt modelId="{7CD76122-920F-47EB-BDB0-5E41627014BE}" type="parTrans" cxnId="{399B17D1-956C-4EBA-856D-E860836D457C}">
      <dgm:prSet/>
      <dgm:spPr/>
      <dgm:t>
        <a:bodyPr/>
        <a:lstStyle/>
        <a:p>
          <a:endParaRPr lang="en-US"/>
        </a:p>
      </dgm:t>
    </dgm:pt>
    <dgm:pt modelId="{F5147965-681F-4798-B6E2-9A9514FE6091}" type="sibTrans" cxnId="{399B17D1-956C-4EBA-856D-E860836D457C}">
      <dgm:prSet/>
      <dgm:spPr/>
      <dgm:t>
        <a:bodyPr/>
        <a:lstStyle/>
        <a:p>
          <a:endParaRPr lang="en-US"/>
        </a:p>
      </dgm:t>
    </dgm:pt>
    <dgm:pt modelId="{8F6809C8-010F-43F1-9632-027FBA1E3536}">
      <dgm:prSet/>
      <dgm:spPr/>
      <dgm:t>
        <a:bodyPr/>
        <a:lstStyle/>
        <a:p>
          <a:r>
            <a:rPr lang="en-US"/>
            <a:t>• Années 2000 : Progrès majeurs grâce aux réseaux neuronaux.</a:t>
          </a:r>
        </a:p>
      </dgm:t>
    </dgm:pt>
    <dgm:pt modelId="{EBFF999B-2BDE-4DAC-B920-83852DC4FDDD}" type="parTrans" cxnId="{4F7C3570-5F09-4121-8416-2C5F78C77319}">
      <dgm:prSet/>
      <dgm:spPr/>
      <dgm:t>
        <a:bodyPr/>
        <a:lstStyle/>
        <a:p>
          <a:endParaRPr lang="en-US"/>
        </a:p>
      </dgm:t>
    </dgm:pt>
    <dgm:pt modelId="{E189BBCD-8B18-4A42-8C3D-87E23D4A3FDE}" type="sibTrans" cxnId="{4F7C3570-5F09-4121-8416-2C5F78C77319}">
      <dgm:prSet/>
      <dgm:spPr/>
      <dgm:t>
        <a:bodyPr/>
        <a:lstStyle/>
        <a:p>
          <a:endParaRPr lang="en-US"/>
        </a:p>
      </dgm:t>
    </dgm:pt>
    <dgm:pt modelId="{6B973690-A271-4E4F-B497-6E8F5AF67F2D}">
      <dgm:prSet/>
      <dgm:spPr/>
      <dgm:t>
        <a:bodyPr/>
        <a:lstStyle/>
        <a:p>
          <a:r>
            <a:rPr lang="en-US"/>
            <a:t>• Aujourd'hui : Modèles avancés comme GPT capables de traiter le langage naturel.</a:t>
          </a:r>
        </a:p>
      </dgm:t>
    </dgm:pt>
    <dgm:pt modelId="{6510EFDF-B822-4A49-ABFA-AF260E8FBE3E}" type="parTrans" cxnId="{01A39588-3C97-4CA3-9A14-5ECE20CA28A5}">
      <dgm:prSet/>
      <dgm:spPr/>
      <dgm:t>
        <a:bodyPr/>
        <a:lstStyle/>
        <a:p>
          <a:endParaRPr lang="en-US"/>
        </a:p>
      </dgm:t>
    </dgm:pt>
    <dgm:pt modelId="{8ED2DA44-0F4D-42D0-A06D-9602E239326F}" type="sibTrans" cxnId="{01A39588-3C97-4CA3-9A14-5ECE20CA28A5}">
      <dgm:prSet/>
      <dgm:spPr/>
      <dgm:t>
        <a:bodyPr/>
        <a:lstStyle/>
        <a:p>
          <a:endParaRPr lang="en-US"/>
        </a:p>
      </dgm:t>
    </dgm:pt>
    <dgm:pt modelId="{C15264E9-9E97-4279-A8DD-6D43F5385D6D}" type="pres">
      <dgm:prSet presAssocID="{6F0F1013-BC32-42D1-ACA9-A4DC338CDB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73FA40-E1D3-46BF-9BCA-7728A4FEEC5B}" type="pres">
      <dgm:prSet presAssocID="{1CD2DAAE-FB00-40F2-A0FE-2EB5BC100F10}" presName="hierRoot1" presStyleCnt="0"/>
      <dgm:spPr/>
    </dgm:pt>
    <dgm:pt modelId="{7B02648C-E841-480F-9E3D-7E2384C8C887}" type="pres">
      <dgm:prSet presAssocID="{1CD2DAAE-FB00-40F2-A0FE-2EB5BC100F10}" presName="composite" presStyleCnt="0"/>
      <dgm:spPr/>
    </dgm:pt>
    <dgm:pt modelId="{90B566A4-F2BE-4915-86F3-A7F59DE90ED2}" type="pres">
      <dgm:prSet presAssocID="{1CD2DAAE-FB00-40F2-A0FE-2EB5BC100F10}" presName="background" presStyleLbl="node0" presStyleIdx="0" presStyleCnt="3"/>
      <dgm:spPr/>
    </dgm:pt>
    <dgm:pt modelId="{E9EAA54E-D475-47C4-8968-A04B0C74EA22}" type="pres">
      <dgm:prSet presAssocID="{1CD2DAAE-FB00-40F2-A0FE-2EB5BC100F10}" presName="text" presStyleLbl="fgAcc0" presStyleIdx="0" presStyleCnt="3">
        <dgm:presLayoutVars>
          <dgm:chPref val="3"/>
        </dgm:presLayoutVars>
      </dgm:prSet>
      <dgm:spPr/>
    </dgm:pt>
    <dgm:pt modelId="{41C93D83-DA08-466E-A63C-BC71053BE38A}" type="pres">
      <dgm:prSet presAssocID="{1CD2DAAE-FB00-40F2-A0FE-2EB5BC100F10}" presName="hierChild2" presStyleCnt="0"/>
      <dgm:spPr/>
    </dgm:pt>
    <dgm:pt modelId="{B0B5BC93-DBB0-4E85-BEBC-84121D3C0C11}" type="pres">
      <dgm:prSet presAssocID="{8F6809C8-010F-43F1-9632-027FBA1E3536}" presName="hierRoot1" presStyleCnt="0"/>
      <dgm:spPr/>
    </dgm:pt>
    <dgm:pt modelId="{62EF5053-D399-49C9-94CC-48D093E8BB82}" type="pres">
      <dgm:prSet presAssocID="{8F6809C8-010F-43F1-9632-027FBA1E3536}" presName="composite" presStyleCnt="0"/>
      <dgm:spPr/>
    </dgm:pt>
    <dgm:pt modelId="{FEE5DE6B-0FA9-4D24-8255-451A10F98B3D}" type="pres">
      <dgm:prSet presAssocID="{8F6809C8-010F-43F1-9632-027FBA1E3536}" presName="background" presStyleLbl="node0" presStyleIdx="1" presStyleCnt="3"/>
      <dgm:spPr/>
    </dgm:pt>
    <dgm:pt modelId="{1340BB09-CB4D-4BDF-AEC7-6778E8B56D83}" type="pres">
      <dgm:prSet presAssocID="{8F6809C8-010F-43F1-9632-027FBA1E3536}" presName="text" presStyleLbl="fgAcc0" presStyleIdx="1" presStyleCnt="3">
        <dgm:presLayoutVars>
          <dgm:chPref val="3"/>
        </dgm:presLayoutVars>
      </dgm:prSet>
      <dgm:spPr/>
    </dgm:pt>
    <dgm:pt modelId="{19594CC7-F833-43B5-BC6B-D763835BC75E}" type="pres">
      <dgm:prSet presAssocID="{8F6809C8-010F-43F1-9632-027FBA1E3536}" presName="hierChild2" presStyleCnt="0"/>
      <dgm:spPr/>
    </dgm:pt>
    <dgm:pt modelId="{053616C1-D1FA-4B2C-BC86-C923C16A5B5F}" type="pres">
      <dgm:prSet presAssocID="{6B973690-A271-4E4F-B497-6E8F5AF67F2D}" presName="hierRoot1" presStyleCnt="0"/>
      <dgm:spPr/>
    </dgm:pt>
    <dgm:pt modelId="{F0786E4D-A179-4B92-BAEB-918EFEC38DF5}" type="pres">
      <dgm:prSet presAssocID="{6B973690-A271-4E4F-B497-6E8F5AF67F2D}" presName="composite" presStyleCnt="0"/>
      <dgm:spPr/>
    </dgm:pt>
    <dgm:pt modelId="{DAFD4D5B-FFA3-4951-80C2-C73BD6D18F81}" type="pres">
      <dgm:prSet presAssocID="{6B973690-A271-4E4F-B497-6E8F5AF67F2D}" presName="background" presStyleLbl="node0" presStyleIdx="2" presStyleCnt="3"/>
      <dgm:spPr/>
    </dgm:pt>
    <dgm:pt modelId="{627CFB53-5D38-4EF7-94E4-A0D13AEDDAF1}" type="pres">
      <dgm:prSet presAssocID="{6B973690-A271-4E4F-B497-6E8F5AF67F2D}" presName="text" presStyleLbl="fgAcc0" presStyleIdx="2" presStyleCnt="3">
        <dgm:presLayoutVars>
          <dgm:chPref val="3"/>
        </dgm:presLayoutVars>
      </dgm:prSet>
      <dgm:spPr/>
    </dgm:pt>
    <dgm:pt modelId="{6B61F22B-EBB9-490D-A6AD-66C4899BE440}" type="pres">
      <dgm:prSet presAssocID="{6B973690-A271-4E4F-B497-6E8F5AF67F2D}" presName="hierChild2" presStyleCnt="0"/>
      <dgm:spPr/>
    </dgm:pt>
  </dgm:ptLst>
  <dgm:cxnLst>
    <dgm:cxn modelId="{616E265F-D813-4DFE-AA4C-AF8AD1210D94}" type="presOf" srcId="{6B973690-A271-4E4F-B497-6E8F5AF67F2D}" destId="{627CFB53-5D38-4EF7-94E4-A0D13AEDDAF1}" srcOrd="0" destOrd="0" presId="urn:microsoft.com/office/officeart/2005/8/layout/hierarchy1"/>
    <dgm:cxn modelId="{4F7C3570-5F09-4121-8416-2C5F78C77319}" srcId="{6F0F1013-BC32-42D1-ACA9-A4DC338CDBB4}" destId="{8F6809C8-010F-43F1-9632-027FBA1E3536}" srcOrd="1" destOrd="0" parTransId="{EBFF999B-2BDE-4DAC-B920-83852DC4FDDD}" sibTransId="{E189BBCD-8B18-4A42-8C3D-87E23D4A3FDE}"/>
    <dgm:cxn modelId="{093FDF7F-2894-48E6-B3D4-D34A481A17FF}" type="presOf" srcId="{8F6809C8-010F-43F1-9632-027FBA1E3536}" destId="{1340BB09-CB4D-4BDF-AEC7-6778E8B56D83}" srcOrd="0" destOrd="0" presId="urn:microsoft.com/office/officeart/2005/8/layout/hierarchy1"/>
    <dgm:cxn modelId="{01A39588-3C97-4CA3-9A14-5ECE20CA28A5}" srcId="{6F0F1013-BC32-42D1-ACA9-A4DC338CDBB4}" destId="{6B973690-A271-4E4F-B497-6E8F5AF67F2D}" srcOrd="2" destOrd="0" parTransId="{6510EFDF-B822-4A49-ABFA-AF260E8FBE3E}" sibTransId="{8ED2DA44-0F4D-42D0-A06D-9602E239326F}"/>
    <dgm:cxn modelId="{E05405C2-6E30-4164-879C-25000FBA7618}" type="presOf" srcId="{6F0F1013-BC32-42D1-ACA9-A4DC338CDBB4}" destId="{C15264E9-9E97-4279-A8DD-6D43F5385D6D}" srcOrd="0" destOrd="0" presId="urn:microsoft.com/office/officeart/2005/8/layout/hierarchy1"/>
    <dgm:cxn modelId="{399B17D1-956C-4EBA-856D-E860836D457C}" srcId="{6F0F1013-BC32-42D1-ACA9-A4DC338CDBB4}" destId="{1CD2DAAE-FB00-40F2-A0FE-2EB5BC100F10}" srcOrd="0" destOrd="0" parTransId="{7CD76122-920F-47EB-BDB0-5E41627014BE}" sibTransId="{F5147965-681F-4798-B6E2-9A9514FE6091}"/>
    <dgm:cxn modelId="{1AA28BFC-70C8-4230-A4ED-199E47E48F18}" type="presOf" srcId="{1CD2DAAE-FB00-40F2-A0FE-2EB5BC100F10}" destId="{E9EAA54E-D475-47C4-8968-A04B0C74EA22}" srcOrd="0" destOrd="0" presId="urn:microsoft.com/office/officeart/2005/8/layout/hierarchy1"/>
    <dgm:cxn modelId="{CE309C3E-A8BB-4F00-BCB4-35F0306DA81C}" type="presParOf" srcId="{C15264E9-9E97-4279-A8DD-6D43F5385D6D}" destId="{B573FA40-E1D3-46BF-9BCA-7728A4FEEC5B}" srcOrd="0" destOrd="0" presId="urn:microsoft.com/office/officeart/2005/8/layout/hierarchy1"/>
    <dgm:cxn modelId="{987BC3A2-11C2-4C6E-8A3D-E6CDDA65742B}" type="presParOf" srcId="{B573FA40-E1D3-46BF-9BCA-7728A4FEEC5B}" destId="{7B02648C-E841-480F-9E3D-7E2384C8C887}" srcOrd="0" destOrd="0" presId="urn:microsoft.com/office/officeart/2005/8/layout/hierarchy1"/>
    <dgm:cxn modelId="{471FCD03-8D1A-490D-B03E-8C2319CBADC0}" type="presParOf" srcId="{7B02648C-E841-480F-9E3D-7E2384C8C887}" destId="{90B566A4-F2BE-4915-86F3-A7F59DE90ED2}" srcOrd="0" destOrd="0" presId="urn:microsoft.com/office/officeart/2005/8/layout/hierarchy1"/>
    <dgm:cxn modelId="{D79C4E56-F83B-46BF-84B4-733947210419}" type="presParOf" srcId="{7B02648C-E841-480F-9E3D-7E2384C8C887}" destId="{E9EAA54E-D475-47C4-8968-A04B0C74EA22}" srcOrd="1" destOrd="0" presId="urn:microsoft.com/office/officeart/2005/8/layout/hierarchy1"/>
    <dgm:cxn modelId="{285E7434-7387-4503-96E5-C01E87911C3E}" type="presParOf" srcId="{B573FA40-E1D3-46BF-9BCA-7728A4FEEC5B}" destId="{41C93D83-DA08-466E-A63C-BC71053BE38A}" srcOrd="1" destOrd="0" presId="urn:microsoft.com/office/officeart/2005/8/layout/hierarchy1"/>
    <dgm:cxn modelId="{3F86BD33-5825-4A75-A1EE-6A13F0EB5446}" type="presParOf" srcId="{C15264E9-9E97-4279-A8DD-6D43F5385D6D}" destId="{B0B5BC93-DBB0-4E85-BEBC-84121D3C0C11}" srcOrd="1" destOrd="0" presId="urn:microsoft.com/office/officeart/2005/8/layout/hierarchy1"/>
    <dgm:cxn modelId="{20010BB4-3D0C-4C23-A25E-7007F54A9387}" type="presParOf" srcId="{B0B5BC93-DBB0-4E85-BEBC-84121D3C0C11}" destId="{62EF5053-D399-49C9-94CC-48D093E8BB82}" srcOrd="0" destOrd="0" presId="urn:microsoft.com/office/officeart/2005/8/layout/hierarchy1"/>
    <dgm:cxn modelId="{D8647346-B1D2-4833-A361-5F73ABC3676D}" type="presParOf" srcId="{62EF5053-D399-49C9-94CC-48D093E8BB82}" destId="{FEE5DE6B-0FA9-4D24-8255-451A10F98B3D}" srcOrd="0" destOrd="0" presId="urn:microsoft.com/office/officeart/2005/8/layout/hierarchy1"/>
    <dgm:cxn modelId="{D8DD2115-3189-40A1-930E-5AC464016867}" type="presParOf" srcId="{62EF5053-D399-49C9-94CC-48D093E8BB82}" destId="{1340BB09-CB4D-4BDF-AEC7-6778E8B56D83}" srcOrd="1" destOrd="0" presId="urn:microsoft.com/office/officeart/2005/8/layout/hierarchy1"/>
    <dgm:cxn modelId="{FE8D78A3-4650-4A47-9D9A-55F0F9FE1AAD}" type="presParOf" srcId="{B0B5BC93-DBB0-4E85-BEBC-84121D3C0C11}" destId="{19594CC7-F833-43B5-BC6B-D763835BC75E}" srcOrd="1" destOrd="0" presId="urn:microsoft.com/office/officeart/2005/8/layout/hierarchy1"/>
    <dgm:cxn modelId="{528C9D9A-3B14-497F-9FAD-17276EF75DE4}" type="presParOf" srcId="{C15264E9-9E97-4279-A8DD-6D43F5385D6D}" destId="{053616C1-D1FA-4B2C-BC86-C923C16A5B5F}" srcOrd="2" destOrd="0" presId="urn:microsoft.com/office/officeart/2005/8/layout/hierarchy1"/>
    <dgm:cxn modelId="{9BD7F1AF-854D-4C0B-B797-0B9436F84264}" type="presParOf" srcId="{053616C1-D1FA-4B2C-BC86-C923C16A5B5F}" destId="{F0786E4D-A179-4B92-BAEB-918EFEC38DF5}" srcOrd="0" destOrd="0" presId="urn:microsoft.com/office/officeart/2005/8/layout/hierarchy1"/>
    <dgm:cxn modelId="{4F34DDD1-BFAC-4F7A-AEF6-A1269B0140EE}" type="presParOf" srcId="{F0786E4D-A179-4B92-BAEB-918EFEC38DF5}" destId="{DAFD4D5B-FFA3-4951-80C2-C73BD6D18F81}" srcOrd="0" destOrd="0" presId="urn:microsoft.com/office/officeart/2005/8/layout/hierarchy1"/>
    <dgm:cxn modelId="{7F13BAB7-1013-4B83-BE78-6445F7C9149D}" type="presParOf" srcId="{F0786E4D-A179-4B92-BAEB-918EFEC38DF5}" destId="{627CFB53-5D38-4EF7-94E4-A0D13AEDDAF1}" srcOrd="1" destOrd="0" presId="urn:microsoft.com/office/officeart/2005/8/layout/hierarchy1"/>
    <dgm:cxn modelId="{67DCC6BF-28FD-4E29-9B75-5C026B5192C0}" type="presParOf" srcId="{053616C1-D1FA-4B2C-BC86-C923C16A5B5F}" destId="{6B61F22B-EBB9-490D-A6AD-66C4899BE4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76C9D2-1438-4D2D-86A2-CD35E8D4FA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F04935-5AA4-4BF1-90B2-E20474AAFC6C}">
      <dgm:prSet/>
      <dgm:spPr/>
      <dgm:t>
        <a:bodyPr/>
        <a:lstStyle/>
        <a:p>
          <a:r>
            <a:rPr lang="en-US"/>
            <a:t>Technologies utilisées :</a:t>
          </a:r>
        </a:p>
      </dgm:t>
    </dgm:pt>
    <dgm:pt modelId="{8727881E-1774-4934-BFB4-03C6103D76A5}" type="parTrans" cxnId="{ABEE6034-8800-4084-AE2A-1F54C451C58D}">
      <dgm:prSet/>
      <dgm:spPr/>
      <dgm:t>
        <a:bodyPr/>
        <a:lstStyle/>
        <a:p>
          <a:endParaRPr lang="en-US"/>
        </a:p>
      </dgm:t>
    </dgm:pt>
    <dgm:pt modelId="{462A2050-1A60-492F-AD41-C3E0DE8B1E06}" type="sibTrans" cxnId="{ABEE6034-8800-4084-AE2A-1F54C451C58D}">
      <dgm:prSet/>
      <dgm:spPr/>
      <dgm:t>
        <a:bodyPr/>
        <a:lstStyle/>
        <a:p>
          <a:endParaRPr lang="en-US"/>
        </a:p>
      </dgm:t>
    </dgm:pt>
    <dgm:pt modelId="{FF410979-4F91-410A-BE57-6203CECE6A89}">
      <dgm:prSet/>
      <dgm:spPr/>
      <dgm:t>
        <a:bodyPr/>
        <a:lstStyle/>
        <a:p>
          <a:r>
            <a:rPr lang="en-US"/>
            <a:t>- Frontend : React.js</a:t>
          </a:r>
        </a:p>
      </dgm:t>
    </dgm:pt>
    <dgm:pt modelId="{EB7754CC-3472-406F-B7B6-98F2E40A7199}" type="parTrans" cxnId="{D0A6A10E-3122-441C-868E-81AC432CEFC6}">
      <dgm:prSet/>
      <dgm:spPr/>
      <dgm:t>
        <a:bodyPr/>
        <a:lstStyle/>
        <a:p>
          <a:endParaRPr lang="en-US"/>
        </a:p>
      </dgm:t>
    </dgm:pt>
    <dgm:pt modelId="{FCE8D7B5-3A19-470C-8270-12DE56B35C18}" type="sibTrans" cxnId="{D0A6A10E-3122-441C-868E-81AC432CEFC6}">
      <dgm:prSet/>
      <dgm:spPr/>
      <dgm:t>
        <a:bodyPr/>
        <a:lstStyle/>
        <a:p>
          <a:endParaRPr lang="en-US"/>
        </a:p>
      </dgm:t>
    </dgm:pt>
    <dgm:pt modelId="{C6FAD6AD-B5A7-42F3-B203-80C7D3B6C49D}">
      <dgm:prSet/>
      <dgm:spPr/>
      <dgm:t>
        <a:bodyPr/>
        <a:lstStyle/>
        <a:p>
          <a:r>
            <a:rPr lang="en-US"/>
            <a:t>- Backend : Flask (Python)</a:t>
          </a:r>
        </a:p>
      </dgm:t>
    </dgm:pt>
    <dgm:pt modelId="{54F66AC2-DADB-4D03-920B-04EA0306E050}" type="parTrans" cxnId="{C0B7159E-EE2B-42FB-BD1B-69D608C6B82D}">
      <dgm:prSet/>
      <dgm:spPr/>
      <dgm:t>
        <a:bodyPr/>
        <a:lstStyle/>
        <a:p>
          <a:endParaRPr lang="en-US"/>
        </a:p>
      </dgm:t>
    </dgm:pt>
    <dgm:pt modelId="{843CC6D1-9070-4285-85B2-C4F1BDD53E36}" type="sibTrans" cxnId="{C0B7159E-EE2B-42FB-BD1B-69D608C6B82D}">
      <dgm:prSet/>
      <dgm:spPr/>
      <dgm:t>
        <a:bodyPr/>
        <a:lstStyle/>
        <a:p>
          <a:endParaRPr lang="en-US"/>
        </a:p>
      </dgm:t>
    </dgm:pt>
    <dgm:pt modelId="{CEB6D933-1A69-4651-A1A0-98C1AE067F33}">
      <dgm:prSet/>
      <dgm:spPr/>
      <dgm:t>
        <a:bodyPr/>
        <a:lstStyle/>
        <a:p>
          <a:r>
            <a:rPr lang="en-US"/>
            <a:t>- Base de données : Fichiers locaux</a:t>
          </a:r>
        </a:p>
      </dgm:t>
    </dgm:pt>
    <dgm:pt modelId="{7458F922-20C9-49E4-A441-9E84307ED283}" type="parTrans" cxnId="{3025B329-6277-4269-B911-4C5D3925F4E1}">
      <dgm:prSet/>
      <dgm:spPr/>
      <dgm:t>
        <a:bodyPr/>
        <a:lstStyle/>
        <a:p>
          <a:endParaRPr lang="en-US"/>
        </a:p>
      </dgm:t>
    </dgm:pt>
    <dgm:pt modelId="{C6E3389A-6573-466D-B582-70BF6C8A07BB}" type="sibTrans" cxnId="{3025B329-6277-4269-B911-4C5D3925F4E1}">
      <dgm:prSet/>
      <dgm:spPr/>
      <dgm:t>
        <a:bodyPr/>
        <a:lstStyle/>
        <a:p>
          <a:endParaRPr lang="en-US"/>
        </a:p>
      </dgm:t>
    </dgm:pt>
    <dgm:pt modelId="{96D1BCD0-F11F-4F92-8A97-596986073468}">
      <dgm:prSet/>
      <dgm:spPr/>
      <dgm:t>
        <a:bodyPr/>
        <a:lstStyle/>
        <a:p>
          <a:r>
            <a:rPr lang="en-US"/>
            <a:t>- Outils de test : Pytest, Postman</a:t>
          </a:r>
        </a:p>
      </dgm:t>
    </dgm:pt>
    <dgm:pt modelId="{62CA5CE4-BA64-4499-912C-6E57B14F7CD4}" type="parTrans" cxnId="{6662FA57-5E39-4290-A30A-6B0D614F8606}">
      <dgm:prSet/>
      <dgm:spPr/>
      <dgm:t>
        <a:bodyPr/>
        <a:lstStyle/>
        <a:p>
          <a:endParaRPr lang="en-US"/>
        </a:p>
      </dgm:t>
    </dgm:pt>
    <dgm:pt modelId="{30259EF8-B88B-4A82-A535-12C579FBBC84}" type="sibTrans" cxnId="{6662FA57-5E39-4290-A30A-6B0D614F8606}">
      <dgm:prSet/>
      <dgm:spPr/>
      <dgm:t>
        <a:bodyPr/>
        <a:lstStyle/>
        <a:p>
          <a:endParaRPr lang="en-US"/>
        </a:p>
      </dgm:t>
    </dgm:pt>
    <dgm:pt modelId="{4FF38A3B-221B-40AB-BBAC-B1B9FCA7582D}" type="pres">
      <dgm:prSet presAssocID="{4E76C9D2-1438-4D2D-86A2-CD35E8D4FAB7}" presName="linear" presStyleCnt="0">
        <dgm:presLayoutVars>
          <dgm:animLvl val="lvl"/>
          <dgm:resizeHandles val="exact"/>
        </dgm:presLayoutVars>
      </dgm:prSet>
      <dgm:spPr/>
    </dgm:pt>
    <dgm:pt modelId="{D2AC7A21-3A76-4A2F-8D77-BF25B804EC04}" type="pres">
      <dgm:prSet presAssocID="{4AF04935-5AA4-4BF1-90B2-E20474AAFC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F4C5AA-F2ED-4D8E-BB6D-96A1F010C6A0}" type="pres">
      <dgm:prSet presAssocID="{462A2050-1A60-492F-AD41-C3E0DE8B1E06}" presName="spacer" presStyleCnt="0"/>
      <dgm:spPr/>
    </dgm:pt>
    <dgm:pt modelId="{33ED6392-DC10-419C-85B1-5ECF0544613C}" type="pres">
      <dgm:prSet presAssocID="{FF410979-4F91-410A-BE57-6203CECE6A8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4057913-843B-4327-A22B-FAB40F5438B7}" type="pres">
      <dgm:prSet presAssocID="{FCE8D7B5-3A19-470C-8270-12DE56B35C18}" presName="spacer" presStyleCnt="0"/>
      <dgm:spPr/>
    </dgm:pt>
    <dgm:pt modelId="{52FED4FF-C5A8-439F-A9A0-B496858FED70}" type="pres">
      <dgm:prSet presAssocID="{C6FAD6AD-B5A7-42F3-B203-80C7D3B6C4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6B3B86-A42F-41AA-B446-ECAFC97974CF}" type="pres">
      <dgm:prSet presAssocID="{843CC6D1-9070-4285-85B2-C4F1BDD53E36}" presName="spacer" presStyleCnt="0"/>
      <dgm:spPr/>
    </dgm:pt>
    <dgm:pt modelId="{CDC1D12C-F9F8-4BE0-BCFA-B90EE0C0FDD1}" type="pres">
      <dgm:prSet presAssocID="{CEB6D933-1A69-4651-A1A0-98C1AE067F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6312F10-A3C6-4745-A9A0-1EFA7E46780C}" type="pres">
      <dgm:prSet presAssocID="{C6E3389A-6573-466D-B582-70BF6C8A07BB}" presName="spacer" presStyleCnt="0"/>
      <dgm:spPr/>
    </dgm:pt>
    <dgm:pt modelId="{C4D4905C-E47D-485A-86EA-2D3E3552C201}" type="pres">
      <dgm:prSet presAssocID="{96D1BCD0-F11F-4F92-8A97-5969860734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0A6A10E-3122-441C-868E-81AC432CEFC6}" srcId="{4E76C9D2-1438-4D2D-86A2-CD35E8D4FAB7}" destId="{FF410979-4F91-410A-BE57-6203CECE6A89}" srcOrd="1" destOrd="0" parTransId="{EB7754CC-3472-406F-B7B6-98F2E40A7199}" sibTransId="{FCE8D7B5-3A19-470C-8270-12DE56B35C18}"/>
    <dgm:cxn modelId="{D759F91D-42DF-4ADD-94EB-F664E4962C90}" type="presOf" srcId="{CEB6D933-1A69-4651-A1A0-98C1AE067F33}" destId="{CDC1D12C-F9F8-4BE0-BCFA-B90EE0C0FDD1}" srcOrd="0" destOrd="0" presId="urn:microsoft.com/office/officeart/2005/8/layout/vList2"/>
    <dgm:cxn modelId="{3025B329-6277-4269-B911-4C5D3925F4E1}" srcId="{4E76C9D2-1438-4D2D-86A2-CD35E8D4FAB7}" destId="{CEB6D933-1A69-4651-A1A0-98C1AE067F33}" srcOrd="3" destOrd="0" parTransId="{7458F922-20C9-49E4-A441-9E84307ED283}" sibTransId="{C6E3389A-6573-466D-B582-70BF6C8A07BB}"/>
    <dgm:cxn modelId="{ABEE6034-8800-4084-AE2A-1F54C451C58D}" srcId="{4E76C9D2-1438-4D2D-86A2-CD35E8D4FAB7}" destId="{4AF04935-5AA4-4BF1-90B2-E20474AAFC6C}" srcOrd="0" destOrd="0" parTransId="{8727881E-1774-4934-BFB4-03C6103D76A5}" sibTransId="{462A2050-1A60-492F-AD41-C3E0DE8B1E06}"/>
    <dgm:cxn modelId="{31FFF73F-1859-40E4-92B6-BB23A2E63B62}" type="presOf" srcId="{FF410979-4F91-410A-BE57-6203CECE6A89}" destId="{33ED6392-DC10-419C-85B1-5ECF0544613C}" srcOrd="0" destOrd="0" presId="urn:microsoft.com/office/officeart/2005/8/layout/vList2"/>
    <dgm:cxn modelId="{6662FA57-5E39-4290-A30A-6B0D614F8606}" srcId="{4E76C9D2-1438-4D2D-86A2-CD35E8D4FAB7}" destId="{96D1BCD0-F11F-4F92-8A97-596986073468}" srcOrd="4" destOrd="0" parTransId="{62CA5CE4-BA64-4499-912C-6E57B14F7CD4}" sibTransId="{30259EF8-B88B-4A82-A535-12C579FBBC84}"/>
    <dgm:cxn modelId="{6EB18C89-EB75-43D5-AF08-5C7C5F8979BE}" type="presOf" srcId="{96D1BCD0-F11F-4F92-8A97-596986073468}" destId="{C4D4905C-E47D-485A-86EA-2D3E3552C201}" srcOrd="0" destOrd="0" presId="urn:microsoft.com/office/officeart/2005/8/layout/vList2"/>
    <dgm:cxn modelId="{C0B7159E-EE2B-42FB-BD1B-69D608C6B82D}" srcId="{4E76C9D2-1438-4D2D-86A2-CD35E8D4FAB7}" destId="{C6FAD6AD-B5A7-42F3-B203-80C7D3B6C49D}" srcOrd="2" destOrd="0" parTransId="{54F66AC2-DADB-4D03-920B-04EA0306E050}" sibTransId="{843CC6D1-9070-4285-85B2-C4F1BDD53E36}"/>
    <dgm:cxn modelId="{C9247DCA-6FD9-439D-8BE7-0F9C87EBF4F2}" type="presOf" srcId="{4E76C9D2-1438-4D2D-86A2-CD35E8D4FAB7}" destId="{4FF38A3B-221B-40AB-BBAC-B1B9FCA7582D}" srcOrd="0" destOrd="0" presId="urn:microsoft.com/office/officeart/2005/8/layout/vList2"/>
    <dgm:cxn modelId="{1D5FB9EB-9170-4335-99AA-8D535B7E5928}" type="presOf" srcId="{C6FAD6AD-B5A7-42F3-B203-80C7D3B6C49D}" destId="{52FED4FF-C5A8-439F-A9A0-B496858FED70}" srcOrd="0" destOrd="0" presId="urn:microsoft.com/office/officeart/2005/8/layout/vList2"/>
    <dgm:cxn modelId="{EBF762F5-094E-439F-BA86-3DAC11B9F2C0}" type="presOf" srcId="{4AF04935-5AA4-4BF1-90B2-E20474AAFC6C}" destId="{D2AC7A21-3A76-4A2F-8D77-BF25B804EC04}" srcOrd="0" destOrd="0" presId="urn:microsoft.com/office/officeart/2005/8/layout/vList2"/>
    <dgm:cxn modelId="{23060434-AA79-4317-94D5-E7714B58CE67}" type="presParOf" srcId="{4FF38A3B-221B-40AB-BBAC-B1B9FCA7582D}" destId="{D2AC7A21-3A76-4A2F-8D77-BF25B804EC04}" srcOrd="0" destOrd="0" presId="urn:microsoft.com/office/officeart/2005/8/layout/vList2"/>
    <dgm:cxn modelId="{91EA85B2-5636-46C0-930A-BC0CFA70513E}" type="presParOf" srcId="{4FF38A3B-221B-40AB-BBAC-B1B9FCA7582D}" destId="{C9F4C5AA-F2ED-4D8E-BB6D-96A1F010C6A0}" srcOrd="1" destOrd="0" presId="urn:microsoft.com/office/officeart/2005/8/layout/vList2"/>
    <dgm:cxn modelId="{F47E35BC-EF7D-4E16-82C6-16694B639A73}" type="presParOf" srcId="{4FF38A3B-221B-40AB-BBAC-B1B9FCA7582D}" destId="{33ED6392-DC10-419C-85B1-5ECF0544613C}" srcOrd="2" destOrd="0" presId="urn:microsoft.com/office/officeart/2005/8/layout/vList2"/>
    <dgm:cxn modelId="{F5BB764C-9136-4E54-961A-E1152282251C}" type="presParOf" srcId="{4FF38A3B-221B-40AB-BBAC-B1B9FCA7582D}" destId="{04057913-843B-4327-A22B-FAB40F5438B7}" srcOrd="3" destOrd="0" presId="urn:microsoft.com/office/officeart/2005/8/layout/vList2"/>
    <dgm:cxn modelId="{3616E75B-6A10-42A2-B85A-F5E24D930123}" type="presParOf" srcId="{4FF38A3B-221B-40AB-BBAC-B1B9FCA7582D}" destId="{52FED4FF-C5A8-439F-A9A0-B496858FED70}" srcOrd="4" destOrd="0" presId="urn:microsoft.com/office/officeart/2005/8/layout/vList2"/>
    <dgm:cxn modelId="{B5299B31-C2E2-429E-ADCC-C5249063ADFF}" type="presParOf" srcId="{4FF38A3B-221B-40AB-BBAC-B1B9FCA7582D}" destId="{E76B3B86-A42F-41AA-B446-ECAFC97974CF}" srcOrd="5" destOrd="0" presId="urn:microsoft.com/office/officeart/2005/8/layout/vList2"/>
    <dgm:cxn modelId="{18D96952-4EDA-46FD-A764-64E5E4C081CC}" type="presParOf" srcId="{4FF38A3B-221B-40AB-BBAC-B1B9FCA7582D}" destId="{CDC1D12C-F9F8-4BE0-BCFA-B90EE0C0FDD1}" srcOrd="6" destOrd="0" presId="urn:microsoft.com/office/officeart/2005/8/layout/vList2"/>
    <dgm:cxn modelId="{AC244FA0-5A5A-4341-B546-65853577B4FE}" type="presParOf" srcId="{4FF38A3B-221B-40AB-BBAC-B1B9FCA7582D}" destId="{86312F10-A3C6-4745-A9A0-1EFA7E46780C}" srcOrd="7" destOrd="0" presId="urn:microsoft.com/office/officeart/2005/8/layout/vList2"/>
    <dgm:cxn modelId="{978AC990-D813-496F-B5DD-9C4C84B58ABE}" type="presParOf" srcId="{4FF38A3B-221B-40AB-BBAC-B1B9FCA7582D}" destId="{C4D4905C-E47D-485A-86EA-2D3E3552C20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D818D7-1979-4AA3-8326-B1C5931645F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E64F1B-92A8-4306-AC47-4A73EEC5A67C}">
      <dgm:prSet/>
      <dgm:spPr/>
      <dgm:t>
        <a:bodyPr/>
        <a:lstStyle/>
        <a:p>
          <a:r>
            <a:rPr lang="en-US"/>
            <a:t>Session 1 : Conception</a:t>
          </a:r>
        </a:p>
      </dgm:t>
    </dgm:pt>
    <dgm:pt modelId="{DE968EE2-6172-456F-86F6-FBA9482F461C}" type="parTrans" cxnId="{E5264692-668D-4E1A-A86C-7DDDA313F8C5}">
      <dgm:prSet/>
      <dgm:spPr/>
      <dgm:t>
        <a:bodyPr/>
        <a:lstStyle/>
        <a:p>
          <a:endParaRPr lang="en-US"/>
        </a:p>
      </dgm:t>
    </dgm:pt>
    <dgm:pt modelId="{DD3223D4-5FF1-4EBF-9F00-1A3644B9346A}" type="sibTrans" cxnId="{E5264692-668D-4E1A-A86C-7DDDA313F8C5}">
      <dgm:prSet/>
      <dgm:spPr/>
      <dgm:t>
        <a:bodyPr/>
        <a:lstStyle/>
        <a:p>
          <a:endParaRPr lang="en-US"/>
        </a:p>
      </dgm:t>
    </dgm:pt>
    <dgm:pt modelId="{2FED5536-9F1B-4F23-B5E1-CE16717759A3}">
      <dgm:prSet/>
      <dgm:spPr/>
      <dgm:t>
        <a:bodyPr/>
        <a:lstStyle/>
        <a:p>
          <a:r>
            <a:rPr lang="en-US"/>
            <a:t>- Identification des besoins (Design Thinking)</a:t>
          </a:r>
        </a:p>
      </dgm:t>
    </dgm:pt>
    <dgm:pt modelId="{B38264D4-D9CE-4C4A-AB80-0544C8D105FD}" type="parTrans" cxnId="{1CCF38A5-D43A-4E8E-9A43-2FFC3B65CA19}">
      <dgm:prSet/>
      <dgm:spPr/>
      <dgm:t>
        <a:bodyPr/>
        <a:lstStyle/>
        <a:p>
          <a:endParaRPr lang="en-US"/>
        </a:p>
      </dgm:t>
    </dgm:pt>
    <dgm:pt modelId="{F28E0940-4E08-416A-B510-CED3463FE3A9}" type="sibTrans" cxnId="{1CCF38A5-D43A-4E8E-9A43-2FFC3B65CA19}">
      <dgm:prSet/>
      <dgm:spPr/>
      <dgm:t>
        <a:bodyPr/>
        <a:lstStyle/>
        <a:p>
          <a:endParaRPr lang="en-US"/>
        </a:p>
      </dgm:t>
    </dgm:pt>
    <dgm:pt modelId="{8D8C28B3-05D2-4AE4-A66D-C521E0235E41}">
      <dgm:prSet/>
      <dgm:spPr/>
      <dgm:t>
        <a:bodyPr/>
        <a:lstStyle/>
        <a:p>
          <a:r>
            <a:rPr lang="en-US"/>
            <a:t>- Création des schémas UML</a:t>
          </a:r>
        </a:p>
      </dgm:t>
    </dgm:pt>
    <dgm:pt modelId="{12F4E384-9C5E-4277-AD69-6A1A88EEF5CD}" type="parTrans" cxnId="{129E271E-3C98-4C2E-AFBD-02B79AC272F5}">
      <dgm:prSet/>
      <dgm:spPr/>
      <dgm:t>
        <a:bodyPr/>
        <a:lstStyle/>
        <a:p>
          <a:endParaRPr lang="en-US"/>
        </a:p>
      </dgm:t>
    </dgm:pt>
    <dgm:pt modelId="{B481275C-632A-47EC-AA00-7F4829606EFC}" type="sibTrans" cxnId="{129E271E-3C98-4C2E-AFBD-02B79AC272F5}">
      <dgm:prSet/>
      <dgm:spPr/>
      <dgm:t>
        <a:bodyPr/>
        <a:lstStyle/>
        <a:p>
          <a:endParaRPr lang="en-US"/>
        </a:p>
      </dgm:t>
    </dgm:pt>
    <dgm:pt modelId="{AE99178A-EC14-410E-AEDE-FF1053246862}">
      <dgm:prSet/>
      <dgm:spPr/>
      <dgm:t>
        <a:bodyPr/>
        <a:lstStyle/>
        <a:p>
          <a:r>
            <a:rPr lang="en-US"/>
            <a:t>Session 2 : Développement Backend</a:t>
          </a:r>
        </a:p>
      </dgm:t>
    </dgm:pt>
    <dgm:pt modelId="{8EE297BB-FFBE-4F11-83AB-0BC1ECCA36FC}" type="parTrans" cxnId="{0030174E-10DC-4653-89E3-02ECE6BDFFC1}">
      <dgm:prSet/>
      <dgm:spPr/>
      <dgm:t>
        <a:bodyPr/>
        <a:lstStyle/>
        <a:p>
          <a:endParaRPr lang="en-US"/>
        </a:p>
      </dgm:t>
    </dgm:pt>
    <dgm:pt modelId="{11C5D071-4781-4F9F-9D01-A321BC7E4752}" type="sibTrans" cxnId="{0030174E-10DC-4653-89E3-02ECE6BDFFC1}">
      <dgm:prSet/>
      <dgm:spPr/>
      <dgm:t>
        <a:bodyPr/>
        <a:lstStyle/>
        <a:p>
          <a:endParaRPr lang="en-US"/>
        </a:p>
      </dgm:t>
    </dgm:pt>
    <dgm:pt modelId="{65810606-7B3F-402B-82FE-634430A03C4A}">
      <dgm:prSet/>
      <dgm:spPr/>
      <dgm:t>
        <a:bodyPr/>
        <a:lstStyle/>
        <a:p>
          <a:r>
            <a:rPr lang="en-US"/>
            <a:t>- Création des endpoints Flask</a:t>
          </a:r>
        </a:p>
      </dgm:t>
    </dgm:pt>
    <dgm:pt modelId="{E76C4E4F-75C4-41A2-928F-004C9CA9FEC6}" type="parTrans" cxnId="{50CC4EA1-3E6C-48EE-AF0F-4B5AC55473F5}">
      <dgm:prSet/>
      <dgm:spPr/>
      <dgm:t>
        <a:bodyPr/>
        <a:lstStyle/>
        <a:p>
          <a:endParaRPr lang="en-US"/>
        </a:p>
      </dgm:t>
    </dgm:pt>
    <dgm:pt modelId="{95F8C220-8675-46D8-94B6-6A7DAC8CA960}" type="sibTrans" cxnId="{50CC4EA1-3E6C-48EE-AF0F-4B5AC55473F5}">
      <dgm:prSet/>
      <dgm:spPr/>
      <dgm:t>
        <a:bodyPr/>
        <a:lstStyle/>
        <a:p>
          <a:endParaRPr lang="en-US"/>
        </a:p>
      </dgm:t>
    </dgm:pt>
    <dgm:pt modelId="{79979ECB-F0FD-4D2C-967D-8D6E55D0AEF7}">
      <dgm:prSet/>
      <dgm:spPr/>
      <dgm:t>
        <a:bodyPr/>
        <a:lstStyle/>
        <a:p>
          <a:r>
            <a:rPr lang="en-US"/>
            <a:t>- Intégration du modèle d'IA</a:t>
          </a:r>
        </a:p>
      </dgm:t>
    </dgm:pt>
    <dgm:pt modelId="{9D98DAC3-F955-40E5-823D-BDE4FEAE2C22}" type="parTrans" cxnId="{A2E8068A-9AA8-4341-BEEE-D746D56A996B}">
      <dgm:prSet/>
      <dgm:spPr/>
      <dgm:t>
        <a:bodyPr/>
        <a:lstStyle/>
        <a:p>
          <a:endParaRPr lang="en-US"/>
        </a:p>
      </dgm:t>
    </dgm:pt>
    <dgm:pt modelId="{9CCF91BF-B8A5-432E-A830-139B4B500AF7}" type="sibTrans" cxnId="{A2E8068A-9AA8-4341-BEEE-D746D56A996B}">
      <dgm:prSet/>
      <dgm:spPr/>
      <dgm:t>
        <a:bodyPr/>
        <a:lstStyle/>
        <a:p>
          <a:endParaRPr lang="en-US"/>
        </a:p>
      </dgm:t>
    </dgm:pt>
    <dgm:pt modelId="{1247F22D-1E27-41B4-BEC4-E98265521C5E}">
      <dgm:prSet/>
      <dgm:spPr/>
      <dgm:t>
        <a:bodyPr/>
        <a:lstStyle/>
        <a:p>
          <a:r>
            <a:rPr lang="en-US"/>
            <a:t>Session 3 : Développement Frontend</a:t>
          </a:r>
        </a:p>
      </dgm:t>
    </dgm:pt>
    <dgm:pt modelId="{F94E44A9-5278-4DBD-AFF2-F36BC50E3BBC}" type="parTrans" cxnId="{1C27F010-A35B-4831-9E33-308BE9EFCD24}">
      <dgm:prSet/>
      <dgm:spPr/>
      <dgm:t>
        <a:bodyPr/>
        <a:lstStyle/>
        <a:p>
          <a:endParaRPr lang="en-US"/>
        </a:p>
      </dgm:t>
    </dgm:pt>
    <dgm:pt modelId="{B0357EB9-22F7-4BF9-B4B4-5FEA3A9F1891}" type="sibTrans" cxnId="{1C27F010-A35B-4831-9E33-308BE9EFCD24}">
      <dgm:prSet/>
      <dgm:spPr/>
      <dgm:t>
        <a:bodyPr/>
        <a:lstStyle/>
        <a:p>
          <a:endParaRPr lang="en-US"/>
        </a:p>
      </dgm:t>
    </dgm:pt>
    <dgm:pt modelId="{B015D29E-0862-4247-81A0-61912EA24B3A}">
      <dgm:prSet/>
      <dgm:spPr/>
      <dgm:t>
        <a:bodyPr/>
        <a:lstStyle/>
        <a:p>
          <a:r>
            <a:rPr lang="en-US"/>
            <a:t>- Développement de l'interface utilisateur avec React.js</a:t>
          </a:r>
        </a:p>
      </dgm:t>
    </dgm:pt>
    <dgm:pt modelId="{39861991-348E-4664-AFE7-17D7CF45675A}" type="parTrans" cxnId="{417D09E8-C1AF-4228-9F6F-23E81E56BE13}">
      <dgm:prSet/>
      <dgm:spPr/>
      <dgm:t>
        <a:bodyPr/>
        <a:lstStyle/>
        <a:p>
          <a:endParaRPr lang="en-US"/>
        </a:p>
      </dgm:t>
    </dgm:pt>
    <dgm:pt modelId="{471CBB30-56D6-434A-89C0-A1C039EDF27B}" type="sibTrans" cxnId="{417D09E8-C1AF-4228-9F6F-23E81E56BE13}">
      <dgm:prSet/>
      <dgm:spPr/>
      <dgm:t>
        <a:bodyPr/>
        <a:lstStyle/>
        <a:p>
          <a:endParaRPr lang="en-US"/>
        </a:p>
      </dgm:t>
    </dgm:pt>
    <dgm:pt modelId="{73E62912-C7E5-4DF3-B79E-B7F8AB76C7E9}">
      <dgm:prSet/>
      <dgm:spPr/>
      <dgm:t>
        <a:bodyPr/>
        <a:lstStyle/>
        <a:p>
          <a:r>
            <a:rPr lang="en-US"/>
            <a:t>- Communication via Fetch API</a:t>
          </a:r>
        </a:p>
      </dgm:t>
    </dgm:pt>
    <dgm:pt modelId="{E1CF88BC-1A7D-411A-82D5-4C5EA5CA151B}" type="parTrans" cxnId="{1F785469-32C3-4268-975C-CE12561806AF}">
      <dgm:prSet/>
      <dgm:spPr/>
      <dgm:t>
        <a:bodyPr/>
        <a:lstStyle/>
        <a:p>
          <a:endParaRPr lang="en-US"/>
        </a:p>
      </dgm:t>
    </dgm:pt>
    <dgm:pt modelId="{12462249-F42A-468F-948F-40F6ABA217F9}" type="sibTrans" cxnId="{1F785469-32C3-4268-975C-CE12561806AF}">
      <dgm:prSet/>
      <dgm:spPr/>
      <dgm:t>
        <a:bodyPr/>
        <a:lstStyle/>
        <a:p>
          <a:endParaRPr lang="en-US"/>
        </a:p>
      </dgm:t>
    </dgm:pt>
    <dgm:pt modelId="{E190F859-A15F-4570-9E89-5EC78B1676B6}">
      <dgm:prSet/>
      <dgm:spPr/>
      <dgm:t>
        <a:bodyPr/>
        <a:lstStyle/>
        <a:p>
          <a:r>
            <a:rPr lang="en-US"/>
            <a:t>Session 4 : Intégration et Tests</a:t>
          </a:r>
        </a:p>
      </dgm:t>
    </dgm:pt>
    <dgm:pt modelId="{7F1E3896-E6DA-4996-8989-D55D2377AA22}" type="parTrans" cxnId="{548B20EA-2C93-45F4-A3D7-4425246374B6}">
      <dgm:prSet/>
      <dgm:spPr/>
      <dgm:t>
        <a:bodyPr/>
        <a:lstStyle/>
        <a:p>
          <a:endParaRPr lang="en-US"/>
        </a:p>
      </dgm:t>
    </dgm:pt>
    <dgm:pt modelId="{FF5FE672-0D6C-4F71-9B53-E188F36E8DA1}" type="sibTrans" cxnId="{548B20EA-2C93-45F4-A3D7-4425246374B6}">
      <dgm:prSet/>
      <dgm:spPr/>
      <dgm:t>
        <a:bodyPr/>
        <a:lstStyle/>
        <a:p>
          <a:endParaRPr lang="en-US"/>
        </a:p>
      </dgm:t>
    </dgm:pt>
    <dgm:pt modelId="{0EDA9D16-B4DB-4AFF-A399-B0885A007D27}">
      <dgm:prSet/>
      <dgm:spPr/>
      <dgm:t>
        <a:bodyPr/>
        <a:lstStyle/>
        <a:p>
          <a:r>
            <a:rPr lang="en-US"/>
            <a:t>- Tests unitaires et fonctionnels</a:t>
          </a:r>
        </a:p>
      </dgm:t>
    </dgm:pt>
    <dgm:pt modelId="{C8A8DE11-F387-4B61-8F33-644CDCB40847}" type="parTrans" cxnId="{180112EA-014E-4D34-AE39-463E59F5878B}">
      <dgm:prSet/>
      <dgm:spPr/>
      <dgm:t>
        <a:bodyPr/>
        <a:lstStyle/>
        <a:p>
          <a:endParaRPr lang="en-US"/>
        </a:p>
      </dgm:t>
    </dgm:pt>
    <dgm:pt modelId="{C2249260-7A64-4617-A12E-8C2D1492144C}" type="sibTrans" cxnId="{180112EA-014E-4D34-AE39-463E59F5878B}">
      <dgm:prSet/>
      <dgm:spPr/>
      <dgm:t>
        <a:bodyPr/>
        <a:lstStyle/>
        <a:p>
          <a:endParaRPr lang="en-US"/>
        </a:p>
      </dgm:t>
    </dgm:pt>
    <dgm:pt modelId="{945AC599-D500-417F-8EFB-166F7C80CCF6}" type="pres">
      <dgm:prSet presAssocID="{7ED818D7-1979-4AA3-8326-B1C5931645F9}" presName="Name0" presStyleCnt="0">
        <dgm:presLayoutVars>
          <dgm:dir/>
          <dgm:resizeHandles val="exact"/>
        </dgm:presLayoutVars>
      </dgm:prSet>
      <dgm:spPr/>
    </dgm:pt>
    <dgm:pt modelId="{38633B4D-80C5-48BF-9DDE-1C61B5B1717F}" type="pres">
      <dgm:prSet presAssocID="{CBE64F1B-92A8-4306-AC47-4A73EEC5A67C}" presName="node" presStyleLbl="node1" presStyleIdx="0" presStyleCnt="11">
        <dgm:presLayoutVars>
          <dgm:bulletEnabled val="1"/>
        </dgm:presLayoutVars>
      </dgm:prSet>
      <dgm:spPr/>
    </dgm:pt>
    <dgm:pt modelId="{4B4C9449-69D8-4EB6-BCBB-B33952F39284}" type="pres">
      <dgm:prSet presAssocID="{DD3223D4-5FF1-4EBF-9F00-1A3644B9346A}" presName="sibTrans" presStyleLbl="sibTrans1D1" presStyleIdx="0" presStyleCnt="10"/>
      <dgm:spPr/>
    </dgm:pt>
    <dgm:pt modelId="{40C40EEF-32EA-46DC-9D55-DEC21AB10022}" type="pres">
      <dgm:prSet presAssocID="{DD3223D4-5FF1-4EBF-9F00-1A3644B9346A}" presName="connectorText" presStyleLbl="sibTrans1D1" presStyleIdx="0" presStyleCnt="10"/>
      <dgm:spPr/>
    </dgm:pt>
    <dgm:pt modelId="{C6E6FD76-6F05-4879-BAFB-004BEAD3C095}" type="pres">
      <dgm:prSet presAssocID="{2FED5536-9F1B-4F23-B5E1-CE16717759A3}" presName="node" presStyleLbl="node1" presStyleIdx="1" presStyleCnt="11">
        <dgm:presLayoutVars>
          <dgm:bulletEnabled val="1"/>
        </dgm:presLayoutVars>
      </dgm:prSet>
      <dgm:spPr/>
    </dgm:pt>
    <dgm:pt modelId="{9F3AFDB9-F881-41E3-B034-F858DD9B2BB9}" type="pres">
      <dgm:prSet presAssocID="{F28E0940-4E08-416A-B510-CED3463FE3A9}" presName="sibTrans" presStyleLbl="sibTrans1D1" presStyleIdx="1" presStyleCnt="10"/>
      <dgm:spPr/>
    </dgm:pt>
    <dgm:pt modelId="{5F0A9DEC-1517-49F4-A7FE-0129FC914F02}" type="pres">
      <dgm:prSet presAssocID="{F28E0940-4E08-416A-B510-CED3463FE3A9}" presName="connectorText" presStyleLbl="sibTrans1D1" presStyleIdx="1" presStyleCnt="10"/>
      <dgm:spPr/>
    </dgm:pt>
    <dgm:pt modelId="{B50C9EBF-1BBA-4DF3-A8B2-013857B5DA5C}" type="pres">
      <dgm:prSet presAssocID="{8D8C28B3-05D2-4AE4-A66D-C521E0235E41}" presName="node" presStyleLbl="node1" presStyleIdx="2" presStyleCnt="11">
        <dgm:presLayoutVars>
          <dgm:bulletEnabled val="1"/>
        </dgm:presLayoutVars>
      </dgm:prSet>
      <dgm:spPr/>
    </dgm:pt>
    <dgm:pt modelId="{DA28EA6D-C061-456E-B8B2-89E62B547581}" type="pres">
      <dgm:prSet presAssocID="{B481275C-632A-47EC-AA00-7F4829606EFC}" presName="sibTrans" presStyleLbl="sibTrans1D1" presStyleIdx="2" presStyleCnt="10"/>
      <dgm:spPr/>
    </dgm:pt>
    <dgm:pt modelId="{9EB35DC3-4F06-490E-853E-D338DC768AEC}" type="pres">
      <dgm:prSet presAssocID="{B481275C-632A-47EC-AA00-7F4829606EFC}" presName="connectorText" presStyleLbl="sibTrans1D1" presStyleIdx="2" presStyleCnt="10"/>
      <dgm:spPr/>
    </dgm:pt>
    <dgm:pt modelId="{1E536D1E-41E8-493A-82F2-2B1245CBE934}" type="pres">
      <dgm:prSet presAssocID="{AE99178A-EC14-410E-AEDE-FF1053246862}" presName="node" presStyleLbl="node1" presStyleIdx="3" presStyleCnt="11">
        <dgm:presLayoutVars>
          <dgm:bulletEnabled val="1"/>
        </dgm:presLayoutVars>
      </dgm:prSet>
      <dgm:spPr/>
    </dgm:pt>
    <dgm:pt modelId="{FB5E3645-7FAF-4E93-B60C-7B74BF1FE6FF}" type="pres">
      <dgm:prSet presAssocID="{11C5D071-4781-4F9F-9D01-A321BC7E4752}" presName="sibTrans" presStyleLbl="sibTrans1D1" presStyleIdx="3" presStyleCnt="10"/>
      <dgm:spPr/>
    </dgm:pt>
    <dgm:pt modelId="{5BD4BFD2-E527-4F88-9456-AA7A18CA34A2}" type="pres">
      <dgm:prSet presAssocID="{11C5D071-4781-4F9F-9D01-A321BC7E4752}" presName="connectorText" presStyleLbl="sibTrans1D1" presStyleIdx="3" presStyleCnt="10"/>
      <dgm:spPr/>
    </dgm:pt>
    <dgm:pt modelId="{231EC3C6-CE3C-4F33-8AA6-DD848A7CC2F8}" type="pres">
      <dgm:prSet presAssocID="{65810606-7B3F-402B-82FE-634430A03C4A}" presName="node" presStyleLbl="node1" presStyleIdx="4" presStyleCnt="11">
        <dgm:presLayoutVars>
          <dgm:bulletEnabled val="1"/>
        </dgm:presLayoutVars>
      </dgm:prSet>
      <dgm:spPr/>
    </dgm:pt>
    <dgm:pt modelId="{E61357F0-1A79-4747-A3D9-5E86AFC9419B}" type="pres">
      <dgm:prSet presAssocID="{95F8C220-8675-46D8-94B6-6A7DAC8CA960}" presName="sibTrans" presStyleLbl="sibTrans1D1" presStyleIdx="4" presStyleCnt="10"/>
      <dgm:spPr/>
    </dgm:pt>
    <dgm:pt modelId="{BC795D0D-96F9-4A1A-B0E8-46D17088A68F}" type="pres">
      <dgm:prSet presAssocID="{95F8C220-8675-46D8-94B6-6A7DAC8CA960}" presName="connectorText" presStyleLbl="sibTrans1D1" presStyleIdx="4" presStyleCnt="10"/>
      <dgm:spPr/>
    </dgm:pt>
    <dgm:pt modelId="{74379037-F342-4DCC-B7B0-B7A3EB180983}" type="pres">
      <dgm:prSet presAssocID="{79979ECB-F0FD-4D2C-967D-8D6E55D0AEF7}" presName="node" presStyleLbl="node1" presStyleIdx="5" presStyleCnt="11">
        <dgm:presLayoutVars>
          <dgm:bulletEnabled val="1"/>
        </dgm:presLayoutVars>
      </dgm:prSet>
      <dgm:spPr/>
    </dgm:pt>
    <dgm:pt modelId="{0301FDC4-2874-4078-A97F-03E2FC0FC59C}" type="pres">
      <dgm:prSet presAssocID="{9CCF91BF-B8A5-432E-A830-139B4B500AF7}" presName="sibTrans" presStyleLbl="sibTrans1D1" presStyleIdx="5" presStyleCnt="10"/>
      <dgm:spPr/>
    </dgm:pt>
    <dgm:pt modelId="{D10DA582-0D75-45E9-9730-C970C72F581E}" type="pres">
      <dgm:prSet presAssocID="{9CCF91BF-B8A5-432E-A830-139B4B500AF7}" presName="connectorText" presStyleLbl="sibTrans1D1" presStyleIdx="5" presStyleCnt="10"/>
      <dgm:spPr/>
    </dgm:pt>
    <dgm:pt modelId="{5FEA94D3-89FA-4DA0-9FEB-7EA5A724C7DA}" type="pres">
      <dgm:prSet presAssocID="{1247F22D-1E27-41B4-BEC4-E98265521C5E}" presName="node" presStyleLbl="node1" presStyleIdx="6" presStyleCnt="11">
        <dgm:presLayoutVars>
          <dgm:bulletEnabled val="1"/>
        </dgm:presLayoutVars>
      </dgm:prSet>
      <dgm:spPr/>
    </dgm:pt>
    <dgm:pt modelId="{89A63D38-9D1D-4427-BA4C-EBC13E9131BA}" type="pres">
      <dgm:prSet presAssocID="{B0357EB9-22F7-4BF9-B4B4-5FEA3A9F1891}" presName="sibTrans" presStyleLbl="sibTrans1D1" presStyleIdx="6" presStyleCnt="10"/>
      <dgm:spPr/>
    </dgm:pt>
    <dgm:pt modelId="{0CEEDEC2-57CE-4856-ABA9-D5697EECCA4B}" type="pres">
      <dgm:prSet presAssocID="{B0357EB9-22F7-4BF9-B4B4-5FEA3A9F1891}" presName="connectorText" presStyleLbl="sibTrans1D1" presStyleIdx="6" presStyleCnt="10"/>
      <dgm:spPr/>
    </dgm:pt>
    <dgm:pt modelId="{550AF305-5486-4F88-B61F-10572F813831}" type="pres">
      <dgm:prSet presAssocID="{B015D29E-0862-4247-81A0-61912EA24B3A}" presName="node" presStyleLbl="node1" presStyleIdx="7" presStyleCnt="11">
        <dgm:presLayoutVars>
          <dgm:bulletEnabled val="1"/>
        </dgm:presLayoutVars>
      </dgm:prSet>
      <dgm:spPr/>
    </dgm:pt>
    <dgm:pt modelId="{22B4A951-F99F-4EF7-9C3E-1E6FD5205084}" type="pres">
      <dgm:prSet presAssocID="{471CBB30-56D6-434A-89C0-A1C039EDF27B}" presName="sibTrans" presStyleLbl="sibTrans1D1" presStyleIdx="7" presStyleCnt="10"/>
      <dgm:spPr/>
    </dgm:pt>
    <dgm:pt modelId="{53430433-2365-4871-80A6-BF7474CE35B5}" type="pres">
      <dgm:prSet presAssocID="{471CBB30-56D6-434A-89C0-A1C039EDF27B}" presName="connectorText" presStyleLbl="sibTrans1D1" presStyleIdx="7" presStyleCnt="10"/>
      <dgm:spPr/>
    </dgm:pt>
    <dgm:pt modelId="{1A0C43B7-74CB-4EB0-B56D-897FEB1ACEAC}" type="pres">
      <dgm:prSet presAssocID="{73E62912-C7E5-4DF3-B79E-B7F8AB76C7E9}" presName="node" presStyleLbl="node1" presStyleIdx="8" presStyleCnt="11">
        <dgm:presLayoutVars>
          <dgm:bulletEnabled val="1"/>
        </dgm:presLayoutVars>
      </dgm:prSet>
      <dgm:spPr/>
    </dgm:pt>
    <dgm:pt modelId="{4CA7E1CF-9DCC-44AC-B0B3-7671CB5D2060}" type="pres">
      <dgm:prSet presAssocID="{12462249-F42A-468F-948F-40F6ABA217F9}" presName="sibTrans" presStyleLbl="sibTrans1D1" presStyleIdx="8" presStyleCnt="10"/>
      <dgm:spPr/>
    </dgm:pt>
    <dgm:pt modelId="{0742CA76-DEA7-4BE3-A58F-38A993A7F7A1}" type="pres">
      <dgm:prSet presAssocID="{12462249-F42A-468F-948F-40F6ABA217F9}" presName="connectorText" presStyleLbl="sibTrans1D1" presStyleIdx="8" presStyleCnt="10"/>
      <dgm:spPr/>
    </dgm:pt>
    <dgm:pt modelId="{BB4BCDD5-4618-41DE-8CCD-38D8D10E1237}" type="pres">
      <dgm:prSet presAssocID="{E190F859-A15F-4570-9E89-5EC78B1676B6}" presName="node" presStyleLbl="node1" presStyleIdx="9" presStyleCnt="11">
        <dgm:presLayoutVars>
          <dgm:bulletEnabled val="1"/>
        </dgm:presLayoutVars>
      </dgm:prSet>
      <dgm:spPr/>
    </dgm:pt>
    <dgm:pt modelId="{078AD3B7-F5E1-40F4-887C-7139D895DEB0}" type="pres">
      <dgm:prSet presAssocID="{FF5FE672-0D6C-4F71-9B53-E188F36E8DA1}" presName="sibTrans" presStyleLbl="sibTrans1D1" presStyleIdx="9" presStyleCnt="10"/>
      <dgm:spPr/>
    </dgm:pt>
    <dgm:pt modelId="{81AE917F-3BFE-4831-BC86-5994EB458A83}" type="pres">
      <dgm:prSet presAssocID="{FF5FE672-0D6C-4F71-9B53-E188F36E8DA1}" presName="connectorText" presStyleLbl="sibTrans1D1" presStyleIdx="9" presStyleCnt="10"/>
      <dgm:spPr/>
    </dgm:pt>
    <dgm:pt modelId="{BAD117E5-C958-4422-96C3-D79920B92D3D}" type="pres">
      <dgm:prSet presAssocID="{0EDA9D16-B4DB-4AFF-A399-B0885A007D2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72F7907-B63D-4124-9174-4284289B7E9C}" type="presOf" srcId="{471CBB30-56D6-434A-89C0-A1C039EDF27B}" destId="{22B4A951-F99F-4EF7-9C3E-1E6FD5205084}" srcOrd="0" destOrd="0" presId="urn:microsoft.com/office/officeart/2016/7/layout/RepeatingBendingProcessNew"/>
    <dgm:cxn modelId="{D30CEA09-B786-4A14-9F1F-CAA462B038A3}" type="presOf" srcId="{9CCF91BF-B8A5-432E-A830-139B4B500AF7}" destId="{0301FDC4-2874-4078-A97F-03E2FC0FC59C}" srcOrd="0" destOrd="0" presId="urn:microsoft.com/office/officeart/2016/7/layout/RepeatingBendingProcessNew"/>
    <dgm:cxn modelId="{785D9D0C-F8B2-456F-95ED-20B30FB33F81}" type="presOf" srcId="{95F8C220-8675-46D8-94B6-6A7DAC8CA960}" destId="{BC795D0D-96F9-4A1A-B0E8-46D17088A68F}" srcOrd="1" destOrd="0" presId="urn:microsoft.com/office/officeart/2016/7/layout/RepeatingBendingProcessNew"/>
    <dgm:cxn modelId="{8569720D-2F88-4166-86CF-2D5CE1A1EF35}" type="presOf" srcId="{12462249-F42A-468F-948F-40F6ABA217F9}" destId="{0742CA76-DEA7-4BE3-A58F-38A993A7F7A1}" srcOrd="1" destOrd="0" presId="urn:microsoft.com/office/officeart/2016/7/layout/RepeatingBendingProcessNew"/>
    <dgm:cxn modelId="{1C27F010-A35B-4831-9E33-308BE9EFCD24}" srcId="{7ED818D7-1979-4AA3-8326-B1C5931645F9}" destId="{1247F22D-1E27-41B4-BEC4-E98265521C5E}" srcOrd="6" destOrd="0" parTransId="{F94E44A9-5278-4DBD-AFF2-F36BC50E3BBC}" sibTransId="{B0357EB9-22F7-4BF9-B4B4-5FEA3A9F1891}"/>
    <dgm:cxn modelId="{9B13A01A-DA52-4BE6-947A-768F5E5B35E0}" type="presOf" srcId="{E190F859-A15F-4570-9E89-5EC78B1676B6}" destId="{BB4BCDD5-4618-41DE-8CCD-38D8D10E1237}" srcOrd="0" destOrd="0" presId="urn:microsoft.com/office/officeart/2016/7/layout/RepeatingBendingProcessNew"/>
    <dgm:cxn modelId="{2169961D-B96E-473B-A677-0EB66160A3B3}" type="presOf" srcId="{B0357EB9-22F7-4BF9-B4B4-5FEA3A9F1891}" destId="{0CEEDEC2-57CE-4856-ABA9-D5697EECCA4B}" srcOrd="1" destOrd="0" presId="urn:microsoft.com/office/officeart/2016/7/layout/RepeatingBendingProcessNew"/>
    <dgm:cxn modelId="{129E271E-3C98-4C2E-AFBD-02B79AC272F5}" srcId="{7ED818D7-1979-4AA3-8326-B1C5931645F9}" destId="{8D8C28B3-05D2-4AE4-A66D-C521E0235E41}" srcOrd="2" destOrd="0" parTransId="{12F4E384-9C5E-4277-AD69-6A1A88EEF5CD}" sibTransId="{B481275C-632A-47EC-AA00-7F4829606EFC}"/>
    <dgm:cxn modelId="{33735420-AD73-4C9C-8A8C-A030A3859A82}" type="presOf" srcId="{9CCF91BF-B8A5-432E-A830-139B4B500AF7}" destId="{D10DA582-0D75-45E9-9730-C970C72F581E}" srcOrd="1" destOrd="0" presId="urn:microsoft.com/office/officeart/2016/7/layout/RepeatingBendingProcessNew"/>
    <dgm:cxn modelId="{BCB43321-55B3-45CE-87E3-126050BAEE4F}" type="presOf" srcId="{11C5D071-4781-4F9F-9D01-A321BC7E4752}" destId="{FB5E3645-7FAF-4E93-B60C-7B74BF1FE6FF}" srcOrd="0" destOrd="0" presId="urn:microsoft.com/office/officeart/2016/7/layout/RepeatingBendingProcessNew"/>
    <dgm:cxn modelId="{B3AE4C26-DB05-4A9B-8CE0-C0093752992A}" type="presOf" srcId="{471CBB30-56D6-434A-89C0-A1C039EDF27B}" destId="{53430433-2365-4871-80A6-BF7474CE35B5}" srcOrd="1" destOrd="0" presId="urn:microsoft.com/office/officeart/2016/7/layout/RepeatingBendingProcessNew"/>
    <dgm:cxn modelId="{EF27FD2F-E1CE-4183-95B9-1991D39C71FF}" type="presOf" srcId="{AE99178A-EC14-410E-AEDE-FF1053246862}" destId="{1E536D1E-41E8-493A-82F2-2B1245CBE934}" srcOrd="0" destOrd="0" presId="urn:microsoft.com/office/officeart/2016/7/layout/RepeatingBendingProcessNew"/>
    <dgm:cxn modelId="{7368F033-C97C-4576-B3D8-81C45636B210}" type="presOf" srcId="{F28E0940-4E08-416A-B510-CED3463FE3A9}" destId="{9F3AFDB9-F881-41E3-B034-F858DD9B2BB9}" srcOrd="0" destOrd="0" presId="urn:microsoft.com/office/officeart/2016/7/layout/RepeatingBendingProcessNew"/>
    <dgm:cxn modelId="{BC9E6234-5D36-4871-9D8C-91BB18D95F43}" type="presOf" srcId="{F28E0940-4E08-416A-B510-CED3463FE3A9}" destId="{5F0A9DEC-1517-49F4-A7FE-0129FC914F02}" srcOrd="1" destOrd="0" presId="urn:microsoft.com/office/officeart/2016/7/layout/RepeatingBendingProcessNew"/>
    <dgm:cxn modelId="{565E5C39-846D-42D0-8F8C-FCE1D211A7DC}" type="presOf" srcId="{7ED818D7-1979-4AA3-8326-B1C5931645F9}" destId="{945AC599-D500-417F-8EFB-166F7C80CCF6}" srcOrd="0" destOrd="0" presId="urn:microsoft.com/office/officeart/2016/7/layout/RepeatingBendingProcessNew"/>
    <dgm:cxn modelId="{8FA4033A-1879-4588-8543-FF979E1659B2}" type="presOf" srcId="{B0357EB9-22F7-4BF9-B4B4-5FEA3A9F1891}" destId="{89A63D38-9D1D-4427-BA4C-EBC13E9131BA}" srcOrd="0" destOrd="0" presId="urn:microsoft.com/office/officeart/2016/7/layout/RepeatingBendingProcessNew"/>
    <dgm:cxn modelId="{64EDC25C-3B25-4A10-B3A4-B81C905D485B}" type="presOf" srcId="{B481275C-632A-47EC-AA00-7F4829606EFC}" destId="{9EB35DC3-4F06-490E-853E-D338DC768AEC}" srcOrd="1" destOrd="0" presId="urn:microsoft.com/office/officeart/2016/7/layout/RepeatingBendingProcessNew"/>
    <dgm:cxn modelId="{CDC6D961-2271-466A-8C6B-AF25ACB3F4B4}" type="presOf" srcId="{0EDA9D16-B4DB-4AFF-A399-B0885A007D27}" destId="{BAD117E5-C958-4422-96C3-D79920B92D3D}" srcOrd="0" destOrd="0" presId="urn:microsoft.com/office/officeart/2016/7/layout/RepeatingBendingProcessNew"/>
    <dgm:cxn modelId="{1F785469-32C3-4268-975C-CE12561806AF}" srcId="{7ED818D7-1979-4AA3-8326-B1C5931645F9}" destId="{73E62912-C7E5-4DF3-B79E-B7F8AB76C7E9}" srcOrd="8" destOrd="0" parTransId="{E1CF88BC-1A7D-411A-82D5-4C5EA5CA151B}" sibTransId="{12462249-F42A-468F-948F-40F6ABA217F9}"/>
    <dgm:cxn modelId="{2C86E649-51EB-480F-BC74-002CDEC2A38C}" type="presOf" srcId="{2FED5536-9F1B-4F23-B5E1-CE16717759A3}" destId="{C6E6FD76-6F05-4879-BAFB-004BEAD3C095}" srcOrd="0" destOrd="0" presId="urn:microsoft.com/office/officeart/2016/7/layout/RepeatingBendingProcessNew"/>
    <dgm:cxn modelId="{0030174E-10DC-4653-89E3-02ECE6BDFFC1}" srcId="{7ED818D7-1979-4AA3-8326-B1C5931645F9}" destId="{AE99178A-EC14-410E-AEDE-FF1053246862}" srcOrd="3" destOrd="0" parTransId="{8EE297BB-FFBE-4F11-83AB-0BC1ECCA36FC}" sibTransId="{11C5D071-4781-4F9F-9D01-A321BC7E4752}"/>
    <dgm:cxn modelId="{1073C277-E2E9-4A35-A2C4-3DDBD6003B44}" type="presOf" srcId="{12462249-F42A-468F-948F-40F6ABA217F9}" destId="{4CA7E1CF-9DCC-44AC-B0B3-7671CB5D2060}" srcOrd="0" destOrd="0" presId="urn:microsoft.com/office/officeart/2016/7/layout/RepeatingBendingProcessNew"/>
    <dgm:cxn modelId="{77EED57B-BA4D-4B97-B383-006C36B934C4}" type="presOf" srcId="{FF5FE672-0D6C-4F71-9B53-E188F36E8DA1}" destId="{81AE917F-3BFE-4831-BC86-5994EB458A83}" srcOrd="1" destOrd="0" presId="urn:microsoft.com/office/officeart/2016/7/layout/RepeatingBendingProcessNew"/>
    <dgm:cxn modelId="{2DA90082-97D4-4C4B-9027-AB7B69088F26}" type="presOf" srcId="{DD3223D4-5FF1-4EBF-9F00-1A3644B9346A}" destId="{40C40EEF-32EA-46DC-9D55-DEC21AB10022}" srcOrd="1" destOrd="0" presId="urn:microsoft.com/office/officeart/2016/7/layout/RepeatingBendingProcessNew"/>
    <dgm:cxn modelId="{A2E8068A-9AA8-4341-BEEE-D746D56A996B}" srcId="{7ED818D7-1979-4AA3-8326-B1C5931645F9}" destId="{79979ECB-F0FD-4D2C-967D-8D6E55D0AEF7}" srcOrd="5" destOrd="0" parTransId="{9D98DAC3-F955-40E5-823D-BDE4FEAE2C22}" sibTransId="{9CCF91BF-B8A5-432E-A830-139B4B500AF7}"/>
    <dgm:cxn modelId="{E5264692-668D-4E1A-A86C-7DDDA313F8C5}" srcId="{7ED818D7-1979-4AA3-8326-B1C5931645F9}" destId="{CBE64F1B-92A8-4306-AC47-4A73EEC5A67C}" srcOrd="0" destOrd="0" parTransId="{DE968EE2-6172-456F-86F6-FBA9482F461C}" sibTransId="{DD3223D4-5FF1-4EBF-9F00-1A3644B9346A}"/>
    <dgm:cxn modelId="{F92DD897-EF01-4FCD-98B4-B52BBE52A661}" type="presOf" srcId="{FF5FE672-0D6C-4F71-9B53-E188F36E8DA1}" destId="{078AD3B7-F5E1-40F4-887C-7139D895DEB0}" srcOrd="0" destOrd="0" presId="urn:microsoft.com/office/officeart/2016/7/layout/RepeatingBendingProcessNew"/>
    <dgm:cxn modelId="{326C10A1-06BC-4606-B2C1-3BD3E98E47B0}" type="presOf" srcId="{1247F22D-1E27-41B4-BEC4-E98265521C5E}" destId="{5FEA94D3-89FA-4DA0-9FEB-7EA5A724C7DA}" srcOrd="0" destOrd="0" presId="urn:microsoft.com/office/officeart/2016/7/layout/RepeatingBendingProcessNew"/>
    <dgm:cxn modelId="{50CC4EA1-3E6C-48EE-AF0F-4B5AC55473F5}" srcId="{7ED818D7-1979-4AA3-8326-B1C5931645F9}" destId="{65810606-7B3F-402B-82FE-634430A03C4A}" srcOrd="4" destOrd="0" parTransId="{E76C4E4F-75C4-41A2-928F-004C9CA9FEC6}" sibTransId="{95F8C220-8675-46D8-94B6-6A7DAC8CA960}"/>
    <dgm:cxn modelId="{1CCF38A5-D43A-4E8E-9A43-2FFC3B65CA19}" srcId="{7ED818D7-1979-4AA3-8326-B1C5931645F9}" destId="{2FED5536-9F1B-4F23-B5E1-CE16717759A3}" srcOrd="1" destOrd="0" parTransId="{B38264D4-D9CE-4C4A-AB80-0544C8D105FD}" sibTransId="{F28E0940-4E08-416A-B510-CED3463FE3A9}"/>
    <dgm:cxn modelId="{5C2AD4A9-6571-4616-9BA7-3F049C33297C}" type="presOf" srcId="{11C5D071-4781-4F9F-9D01-A321BC7E4752}" destId="{5BD4BFD2-E527-4F88-9456-AA7A18CA34A2}" srcOrd="1" destOrd="0" presId="urn:microsoft.com/office/officeart/2016/7/layout/RepeatingBendingProcessNew"/>
    <dgm:cxn modelId="{7BCD01AC-BF2C-4D8E-98F7-E3095FBEF6B9}" type="presOf" srcId="{CBE64F1B-92A8-4306-AC47-4A73EEC5A67C}" destId="{38633B4D-80C5-48BF-9DDE-1C61B5B1717F}" srcOrd="0" destOrd="0" presId="urn:microsoft.com/office/officeart/2016/7/layout/RepeatingBendingProcessNew"/>
    <dgm:cxn modelId="{4D87C2AE-076E-4D2F-898C-F9C431B50A60}" type="presOf" srcId="{B015D29E-0862-4247-81A0-61912EA24B3A}" destId="{550AF305-5486-4F88-B61F-10572F813831}" srcOrd="0" destOrd="0" presId="urn:microsoft.com/office/officeart/2016/7/layout/RepeatingBendingProcessNew"/>
    <dgm:cxn modelId="{3DC1E7B8-C295-4E4E-9A94-ABC0DAAC2E04}" type="presOf" srcId="{8D8C28B3-05D2-4AE4-A66D-C521E0235E41}" destId="{B50C9EBF-1BBA-4DF3-A8B2-013857B5DA5C}" srcOrd="0" destOrd="0" presId="urn:microsoft.com/office/officeart/2016/7/layout/RepeatingBendingProcessNew"/>
    <dgm:cxn modelId="{F4D57DC0-1504-4416-96E1-7F61AF4E6E82}" type="presOf" srcId="{79979ECB-F0FD-4D2C-967D-8D6E55D0AEF7}" destId="{74379037-F342-4DCC-B7B0-B7A3EB180983}" srcOrd="0" destOrd="0" presId="urn:microsoft.com/office/officeart/2016/7/layout/RepeatingBendingProcessNew"/>
    <dgm:cxn modelId="{D5093DC8-C795-4080-9941-316310134CCB}" type="presOf" srcId="{65810606-7B3F-402B-82FE-634430A03C4A}" destId="{231EC3C6-CE3C-4F33-8AA6-DD848A7CC2F8}" srcOrd="0" destOrd="0" presId="urn:microsoft.com/office/officeart/2016/7/layout/RepeatingBendingProcessNew"/>
    <dgm:cxn modelId="{3DCCFFDC-4518-402C-9B2D-1A395254F9AC}" type="presOf" srcId="{73E62912-C7E5-4DF3-B79E-B7F8AB76C7E9}" destId="{1A0C43B7-74CB-4EB0-B56D-897FEB1ACEAC}" srcOrd="0" destOrd="0" presId="urn:microsoft.com/office/officeart/2016/7/layout/RepeatingBendingProcessNew"/>
    <dgm:cxn modelId="{79CDEFE4-71EF-4655-9CE7-55B405F846C1}" type="presOf" srcId="{95F8C220-8675-46D8-94B6-6A7DAC8CA960}" destId="{E61357F0-1A79-4747-A3D9-5E86AFC9419B}" srcOrd="0" destOrd="0" presId="urn:microsoft.com/office/officeart/2016/7/layout/RepeatingBendingProcessNew"/>
    <dgm:cxn modelId="{417D09E8-C1AF-4228-9F6F-23E81E56BE13}" srcId="{7ED818D7-1979-4AA3-8326-B1C5931645F9}" destId="{B015D29E-0862-4247-81A0-61912EA24B3A}" srcOrd="7" destOrd="0" parTransId="{39861991-348E-4664-AFE7-17D7CF45675A}" sibTransId="{471CBB30-56D6-434A-89C0-A1C039EDF27B}"/>
    <dgm:cxn modelId="{180112EA-014E-4D34-AE39-463E59F5878B}" srcId="{7ED818D7-1979-4AA3-8326-B1C5931645F9}" destId="{0EDA9D16-B4DB-4AFF-A399-B0885A007D27}" srcOrd="10" destOrd="0" parTransId="{C8A8DE11-F387-4B61-8F33-644CDCB40847}" sibTransId="{C2249260-7A64-4617-A12E-8C2D1492144C}"/>
    <dgm:cxn modelId="{548B20EA-2C93-45F4-A3D7-4425246374B6}" srcId="{7ED818D7-1979-4AA3-8326-B1C5931645F9}" destId="{E190F859-A15F-4570-9E89-5EC78B1676B6}" srcOrd="9" destOrd="0" parTransId="{7F1E3896-E6DA-4996-8989-D55D2377AA22}" sibTransId="{FF5FE672-0D6C-4F71-9B53-E188F36E8DA1}"/>
    <dgm:cxn modelId="{A27293EC-174A-42A8-9645-D1A4927327C1}" type="presOf" srcId="{DD3223D4-5FF1-4EBF-9F00-1A3644B9346A}" destId="{4B4C9449-69D8-4EB6-BCBB-B33952F39284}" srcOrd="0" destOrd="0" presId="urn:microsoft.com/office/officeart/2016/7/layout/RepeatingBendingProcessNew"/>
    <dgm:cxn modelId="{2C7104F7-C81B-418B-A886-1731D697B834}" type="presOf" srcId="{B481275C-632A-47EC-AA00-7F4829606EFC}" destId="{DA28EA6D-C061-456E-B8B2-89E62B547581}" srcOrd="0" destOrd="0" presId="urn:microsoft.com/office/officeart/2016/7/layout/RepeatingBendingProcessNew"/>
    <dgm:cxn modelId="{87420720-2B9A-4710-BD53-AF6F40AAC3B4}" type="presParOf" srcId="{945AC599-D500-417F-8EFB-166F7C80CCF6}" destId="{38633B4D-80C5-48BF-9DDE-1C61B5B1717F}" srcOrd="0" destOrd="0" presId="urn:microsoft.com/office/officeart/2016/7/layout/RepeatingBendingProcessNew"/>
    <dgm:cxn modelId="{4C49782C-ABA6-4B72-9FA3-0EA0FEE98B71}" type="presParOf" srcId="{945AC599-D500-417F-8EFB-166F7C80CCF6}" destId="{4B4C9449-69D8-4EB6-BCBB-B33952F39284}" srcOrd="1" destOrd="0" presId="urn:microsoft.com/office/officeart/2016/7/layout/RepeatingBendingProcessNew"/>
    <dgm:cxn modelId="{65983EDF-6DD2-4B6F-A165-E0070642DD1D}" type="presParOf" srcId="{4B4C9449-69D8-4EB6-BCBB-B33952F39284}" destId="{40C40EEF-32EA-46DC-9D55-DEC21AB10022}" srcOrd="0" destOrd="0" presId="urn:microsoft.com/office/officeart/2016/7/layout/RepeatingBendingProcessNew"/>
    <dgm:cxn modelId="{8CD79944-6580-4A8D-94BE-EFA33E05C66F}" type="presParOf" srcId="{945AC599-D500-417F-8EFB-166F7C80CCF6}" destId="{C6E6FD76-6F05-4879-BAFB-004BEAD3C095}" srcOrd="2" destOrd="0" presId="urn:microsoft.com/office/officeart/2016/7/layout/RepeatingBendingProcessNew"/>
    <dgm:cxn modelId="{E18D405D-9A5F-442E-AF02-3C4097094435}" type="presParOf" srcId="{945AC599-D500-417F-8EFB-166F7C80CCF6}" destId="{9F3AFDB9-F881-41E3-B034-F858DD9B2BB9}" srcOrd="3" destOrd="0" presId="urn:microsoft.com/office/officeart/2016/7/layout/RepeatingBendingProcessNew"/>
    <dgm:cxn modelId="{132288DF-5BD9-4C87-B013-295A79F7B411}" type="presParOf" srcId="{9F3AFDB9-F881-41E3-B034-F858DD9B2BB9}" destId="{5F0A9DEC-1517-49F4-A7FE-0129FC914F02}" srcOrd="0" destOrd="0" presId="urn:microsoft.com/office/officeart/2016/7/layout/RepeatingBendingProcessNew"/>
    <dgm:cxn modelId="{B7882320-B339-4DC5-BF26-9D4DC38C8640}" type="presParOf" srcId="{945AC599-D500-417F-8EFB-166F7C80CCF6}" destId="{B50C9EBF-1BBA-4DF3-A8B2-013857B5DA5C}" srcOrd="4" destOrd="0" presId="urn:microsoft.com/office/officeart/2016/7/layout/RepeatingBendingProcessNew"/>
    <dgm:cxn modelId="{76A8F12B-C973-4FCF-840A-223B60D03965}" type="presParOf" srcId="{945AC599-D500-417F-8EFB-166F7C80CCF6}" destId="{DA28EA6D-C061-456E-B8B2-89E62B547581}" srcOrd="5" destOrd="0" presId="urn:microsoft.com/office/officeart/2016/7/layout/RepeatingBendingProcessNew"/>
    <dgm:cxn modelId="{13BCFF7F-35E4-4ABE-8F35-B5D270234683}" type="presParOf" srcId="{DA28EA6D-C061-456E-B8B2-89E62B547581}" destId="{9EB35DC3-4F06-490E-853E-D338DC768AEC}" srcOrd="0" destOrd="0" presId="urn:microsoft.com/office/officeart/2016/7/layout/RepeatingBendingProcessNew"/>
    <dgm:cxn modelId="{8F335513-D0CF-4DE8-9667-14C60A66F597}" type="presParOf" srcId="{945AC599-D500-417F-8EFB-166F7C80CCF6}" destId="{1E536D1E-41E8-493A-82F2-2B1245CBE934}" srcOrd="6" destOrd="0" presId="urn:microsoft.com/office/officeart/2016/7/layout/RepeatingBendingProcessNew"/>
    <dgm:cxn modelId="{3D14E40E-6235-4EF8-9D1E-E66A2C5C74B0}" type="presParOf" srcId="{945AC599-D500-417F-8EFB-166F7C80CCF6}" destId="{FB5E3645-7FAF-4E93-B60C-7B74BF1FE6FF}" srcOrd="7" destOrd="0" presId="urn:microsoft.com/office/officeart/2016/7/layout/RepeatingBendingProcessNew"/>
    <dgm:cxn modelId="{2269416F-BBD3-47CB-A167-E9AF8B69B8CA}" type="presParOf" srcId="{FB5E3645-7FAF-4E93-B60C-7B74BF1FE6FF}" destId="{5BD4BFD2-E527-4F88-9456-AA7A18CA34A2}" srcOrd="0" destOrd="0" presId="urn:microsoft.com/office/officeart/2016/7/layout/RepeatingBendingProcessNew"/>
    <dgm:cxn modelId="{C920E57F-B807-48A8-9B4D-4D4B0A8A5F63}" type="presParOf" srcId="{945AC599-D500-417F-8EFB-166F7C80CCF6}" destId="{231EC3C6-CE3C-4F33-8AA6-DD848A7CC2F8}" srcOrd="8" destOrd="0" presId="urn:microsoft.com/office/officeart/2016/7/layout/RepeatingBendingProcessNew"/>
    <dgm:cxn modelId="{336C880B-BA64-4BA7-85A6-209FA23C04B8}" type="presParOf" srcId="{945AC599-D500-417F-8EFB-166F7C80CCF6}" destId="{E61357F0-1A79-4747-A3D9-5E86AFC9419B}" srcOrd="9" destOrd="0" presId="urn:microsoft.com/office/officeart/2016/7/layout/RepeatingBendingProcessNew"/>
    <dgm:cxn modelId="{4676DDEE-5721-4074-95B3-9EF99F3D03B8}" type="presParOf" srcId="{E61357F0-1A79-4747-A3D9-5E86AFC9419B}" destId="{BC795D0D-96F9-4A1A-B0E8-46D17088A68F}" srcOrd="0" destOrd="0" presId="urn:microsoft.com/office/officeart/2016/7/layout/RepeatingBendingProcessNew"/>
    <dgm:cxn modelId="{B9119A82-EA5E-4731-A403-AA5B2E2B93EA}" type="presParOf" srcId="{945AC599-D500-417F-8EFB-166F7C80CCF6}" destId="{74379037-F342-4DCC-B7B0-B7A3EB180983}" srcOrd="10" destOrd="0" presId="urn:microsoft.com/office/officeart/2016/7/layout/RepeatingBendingProcessNew"/>
    <dgm:cxn modelId="{B4EEB7BF-1220-446F-903B-7AC17CA4C1E7}" type="presParOf" srcId="{945AC599-D500-417F-8EFB-166F7C80CCF6}" destId="{0301FDC4-2874-4078-A97F-03E2FC0FC59C}" srcOrd="11" destOrd="0" presId="urn:microsoft.com/office/officeart/2016/7/layout/RepeatingBendingProcessNew"/>
    <dgm:cxn modelId="{F3BBE8E5-3073-4FC5-82C7-262E26172D68}" type="presParOf" srcId="{0301FDC4-2874-4078-A97F-03E2FC0FC59C}" destId="{D10DA582-0D75-45E9-9730-C970C72F581E}" srcOrd="0" destOrd="0" presId="urn:microsoft.com/office/officeart/2016/7/layout/RepeatingBendingProcessNew"/>
    <dgm:cxn modelId="{6785336D-A0CA-4128-A430-FAC752507BFD}" type="presParOf" srcId="{945AC599-D500-417F-8EFB-166F7C80CCF6}" destId="{5FEA94D3-89FA-4DA0-9FEB-7EA5A724C7DA}" srcOrd="12" destOrd="0" presId="urn:microsoft.com/office/officeart/2016/7/layout/RepeatingBendingProcessNew"/>
    <dgm:cxn modelId="{84A4E59C-8F07-4AA5-BE91-7C47C8AC0AEE}" type="presParOf" srcId="{945AC599-D500-417F-8EFB-166F7C80CCF6}" destId="{89A63D38-9D1D-4427-BA4C-EBC13E9131BA}" srcOrd="13" destOrd="0" presId="urn:microsoft.com/office/officeart/2016/7/layout/RepeatingBendingProcessNew"/>
    <dgm:cxn modelId="{31DD7692-3577-4A61-BDFD-5DBC253FE844}" type="presParOf" srcId="{89A63D38-9D1D-4427-BA4C-EBC13E9131BA}" destId="{0CEEDEC2-57CE-4856-ABA9-D5697EECCA4B}" srcOrd="0" destOrd="0" presId="urn:microsoft.com/office/officeart/2016/7/layout/RepeatingBendingProcessNew"/>
    <dgm:cxn modelId="{F0B7382E-FA3C-4816-B360-518C6BB56643}" type="presParOf" srcId="{945AC599-D500-417F-8EFB-166F7C80CCF6}" destId="{550AF305-5486-4F88-B61F-10572F813831}" srcOrd="14" destOrd="0" presId="urn:microsoft.com/office/officeart/2016/7/layout/RepeatingBendingProcessNew"/>
    <dgm:cxn modelId="{CC84E47A-3FE7-4482-9B47-00A5CC004FC8}" type="presParOf" srcId="{945AC599-D500-417F-8EFB-166F7C80CCF6}" destId="{22B4A951-F99F-4EF7-9C3E-1E6FD5205084}" srcOrd="15" destOrd="0" presId="urn:microsoft.com/office/officeart/2016/7/layout/RepeatingBendingProcessNew"/>
    <dgm:cxn modelId="{F8B8217B-25A8-4BB9-B2A9-69C770A68909}" type="presParOf" srcId="{22B4A951-F99F-4EF7-9C3E-1E6FD5205084}" destId="{53430433-2365-4871-80A6-BF7474CE35B5}" srcOrd="0" destOrd="0" presId="urn:microsoft.com/office/officeart/2016/7/layout/RepeatingBendingProcessNew"/>
    <dgm:cxn modelId="{282B776C-56F5-4271-AC69-940426727916}" type="presParOf" srcId="{945AC599-D500-417F-8EFB-166F7C80CCF6}" destId="{1A0C43B7-74CB-4EB0-B56D-897FEB1ACEAC}" srcOrd="16" destOrd="0" presId="urn:microsoft.com/office/officeart/2016/7/layout/RepeatingBendingProcessNew"/>
    <dgm:cxn modelId="{AA7B2D34-17C7-463F-9160-4362CB9EE061}" type="presParOf" srcId="{945AC599-D500-417F-8EFB-166F7C80CCF6}" destId="{4CA7E1CF-9DCC-44AC-B0B3-7671CB5D2060}" srcOrd="17" destOrd="0" presId="urn:microsoft.com/office/officeart/2016/7/layout/RepeatingBendingProcessNew"/>
    <dgm:cxn modelId="{6440C287-3344-4016-97A3-35751A499BDC}" type="presParOf" srcId="{4CA7E1CF-9DCC-44AC-B0B3-7671CB5D2060}" destId="{0742CA76-DEA7-4BE3-A58F-38A993A7F7A1}" srcOrd="0" destOrd="0" presId="urn:microsoft.com/office/officeart/2016/7/layout/RepeatingBendingProcessNew"/>
    <dgm:cxn modelId="{D32B2C29-9C5B-4803-8973-CE7159EDC68E}" type="presParOf" srcId="{945AC599-D500-417F-8EFB-166F7C80CCF6}" destId="{BB4BCDD5-4618-41DE-8CCD-38D8D10E1237}" srcOrd="18" destOrd="0" presId="urn:microsoft.com/office/officeart/2016/7/layout/RepeatingBendingProcessNew"/>
    <dgm:cxn modelId="{AB730157-09AF-46B0-98E8-234D74E9ACAD}" type="presParOf" srcId="{945AC599-D500-417F-8EFB-166F7C80CCF6}" destId="{078AD3B7-F5E1-40F4-887C-7139D895DEB0}" srcOrd="19" destOrd="0" presId="urn:microsoft.com/office/officeart/2016/7/layout/RepeatingBendingProcessNew"/>
    <dgm:cxn modelId="{22894817-D1F7-4F63-93A8-26AB7B09FD26}" type="presParOf" srcId="{078AD3B7-F5E1-40F4-887C-7139D895DEB0}" destId="{81AE917F-3BFE-4831-BC86-5994EB458A83}" srcOrd="0" destOrd="0" presId="urn:microsoft.com/office/officeart/2016/7/layout/RepeatingBendingProcessNew"/>
    <dgm:cxn modelId="{6BEB4E94-EE19-40F4-BAB3-4DEFA2A11A96}" type="presParOf" srcId="{945AC599-D500-417F-8EFB-166F7C80CCF6}" destId="{BAD117E5-C958-4422-96C3-D79920B92D3D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3B0D26-1114-4688-8855-216FCEAADE8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987AE2-DB09-4762-8047-791E1BB2A13A}">
      <dgm:prSet/>
      <dgm:spPr/>
      <dgm:t>
        <a:bodyPr/>
        <a:lstStyle/>
        <a:p>
          <a:pPr>
            <a:defRPr cap="all"/>
          </a:pPr>
          <a:r>
            <a:rPr lang="en-US"/>
            <a:t>- GitHub : Suivi du code source</a:t>
          </a:r>
        </a:p>
      </dgm:t>
    </dgm:pt>
    <dgm:pt modelId="{C0F8FBF8-D11F-44A6-95C9-B691107765C0}" type="parTrans" cxnId="{381F3304-2F6C-4CDB-81ED-5C796443951C}">
      <dgm:prSet/>
      <dgm:spPr/>
      <dgm:t>
        <a:bodyPr/>
        <a:lstStyle/>
        <a:p>
          <a:endParaRPr lang="en-US"/>
        </a:p>
      </dgm:t>
    </dgm:pt>
    <dgm:pt modelId="{0A05A9CB-288A-43A9-AC2B-B76D78C500F5}" type="sibTrans" cxnId="{381F3304-2F6C-4CDB-81ED-5C796443951C}">
      <dgm:prSet/>
      <dgm:spPr/>
      <dgm:t>
        <a:bodyPr/>
        <a:lstStyle/>
        <a:p>
          <a:endParaRPr lang="en-US"/>
        </a:p>
      </dgm:t>
    </dgm:pt>
    <dgm:pt modelId="{ACF3887D-4C66-4FE5-890F-4455B3C75CF3}">
      <dgm:prSet/>
      <dgm:spPr/>
      <dgm:t>
        <a:bodyPr/>
        <a:lstStyle/>
        <a:p>
          <a:pPr>
            <a:defRPr cap="all"/>
          </a:pPr>
          <a:r>
            <a:rPr lang="en-US"/>
            <a:t>- Trello : Organisation des tâches</a:t>
          </a:r>
        </a:p>
      </dgm:t>
    </dgm:pt>
    <dgm:pt modelId="{30AF65FE-6DF2-488F-9DEB-67CE3F6F6AD6}" type="parTrans" cxnId="{FFBDFCA5-126A-49BC-96B0-466BA5C0CB45}">
      <dgm:prSet/>
      <dgm:spPr/>
      <dgm:t>
        <a:bodyPr/>
        <a:lstStyle/>
        <a:p>
          <a:endParaRPr lang="en-US"/>
        </a:p>
      </dgm:t>
    </dgm:pt>
    <dgm:pt modelId="{EFA3B0DA-1A36-459C-8696-A4E0A7329295}" type="sibTrans" cxnId="{FFBDFCA5-126A-49BC-96B0-466BA5C0CB45}">
      <dgm:prSet/>
      <dgm:spPr/>
      <dgm:t>
        <a:bodyPr/>
        <a:lstStyle/>
        <a:p>
          <a:endParaRPr lang="en-US"/>
        </a:p>
      </dgm:t>
    </dgm:pt>
    <dgm:pt modelId="{DA0AFF59-76A4-4BD1-8A96-541871BFFB75}">
      <dgm:prSet/>
      <dgm:spPr/>
      <dgm:t>
        <a:bodyPr/>
        <a:lstStyle/>
        <a:p>
          <a:pPr>
            <a:defRPr cap="all"/>
          </a:pPr>
          <a:r>
            <a:rPr lang="en-US"/>
            <a:t>- Réunions hebdomadaires pour la coordination</a:t>
          </a:r>
        </a:p>
      </dgm:t>
    </dgm:pt>
    <dgm:pt modelId="{4C637207-0403-4B40-95CB-A172CEE04931}" type="parTrans" cxnId="{4EC1D5BD-392B-4FC1-9BC5-26730F54E802}">
      <dgm:prSet/>
      <dgm:spPr/>
      <dgm:t>
        <a:bodyPr/>
        <a:lstStyle/>
        <a:p>
          <a:endParaRPr lang="en-US"/>
        </a:p>
      </dgm:t>
    </dgm:pt>
    <dgm:pt modelId="{E0F1B1CE-59D8-4B6E-8358-EF3AFCFEEDCC}" type="sibTrans" cxnId="{4EC1D5BD-392B-4FC1-9BC5-26730F54E802}">
      <dgm:prSet/>
      <dgm:spPr/>
      <dgm:t>
        <a:bodyPr/>
        <a:lstStyle/>
        <a:p>
          <a:endParaRPr lang="en-US"/>
        </a:p>
      </dgm:t>
    </dgm:pt>
    <dgm:pt modelId="{185A1B8F-36AE-46EE-BD83-04FCC6AF68DE}" type="pres">
      <dgm:prSet presAssocID="{ED3B0D26-1114-4688-8855-216FCEAADE81}" presName="diagram" presStyleCnt="0">
        <dgm:presLayoutVars>
          <dgm:dir/>
          <dgm:resizeHandles val="exact"/>
        </dgm:presLayoutVars>
      </dgm:prSet>
      <dgm:spPr/>
    </dgm:pt>
    <dgm:pt modelId="{A28AD6C2-C002-4489-BDC5-C1A16B36791C}" type="pres">
      <dgm:prSet presAssocID="{40987AE2-DB09-4762-8047-791E1BB2A13A}" presName="node" presStyleLbl="node1" presStyleIdx="0" presStyleCnt="3">
        <dgm:presLayoutVars>
          <dgm:bulletEnabled val="1"/>
        </dgm:presLayoutVars>
      </dgm:prSet>
      <dgm:spPr/>
    </dgm:pt>
    <dgm:pt modelId="{9DBA8449-B894-4CD6-9395-5904A04A7C39}" type="pres">
      <dgm:prSet presAssocID="{0A05A9CB-288A-43A9-AC2B-B76D78C500F5}" presName="sibTrans" presStyleCnt="0"/>
      <dgm:spPr/>
    </dgm:pt>
    <dgm:pt modelId="{73449536-03FC-47DE-822B-8860162F28E5}" type="pres">
      <dgm:prSet presAssocID="{ACF3887D-4C66-4FE5-890F-4455B3C75CF3}" presName="node" presStyleLbl="node1" presStyleIdx="1" presStyleCnt="3">
        <dgm:presLayoutVars>
          <dgm:bulletEnabled val="1"/>
        </dgm:presLayoutVars>
      </dgm:prSet>
      <dgm:spPr/>
    </dgm:pt>
    <dgm:pt modelId="{AE6ACC74-AF9E-4B23-9BDB-9ABB1316C932}" type="pres">
      <dgm:prSet presAssocID="{EFA3B0DA-1A36-459C-8696-A4E0A7329295}" presName="sibTrans" presStyleCnt="0"/>
      <dgm:spPr/>
    </dgm:pt>
    <dgm:pt modelId="{C066E275-0A9E-41F6-8A3E-537E0088DB65}" type="pres">
      <dgm:prSet presAssocID="{DA0AFF59-76A4-4BD1-8A96-541871BFFB75}" presName="node" presStyleLbl="node1" presStyleIdx="2" presStyleCnt="3">
        <dgm:presLayoutVars>
          <dgm:bulletEnabled val="1"/>
        </dgm:presLayoutVars>
      </dgm:prSet>
      <dgm:spPr/>
    </dgm:pt>
  </dgm:ptLst>
  <dgm:cxnLst>
    <dgm:cxn modelId="{381F3304-2F6C-4CDB-81ED-5C796443951C}" srcId="{ED3B0D26-1114-4688-8855-216FCEAADE81}" destId="{40987AE2-DB09-4762-8047-791E1BB2A13A}" srcOrd="0" destOrd="0" parTransId="{C0F8FBF8-D11F-44A6-95C9-B691107765C0}" sibTransId="{0A05A9CB-288A-43A9-AC2B-B76D78C500F5}"/>
    <dgm:cxn modelId="{63D54A1C-A143-4601-9021-909EEE67216A}" type="presOf" srcId="{DA0AFF59-76A4-4BD1-8A96-541871BFFB75}" destId="{C066E275-0A9E-41F6-8A3E-537E0088DB65}" srcOrd="0" destOrd="0" presId="urn:microsoft.com/office/officeart/2005/8/layout/default"/>
    <dgm:cxn modelId="{EA534349-D305-4BE5-B0E1-70B1CC74D82F}" type="presOf" srcId="{ED3B0D26-1114-4688-8855-216FCEAADE81}" destId="{185A1B8F-36AE-46EE-BD83-04FCC6AF68DE}" srcOrd="0" destOrd="0" presId="urn:microsoft.com/office/officeart/2005/8/layout/default"/>
    <dgm:cxn modelId="{97CD3B4D-5163-454C-A581-6F412AC77060}" type="presOf" srcId="{40987AE2-DB09-4762-8047-791E1BB2A13A}" destId="{A28AD6C2-C002-4489-BDC5-C1A16B36791C}" srcOrd="0" destOrd="0" presId="urn:microsoft.com/office/officeart/2005/8/layout/default"/>
    <dgm:cxn modelId="{FFBDFCA5-126A-49BC-96B0-466BA5C0CB45}" srcId="{ED3B0D26-1114-4688-8855-216FCEAADE81}" destId="{ACF3887D-4C66-4FE5-890F-4455B3C75CF3}" srcOrd="1" destOrd="0" parTransId="{30AF65FE-6DF2-488F-9DEB-67CE3F6F6AD6}" sibTransId="{EFA3B0DA-1A36-459C-8696-A4E0A7329295}"/>
    <dgm:cxn modelId="{4EC1D5BD-392B-4FC1-9BC5-26730F54E802}" srcId="{ED3B0D26-1114-4688-8855-216FCEAADE81}" destId="{DA0AFF59-76A4-4BD1-8A96-541871BFFB75}" srcOrd="2" destOrd="0" parTransId="{4C637207-0403-4B40-95CB-A172CEE04931}" sibTransId="{E0F1B1CE-59D8-4B6E-8358-EF3AFCFEEDCC}"/>
    <dgm:cxn modelId="{9763A8C8-7E7F-4020-B123-84CC8A74D5CA}" type="presOf" srcId="{ACF3887D-4C66-4FE5-890F-4455B3C75CF3}" destId="{73449536-03FC-47DE-822B-8860162F28E5}" srcOrd="0" destOrd="0" presId="urn:microsoft.com/office/officeart/2005/8/layout/default"/>
    <dgm:cxn modelId="{526B9467-16BF-40AB-B4F4-6DC16B26C58B}" type="presParOf" srcId="{185A1B8F-36AE-46EE-BD83-04FCC6AF68DE}" destId="{A28AD6C2-C002-4489-BDC5-C1A16B36791C}" srcOrd="0" destOrd="0" presId="urn:microsoft.com/office/officeart/2005/8/layout/default"/>
    <dgm:cxn modelId="{7AE03979-178E-483C-B055-B5F7B5686DA2}" type="presParOf" srcId="{185A1B8F-36AE-46EE-BD83-04FCC6AF68DE}" destId="{9DBA8449-B894-4CD6-9395-5904A04A7C39}" srcOrd="1" destOrd="0" presId="urn:microsoft.com/office/officeart/2005/8/layout/default"/>
    <dgm:cxn modelId="{D9B3BF6A-6231-4672-9EB5-6EC1BFBF371D}" type="presParOf" srcId="{185A1B8F-36AE-46EE-BD83-04FCC6AF68DE}" destId="{73449536-03FC-47DE-822B-8860162F28E5}" srcOrd="2" destOrd="0" presId="urn:microsoft.com/office/officeart/2005/8/layout/default"/>
    <dgm:cxn modelId="{35E8F084-1F87-497A-ABDC-4C7B4C2719E7}" type="presParOf" srcId="{185A1B8F-36AE-46EE-BD83-04FCC6AF68DE}" destId="{AE6ACC74-AF9E-4B23-9BDB-9ABB1316C932}" srcOrd="3" destOrd="0" presId="urn:microsoft.com/office/officeart/2005/8/layout/default"/>
    <dgm:cxn modelId="{5290D7E2-BE37-4773-A89F-56C6FE6E4C6E}" type="presParOf" srcId="{185A1B8F-36AE-46EE-BD83-04FCC6AF68DE}" destId="{C066E275-0A9E-41F6-8A3E-537E0088DB6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D86DC7-697B-45F7-8448-11D04A0665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F68788-ABD3-41F3-B5CD-FFAE36577620}">
      <dgm:prSet/>
      <dgm:spPr/>
      <dgm:t>
        <a:bodyPr/>
        <a:lstStyle/>
        <a:p>
          <a:r>
            <a:rPr lang="fr-FR"/>
            <a:t>Risques techniques :</a:t>
          </a:r>
          <a:endParaRPr lang="en-US"/>
        </a:p>
      </dgm:t>
    </dgm:pt>
    <dgm:pt modelId="{3A29EC4E-DFEE-4972-89EE-82064990DD98}" type="parTrans" cxnId="{25E19BCD-CB66-4054-8506-83D55C17D5E2}">
      <dgm:prSet/>
      <dgm:spPr/>
      <dgm:t>
        <a:bodyPr/>
        <a:lstStyle/>
        <a:p>
          <a:endParaRPr lang="en-US"/>
        </a:p>
      </dgm:t>
    </dgm:pt>
    <dgm:pt modelId="{1F255EAE-2132-42A4-A547-64E43C551204}" type="sibTrans" cxnId="{25E19BCD-CB66-4054-8506-83D55C17D5E2}">
      <dgm:prSet/>
      <dgm:spPr/>
      <dgm:t>
        <a:bodyPr/>
        <a:lstStyle/>
        <a:p>
          <a:endParaRPr lang="en-US"/>
        </a:p>
      </dgm:t>
    </dgm:pt>
    <dgm:pt modelId="{24DE6FAB-A2D9-426D-BF85-5768ADB80238}">
      <dgm:prSet/>
      <dgm:spPr/>
      <dgm:t>
        <a:bodyPr/>
        <a:lstStyle/>
        <a:p>
          <a:r>
            <a:rPr lang="fr-FR"/>
            <a:t>- Compatibilité frontend/backend</a:t>
          </a:r>
          <a:endParaRPr lang="en-US"/>
        </a:p>
      </dgm:t>
    </dgm:pt>
    <dgm:pt modelId="{0C603D5D-3D3B-4F44-B02D-23378B02B480}" type="parTrans" cxnId="{D29A1B30-844D-43CE-A11D-EF2028806FD0}">
      <dgm:prSet/>
      <dgm:spPr/>
      <dgm:t>
        <a:bodyPr/>
        <a:lstStyle/>
        <a:p>
          <a:endParaRPr lang="en-US"/>
        </a:p>
      </dgm:t>
    </dgm:pt>
    <dgm:pt modelId="{80AF480B-C139-403A-80D4-B9AB854A5380}" type="sibTrans" cxnId="{D29A1B30-844D-43CE-A11D-EF2028806FD0}">
      <dgm:prSet/>
      <dgm:spPr/>
      <dgm:t>
        <a:bodyPr/>
        <a:lstStyle/>
        <a:p>
          <a:endParaRPr lang="en-US"/>
        </a:p>
      </dgm:t>
    </dgm:pt>
    <dgm:pt modelId="{F5421E00-E481-4873-845C-0922AABD6422}">
      <dgm:prSet/>
      <dgm:spPr/>
      <dgm:t>
        <a:bodyPr/>
        <a:lstStyle/>
        <a:p>
          <a:r>
            <a:rPr lang="fr-FR"/>
            <a:t>- Problèmes de performance</a:t>
          </a:r>
          <a:endParaRPr lang="en-US"/>
        </a:p>
      </dgm:t>
    </dgm:pt>
    <dgm:pt modelId="{5C698077-88EF-41B6-8D0A-277B923E8BEC}" type="parTrans" cxnId="{10E4D89E-2251-4DDD-97AC-9A2CC9C02396}">
      <dgm:prSet/>
      <dgm:spPr/>
      <dgm:t>
        <a:bodyPr/>
        <a:lstStyle/>
        <a:p>
          <a:endParaRPr lang="en-US"/>
        </a:p>
      </dgm:t>
    </dgm:pt>
    <dgm:pt modelId="{6442FF9D-4269-4E41-91B4-4A86C45688FD}" type="sibTrans" cxnId="{10E4D89E-2251-4DDD-97AC-9A2CC9C02396}">
      <dgm:prSet/>
      <dgm:spPr/>
      <dgm:t>
        <a:bodyPr/>
        <a:lstStyle/>
        <a:p>
          <a:endParaRPr lang="en-US"/>
        </a:p>
      </dgm:t>
    </dgm:pt>
    <dgm:pt modelId="{EB598AE0-6022-4907-BBD4-16D2966AD933}">
      <dgm:prSet/>
      <dgm:spPr/>
      <dgm:t>
        <a:bodyPr/>
        <a:lstStyle/>
        <a:p>
          <a:r>
            <a:rPr lang="fr-FR"/>
            <a:t>Solutions :</a:t>
          </a:r>
          <a:endParaRPr lang="en-US"/>
        </a:p>
      </dgm:t>
    </dgm:pt>
    <dgm:pt modelId="{C4D49F1E-4633-4B25-BF47-ADB877B101DF}" type="parTrans" cxnId="{BA7822EF-74F6-40B9-BC98-F876C19534A0}">
      <dgm:prSet/>
      <dgm:spPr/>
      <dgm:t>
        <a:bodyPr/>
        <a:lstStyle/>
        <a:p>
          <a:endParaRPr lang="en-US"/>
        </a:p>
      </dgm:t>
    </dgm:pt>
    <dgm:pt modelId="{7ED7EAD0-BB4D-48E5-9E6D-52AD79581CDE}" type="sibTrans" cxnId="{BA7822EF-74F6-40B9-BC98-F876C19534A0}">
      <dgm:prSet/>
      <dgm:spPr/>
      <dgm:t>
        <a:bodyPr/>
        <a:lstStyle/>
        <a:p>
          <a:endParaRPr lang="en-US"/>
        </a:p>
      </dgm:t>
    </dgm:pt>
    <dgm:pt modelId="{2D8F6364-5926-43EB-ACEC-DF5A9BD7DFF7}">
      <dgm:prSet/>
      <dgm:spPr/>
      <dgm:t>
        <a:bodyPr/>
        <a:lstStyle/>
        <a:p>
          <a:r>
            <a:rPr lang="fr-FR"/>
            <a:t>- Compatibilité Flask-CORS</a:t>
          </a:r>
          <a:endParaRPr lang="en-US"/>
        </a:p>
      </dgm:t>
    </dgm:pt>
    <dgm:pt modelId="{5855A9E1-9294-4896-B89F-0B3DCEC087E5}" type="parTrans" cxnId="{13AA378D-A60D-446E-BF17-36780C426495}">
      <dgm:prSet/>
      <dgm:spPr/>
      <dgm:t>
        <a:bodyPr/>
        <a:lstStyle/>
        <a:p>
          <a:endParaRPr lang="en-US"/>
        </a:p>
      </dgm:t>
    </dgm:pt>
    <dgm:pt modelId="{74A2E417-4921-4C01-8F5F-9F6E12FB64F4}" type="sibTrans" cxnId="{13AA378D-A60D-446E-BF17-36780C426495}">
      <dgm:prSet/>
      <dgm:spPr/>
      <dgm:t>
        <a:bodyPr/>
        <a:lstStyle/>
        <a:p>
          <a:endParaRPr lang="en-US"/>
        </a:p>
      </dgm:t>
    </dgm:pt>
    <dgm:pt modelId="{4120412B-092B-46DD-9FD7-B22F952D1DC1}">
      <dgm:prSet/>
      <dgm:spPr/>
      <dgm:t>
        <a:bodyPr/>
        <a:lstStyle/>
        <a:p>
          <a:r>
            <a:rPr lang="fr-FR"/>
            <a:t>- Tests réguliers pour anticiper les erreurs</a:t>
          </a:r>
          <a:endParaRPr lang="en-US"/>
        </a:p>
      </dgm:t>
    </dgm:pt>
    <dgm:pt modelId="{39CF9F97-2CCD-4D5D-B786-E9403A1613ED}" type="parTrans" cxnId="{67F6592E-FEDD-49A1-9C03-D2A1DCB9D04B}">
      <dgm:prSet/>
      <dgm:spPr/>
      <dgm:t>
        <a:bodyPr/>
        <a:lstStyle/>
        <a:p>
          <a:endParaRPr lang="en-US"/>
        </a:p>
      </dgm:t>
    </dgm:pt>
    <dgm:pt modelId="{A3BA3092-7DB4-4900-8CD8-FD55F0382D2A}" type="sibTrans" cxnId="{67F6592E-FEDD-49A1-9C03-D2A1DCB9D04B}">
      <dgm:prSet/>
      <dgm:spPr/>
      <dgm:t>
        <a:bodyPr/>
        <a:lstStyle/>
        <a:p>
          <a:endParaRPr lang="en-US"/>
        </a:p>
      </dgm:t>
    </dgm:pt>
    <dgm:pt modelId="{3ABC5308-74D2-491E-9909-2B4DD9A41ADD}" type="pres">
      <dgm:prSet presAssocID="{F4D86DC7-697B-45F7-8448-11D04A06653A}" presName="vert0" presStyleCnt="0">
        <dgm:presLayoutVars>
          <dgm:dir/>
          <dgm:animOne val="branch"/>
          <dgm:animLvl val="lvl"/>
        </dgm:presLayoutVars>
      </dgm:prSet>
      <dgm:spPr/>
    </dgm:pt>
    <dgm:pt modelId="{89A6C547-3959-4FE6-899E-889449D90217}" type="pres">
      <dgm:prSet presAssocID="{77F68788-ABD3-41F3-B5CD-FFAE36577620}" presName="thickLine" presStyleLbl="alignNode1" presStyleIdx="0" presStyleCnt="6"/>
      <dgm:spPr/>
    </dgm:pt>
    <dgm:pt modelId="{3893DE44-CDC6-429C-A3F0-8A60EFF3E361}" type="pres">
      <dgm:prSet presAssocID="{77F68788-ABD3-41F3-B5CD-FFAE36577620}" presName="horz1" presStyleCnt="0"/>
      <dgm:spPr/>
    </dgm:pt>
    <dgm:pt modelId="{F05FE128-D54C-46E7-A731-777AF56EC315}" type="pres">
      <dgm:prSet presAssocID="{77F68788-ABD3-41F3-B5CD-FFAE36577620}" presName="tx1" presStyleLbl="revTx" presStyleIdx="0" presStyleCnt="6"/>
      <dgm:spPr/>
    </dgm:pt>
    <dgm:pt modelId="{1C2AFBEA-9DAD-47BD-9F87-F1CB6927470D}" type="pres">
      <dgm:prSet presAssocID="{77F68788-ABD3-41F3-B5CD-FFAE36577620}" presName="vert1" presStyleCnt="0"/>
      <dgm:spPr/>
    </dgm:pt>
    <dgm:pt modelId="{9CDEFE4C-7CF7-496C-84EC-EE715C418AD4}" type="pres">
      <dgm:prSet presAssocID="{24DE6FAB-A2D9-426D-BF85-5768ADB80238}" presName="thickLine" presStyleLbl="alignNode1" presStyleIdx="1" presStyleCnt="6"/>
      <dgm:spPr/>
    </dgm:pt>
    <dgm:pt modelId="{BAF02A98-D4AF-4626-98C0-882B3F153B78}" type="pres">
      <dgm:prSet presAssocID="{24DE6FAB-A2D9-426D-BF85-5768ADB80238}" presName="horz1" presStyleCnt="0"/>
      <dgm:spPr/>
    </dgm:pt>
    <dgm:pt modelId="{6A09388D-A4AB-4F8D-B1EA-62969A7316C3}" type="pres">
      <dgm:prSet presAssocID="{24DE6FAB-A2D9-426D-BF85-5768ADB80238}" presName="tx1" presStyleLbl="revTx" presStyleIdx="1" presStyleCnt="6"/>
      <dgm:spPr/>
    </dgm:pt>
    <dgm:pt modelId="{DC30C415-1A0B-4F41-A6B1-6CBD7F704BC8}" type="pres">
      <dgm:prSet presAssocID="{24DE6FAB-A2D9-426D-BF85-5768ADB80238}" presName="vert1" presStyleCnt="0"/>
      <dgm:spPr/>
    </dgm:pt>
    <dgm:pt modelId="{4D9A524C-8E83-4F3F-A661-7C0EA19556F8}" type="pres">
      <dgm:prSet presAssocID="{F5421E00-E481-4873-845C-0922AABD6422}" presName="thickLine" presStyleLbl="alignNode1" presStyleIdx="2" presStyleCnt="6"/>
      <dgm:spPr/>
    </dgm:pt>
    <dgm:pt modelId="{0ACC37A5-BE18-4FFE-AB07-20221FA48597}" type="pres">
      <dgm:prSet presAssocID="{F5421E00-E481-4873-845C-0922AABD6422}" presName="horz1" presStyleCnt="0"/>
      <dgm:spPr/>
    </dgm:pt>
    <dgm:pt modelId="{D55D2F25-A3F0-4DE8-9DD4-C358CC627DD0}" type="pres">
      <dgm:prSet presAssocID="{F5421E00-E481-4873-845C-0922AABD6422}" presName="tx1" presStyleLbl="revTx" presStyleIdx="2" presStyleCnt="6"/>
      <dgm:spPr/>
    </dgm:pt>
    <dgm:pt modelId="{53BB5433-6597-4E7D-AF24-1D1D1AA28D03}" type="pres">
      <dgm:prSet presAssocID="{F5421E00-E481-4873-845C-0922AABD6422}" presName="vert1" presStyleCnt="0"/>
      <dgm:spPr/>
    </dgm:pt>
    <dgm:pt modelId="{89012302-3480-4C9C-B236-B81B691B4540}" type="pres">
      <dgm:prSet presAssocID="{EB598AE0-6022-4907-BBD4-16D2966AD933}" presName="thickLine" presStyleLbl="alignNode1" presStyleIdx="3" presStyleCnt="6"/>
      <dgm:spPr/>
    </dgm:pt>
    <dgm:pt modelId="{F0A1F2C0-01AA-4149-9E26-0C62B923CB3B}" type="pres">
      <dgm:prSet presAssocID="{EB598AE0-6022-4907-BBD4-16D2966AD933}" presName="horz1" presStyleCnt="0"/>
      <dgm:spPr/>
    </dgm:pt>
    <dgm:pt modelId="{E0C09F66-8A89-493F-B512-012457B674CB}" type="pres">
      <dgm:prSet presAssocID="{EB598AE0-6022-4907-BBD4-16D2966AD933}" presName="tx1" presStyleLbl="revTx" presStyleIdx="3" presStyleCnt="6"/>
      <dgm:spPr/>
    </dgm:pt>
    <dgm:pt modelId="{D2A07DFA-6FB1-4DFE-9924-9ED44701A255}" type="pres">
      <dgm:prSet presAssocID="{EB598AE0-6022-4907-BBD4-16D2966AD933}" presName="vert1" presStyleCnt="0"/>
      <dgm:spPr/>
    </dgm:pt>
    <dgm:pt modelId="{AA6CF15C-A031-4EE7-8282-B17FD88695B4}" type="pres">
      <dgm:prSet presAssocID="{2D8F6364-5926-43EB-ACEC-DF5A9BD7DFF7}" presName="thickLine" presStyleLbl="alignNode1" presStyleIdx="4" presStyleCnt="6"/>
      <dgm:spPr/>
    </dgm:pt>
    <dgm:pt modelId="{4E998E3C-3A21-4920-9427-A797909638F8}" type="pres">
      <dgm:prSet presAssocID="{2D8F6364-5926-43EB-ACEC-DF5A9BD7DFF7}" presName="horz1" presStyleCnt="0"/>
      <dgm:spPr/>
    </dgm:pt>
    <dgm:pt modelId="{8325D5BE-FA9C-4B67-A8A3-8CD2FF55470E}" type="pres">
      <dgm:prSet presAssocID="{2D8F6364-5926-43EB-ACEC-DF5A9BD7DFF7}" presName="tx1" presStyleLbl="revTx" presStyleIdx="4" presStyleCnt="6"/>
      <dgm:spPr/>
    </dgm:pt>
    <dgm:pt modelId="{B3DD7757-CD7B-4836-BA5B-9429A67587A5}" type="pres">
      <dgm:prSet presAssocID="{2D8F6364-5926-43EB-ACEC-DF5A9BD7DFF7}" presName="vert1" presStyleCnt="0"/>
      <dgm:spPr/>
    </dgm:pt>
    <dgm:pt modelId="{C5E1215D-FD9B-44F7-867F-1A846FF2C573}" type="pres">
      <dgm:prSet presAssocID="{4120412B-092B-46DD-9FD7-B22F952D1DC1}" presName="thickLine" presStyleLbl="alignNode1" presStyleIdx="5" presStyleCnt="6"/>
      <dgm:spPr/>
    </dgm:pt>
    <dgm:pt modelId="{52CFCFEF-485B-4509-BDAD-07AC80A2D197}" type="pres">
      <dgm:prSet presAssocID="{4120412B-092B-46DD-9FD7-B22F952D1DC1}" presName="horz1" presStyleCnt="0"/>
      <dgm:spPr/>
    </dgm:pt>
    <dgm:pt modelId="{75271DF2-C8B2-4D8B-8899-A9EDB0DB3670}" type="pres">
      <dgm:prSet presAssocID="{4120412B-092B-46DD-9FD7-B22F952D1DC1}" presName="tx1" presStyleLbl="revTx" presStyleIdx="5" presStyleCnt="6"/>
      <dgm:spPr/>
    </dgm:pt>
    <dgm:pt modelId="{E4C0467F-0FD8-4DB1-B529-220AA7F303EE}" type="pres">
      <dgm:prSet presAssocID="{4120412B-092B-46DD-9FD7-B22F952D1DC1}" presName="vert1" presStyleCnt="0"/>
      <dgm:spPr/>
    </dgm:pt>
  </dgm:ptLst>
  <dgm:cxnLst>
    <dgm:cxn modelId="{67F6592E-FEDD-49A1-9C03-D2A1DCB9D04B}" srcId="{F4D86DC7-697B-45F7-8448-11D04A06653A}" destId="{4120412B-092B-46DD-9FD7-B22F952D1DC1}" srcOrd="5" destOrd="0" parTransId="{39CF9F97-2CCD-4D5D-B786-E9403A1613ED}" sibTransId="{A3BA3092-7DB4-4900-8CD8-FD55F0382D2A}"/>
    <dgm:cxn modelId="{D29A1B30-844D-43CE-A11D-EF2028806FD0}" srcId="{F4D86DC7-697B-45F7-8448-11D04A06653A}" destId="{24DE6FAB-A2D9-426D-BF85-5768ADB80238}" srcOrd="1" destOrd="0" parTransId="{0C603D5D-3D3B-4F44-B02D-23378B02B480}" sibTransId="{80AF480B-C139-403A-80D4-B9AB854A5380}"/>
    <dgm:cxn modelId="{50D7E531-97BE-470A-A325-6C0431745E69}" type="presOf" srcId="{F5421E00-E481-4873-845C-0922AABD6422}" destId="{D55D2F25-A3F0-4DE8-9DD4-C358CC627DD0}" srcOrd="0" destOrd="0" presId="urn:microsoft.com/office/officeart/2008/layout/LinedList"/>
    <dgm:cxn modelId="{2B65725E-3957-48A8-9FB8-9C34020D809C}" type="presOf" srcId="{24DE6FAB-A2D9-426D-BF85-5768ADB80238}" destId="{6A09388D-A4AB-4F8D-B1EA-62969A7316C3}" srcOrd="0" destOrd="0" presId="urn:microsoft.com/office/officeart/2008/layout/LinedList"/>
    <dgm:cxn modelId="{065DD843-745A-44AB-8A6A-96D50FAB7459}" type="presOf" srcId="{77F68788-ABD3-41F3-B5CD-FFAE36577620}" destId="{F05FE128-D54C-46E7-A731-777AF56EC315}" srcOrd="0" destOrd="0" presId="urn:microsoft.com/office/officeart/2008/layout/LinedList"/>
    <dgm:cxn modelId="{4E1DAE69-B2D6-40B4-ADB9-E6F11D20A296}" type="presOf" srcId="{4120412B-092B-46DD-9FD7-B22F952D1DC1}" destId="{75271DF2-C8B2-4D8B-8899-A9EDB0DB3670}" srcOrd="0" destOrd="0" presId="urn:microsoft.com/office/officeart/2008/layout/LinedList"/>
    <dgm:cxn modelId="{D2FD9D73-B4AB-4BB8-A19B-5C5192C2F4A8}" type="presOf" srcId="{2D8F6364-5926-43EB-ACEC-DF5A9BD7DFF7}" destId="{8325D5BE-FA9C-4B67-A8A3-8CD2FF55470E}" srcOrd="0" destOrd="0" presId="urn:microsoft.com/office/officeart/2008/layout/LinedList"/>
    <dgm:cxn modelId="{13AA378D-A60D-446E-BF17-36780C426495}" srcId="{F4D86DC7-697B-45F7-8448-11D04A06653A}" destId="{2D8F6364-5926-43EB-ACEC-DF5A9BD7DFF7}" srcOrd="4" destOrd="0" parTransId="{5855A9E1-9294-4896-B89F-0B3DCEC087E5}" sibTransId="{74A2E417-4921-4C01-8F5F-9F6E12FB64F4}"/>
    <dgm:cxn modelId="{10E4D89E-2251-4DDD-97AC-9A2CC9C02396}" srcId="{F4D86DC7-697B-45F7-8448-11D04A06653A}" destId="{F5421E00-E481-4873-845C-0922AABD6422}" srcOrd="2" destOrd="0" parTransId="{5C698077-88EF-41B6-8D0A-277B923E8BEC}" sibTransId="{6442FF9D-4269-4E41-91B4-4A86C45688FD}"/>
    <dgm:cxn modelId="{98B023AA-8C3C-4059-A1AD-C158D39F239B}" type="presOf" srcId="{EB598AE0-6022-4907-BBD4-16D2966AD933}" destId="{E0C09F66-8A89-493F-B512-012457B674CB}" srcOrd="0" destOrd="0" presId="urn:microsoft.com/office/officeart/2008/layout/LinedList"/>
    <dgm:cxn modelId="{25E19BCD-CB66-4054-8506-83D55C17D5E2}" srcId="{F4D86DC7-697B-45F7-8448-11D04A06653A}" destId="{77F68788-ABD3-41F3-B5CD-FFAE36577620}" srcOrd="0" destOrd="0" parTransId="{3A29EC4E-DFEE-4972-89EE-82064990DD98}" sibTransId="{1F255EAE-2132-42A4-A547-64E43C551204}"/>
    <dgm:cxn modelId="{E0616AD9-F842-4713-A7D4-84C0FC11233C}" type="presOf" srcId="{F4D86DC7-697B-45F7-8448-11D04A06653A}" destId="{3ABC5308-74D2-491E-9909-2B4DD9A41ADD}" srcOrd="0" destOrd="0" presId="urn:microsoft.com/office/officeart/2008/layout/LinedList"/>
    <dgm:cxn modelId="{BA7822EF-74F6-40B9-BC98-F876C19534A0}" srcId="{F4D86DC7-697B-45F7-8448-11D04A06653A}" destId="{EB598AE0-6022-4907-BBD4-16D2966AD933}" srcOrd="3" destOrd="0" parTransId="{C4D49F1E-4633-4B25-BF47-ADB877B101DF}" sibTransId="{7ED7EAD0-BB4D-48E5-9E6D-52AD79581CDE}"/>
    <dgm:cxn modelId="{53A0AA26-7B38-4B36-B1C8-2ED29F5C30B8}" type="presParOf" srcId="{3ABC5308-74D2-491E-9909-2B4DD9A41ADD}" destId="{89A6C547-3959-4FE6-899E-889449D90217}" srcOrd="0" destOrd="0" presId="urn:microsoft.com/office/officeart/2008/layout/LinedList"/>
    <dgm:cxn modelId="{A062F1DB-1BCC-477B-9C65-055002CADD04}" type="presParOf" srcId="{3ABC5308-74D2-491E-9909-2B4DD9A41ADD}" destId="{3893DE44-CDC6-429C-A3F0-8A60EFF3E361}" srcOrd="1" destOrd="0" presId="urn:microsoft.com/office/officeart/2008/layout/LinedList"/>
    <dgm:cxn modelId="{B16756F1-81F3-4E87-8037-D9732D0AB73A}" type="presParOf" srcId="{3893DE44-CDC6-429C-A3F0-8A60EFF3E361}" destId="{F05FE128-D54C-46E7-A731-777AF56EC315}" srcOrd="0" destOrd="0" presId="urn:microsoft.com/office/officeart/2008/layout/LinedList"/>
    <dgm:cxn modelId="{F772FABF-82D9-4849-8971-58FB15688BE1}" type="presParOf" srcId="{3893DE44-CDC6-429C-A3F0-8A60EFF3E361}" destId="{1C2AFBEA-9DAD-47BD-9F87-F1CB6927470D}" srcOrd="1" destOrd="0" presId="urn:microsoft.com/office/officeart/2008/layout/LinedList"/>
    <dgm:cxn modelId="{93FA661A-6E71-41FC-A40F-B1169B008F19}" type="presParOf" srcId="{3ABC5308-74D2-491E-9909-2B4DD9A41ADD}" destId="{9CDEFE4C-7CF7-496C-84EC-EE715C418AD4}" srcOrd="2" destOrd="0" presId="urn:microsoft.com/office/officeart/2008/layout/LinedList"/>
    <dgm:cxn modelId="{FD1D4C15-C750-496C-A0B1-9D3DDEE24967}" type="presParOf" srcId="{3ABC5308-74D2-491E-9909-2B4DD9A41ADD}" destId="{BAF02A98-D4AF-4626-98C0-882B3F153B78}" srcOrd="3" destOrd="0" presId="urn:microsoft.com/office/officeart/2008/layout/LinedList"/>
    <dgm:cxn modelId="{830D229D-305C-4A84-A854-2EB92F6FDD46}" type="presParOf" srcId="{BAF02A98-D4AF-4626-98C0-882B3F153B78}" destId="{6A09388D-A4AB-4F8D-B1EA-62969A7316C3}" srcOrd="0" destOrd="0" presId="urn:microsoft.com/office/officeart/2008/layout/LinedList"/>
    <dgm:cxn modelId="{19376100-4CD5-4348-A7C9-F5159CD7EF32}" type="presParOf" srcId="{BAF02A98-D4AF-4626-98C0-882B3F153B78}" destId="{DC30C415-1A0B-4F41-A6B1-6CBD7F704BC8}" srcOrd="1" destOrd="0" presId="urn:microsoft.com/office/officeart/2008/layout/LinedList"/>
    <dgm:cxn modelId="{E9C7710D-19C6-449E-AB27-0EA7584F3B0B}" type="presParOf" srcId="{3ABC5308-74D2-491E-9909-2B4DD9A41ADD}" destId="{4D9A524C-8E83-4F3F-A661-7C0EA19556F8}" srcOrd="4" destOrd="0" presId="urn:microsoft.com/office/officeart/2008/layout/LinedList"/>
    <dgm:cxn modelId="{FAC98437-E5EA-4DBB-8CAB-5BC1942C4670}" type="presParOf" srcId="{3ABC5308-74D2-491E-9909-2B4DD9A41ADD}" destId="{0ACC37A5-BE18-4FFE-AB07-20221FA48597}" srcOrd="5" destOrd="0" presId="urn:microsoft.com/office/officeart/2008/layout/LinedList"/>
    <dgm:cxn modelId="{3B75DFAF-756D-4DAA-AA5C-2814B68DD70A}" type="presParOf" srcId="{0ACC37A5-BE18-4FFE-AB07-20221FA48597}" destId="{D55D2F25-A3F0-4DE8-9DD4-C358CC627DD0}" srcOrd="0" destOrd="0" presId="urn:microsoft.com/office/officeart/2008/layout/LinedList"/>
    <dgm:cxn modelId="{628E1FA4-C318-48A0-954C-E117579DFE9E}" type="presParOf" srcId="{0ACC37A5-BE18-4FFE-AB07-20221FA48597}" destId="{53BB5433-6597-4E7D-AF24-1D1D1AA28D03}" srcOrd="1" destOrd="0" presId="urn:microsoft.com/office/officeart/2008/layout/LinedList"/>
    <dgm:cxn modelId="{941F3E52-88D3-491B-8651-ECFDC8483DE7}" type="presParOf" srcId="{3ABC5308-74D2-491E-9909-2B4DD9A41ADD}" destId="{89012302-3480-4C9C-B236-B81B691B4540}" srcOrd="6" destOrd="0" presId="urn:microsoft.com/office/officeart/2008/layout/LinedList"/>
    <dgm:cxn modelId="{D612AE49-F4CB-49E8-9313-02C102086220}" type="presParOf" srcId="{3ABC5308-74D2-491E-9909-2B4DD9A41ADD}" destId="{F0A1F2C0-01AA-4149-9E26-0C62B923CB3B}" srcOrd="7" destOrd="0" presId="urn:microsoft.com/office/officeart/2008/layout/LinedList"/>
    <dgm:cxn modelId="{E4C5EEAE-C9C1-47F5-B77A-ABE054CC8830}" type="presParOf" srcId="{F0A1F2C0-01AA-4149-9E26-0C62B923CB3B}" destId="{E0C09F66-8A89-493F-B512-012457B674CB}" srcOrd="0" destOrd="0" presId="urn:microsoft.com/office/officeart/2008/layout/LinedList"/>
    <dgm:cxn modelId="{B542B1E3-A423-43C4-A6E6-261FBBBC5500}" type="presParOf" srcId="{F0A1F2C0-01AA-4149-9E26-0C62B923CB3B}" destId="{D2A07DFA-6FB1-4DFE-9924-9ED44701A255}" srcOrd="1" destOrd="0" presId="urn:microsoft.com/office/officeart/2008/layout/LinedList"/>
    <dgm:cxn modelId="{F9AFC836-967F-427C-ABCD-CE7F53C511FC}" type="presParOf" srcId="{3ABC5308-74D2-491E-9909-2B4DD9A41ADD}" destId="{AA6CF15C-A031-4EE7-8282-B17FD88695B4}" srcOrd="8" destOrd="0" presId="urn:microsoft.com/office/officeart/2008/layout/LinedList"/>
    <dgm:cxn modelId="{E75C664B-9EE3-480A-AFAC-DE66DB731C85}" type="presParOf" srcId="{3ABC5308-74D2-491E-9909-2B4DD9A41ADD}" destId="{4E998E3C-3A21-4920-9427-A797909638F8}" srcOrd="9" destOrd="0" presId="urn:microsoft.com/office/officeart/2008/layout/LinedList"/>
    <dgm:cxn modelId="{DD7B1179-5911-4A1B-A315-E9E77A5EBCF4}" type="presParOf" srcId="{4E998E3C-3A21-4920-9427-A797909638F8}" destId="{8325D5BE-FA9C-4B67-A8A3-8CD2FF55470E}" srcOrd="0" destOrd="0" presId="urn:microsoft.com/office/officeart/2008/layout/LinedList"/>
    <dgm:cxn modelId="{2D46ED96-0208-4D40-B363-EBF0EF5D4B8D}" type="presParOf" srcId="{4E998E3C-3A21-4920-9427-A797909638F8}" destId="{B3DD7757-CD7B-4836-BA5B-9429A67587A5}" srcOrd="1" destOrd="0" presId="urn:microsoft.com/office/officeart/2008/layout/LinedList"/>
    <dgm:cxn modelId="{99379C8E-9B9C-4276-84B9-D1F8C4932190}" type="presParOf" srcId="{3ABC5308-74D2-491E-9909-2B4DD9A41ADD}" destId="{C5E1215D-FD9B-44F7-867F-1A846FF2C573}" srcOrd="10" destOrd="0" presId="urn:microsoft.com/office/officeart/2008/layout/LinedList"/>
    <dgm:cxn modelId="{76A12954-BCE9-484C-9182-207BD6D127A2}" type="presParOf" srcId="{3ABC5308-74D2-491E-9909-2B4DD9A41ADD}" destId="{52CFCFEF-485B-4509-BDAD-07AC80A2D197}" srcOrd="11" destOrd="0" presId="urn:microsoft.com/office/officeart/2008/layout/LinedList"/>
    <dgm:cxn modelId="{C8058553-16D4-4DB2-B1A9-7B80485A93E7}" type="presParOf" srcId="{52CFCFEF-485B-4509-BDAD-07AC80A2D197}" destId="{75271DF2-C8B2-4D8B-8899-A9EDB0DB3670}" srcOrd="0" destOrd="0" presId="urn:microsoft.com/office/officeart/2008/layout/LinedList"/>
    <dgm:cxn modelId="{0B58F460-25CE-4ED1-8450-147F679138F1}" type="presParOf" srcId="{52CFCFEF-485B-4509-BDAD-07AC80A2D197}" destId="{E4C0467F-0FD8-4DB1-B529-220AA7F303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9DE2B7-B0DF-4734-9368-697EB3F53F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7834FD-F94A-48D9-8205-72D7F4545003}">
      <dgm:prSet/>
      <dgm:spPr/>
      <dgm:t>
        <a:bodyPr/>
        <a:lstStyle/>
        <a:p>
          <a:r>
            <a:rPr lang="en-US"/>
            <a:t>Déploiement local :</a:t>
          </a:r>
        </a:p>
      </dgm:t>
    </dgm:pt>
    <dgm:pt modelId="{9D06FAEB-1CEE-4EF3-B172-E6856C0C53CB}" type="parTrans" cxnId="{0E976CF9-D6C3-4199-852C-EAA851080387}">
      <dgm:prSet/>
      <dgm:spPr/>
      <dgm:t>
        <a:bodyPr/>
        <a:lstStyle/>
        <a:p>
          <a:endParaRPr lang="en-US"/>
        </a:p>
      </dgm:t>
    </dgm:pt>
    <dgm:pt modelId="{FB61CD9A-D155-4A83-8EBA-E21BFE1985A3}" type="sibTrans" cxnId="{0E976CF9-D6C3-4199-852C-EAA851080387}">
      <dgm:prSet/>
      <dgm:spPr/>
      <dgm:t>
        <a:bodyPr/>
        <a:lstStyle/>
        <a:p>
          <a:endParaRPr lang="en-US"/>
        </a:p>
      </dgm:t>
    </dgm:pt>
    <dgm:pt modelId="{00CF97FC-0FDB-4206-A08B-E95994B421E6}">
      <dgm:prSet/>
      <dgm:spPr/>
      <dgm:t>
        <a:bodyPr/>
        <a:lstStyle/>
        <a:p>
          <a:r>
            <a:rPr lang="en-US"/>
            <a:t>- Installation des dépendances</a:t>
          </a:r>
        </a:p>
      </dgm:t>
    </dgm:pt>
    <dgm:pt modelId="{B6EE9C5E-4DC6-4C25-A0FC-7869C5FB3D3C}" type="parTrans" cxnId="{A4608973-509B-4285-9706-749273ADC4AE}">
      <dgm:prSet/>
      <dgm:spPr/>
      <dgm:t>
        <a:bodyPr/>
        <a:lstStyle/>
        <a:p>
          <a:endParaRPr lang="en-US"/>
        </a:p>
      </dgm:t>
    </dgm:pt>
    <dgm:pt modelId="{301804CD-4595-41D9-B1C2-9C564E5E0162}" type="sibTrans" cxnId="{A4608973-509B-4285-9706-749273ADC4AE}">
      <dgm:prSet/>
      <dgm:spPr/>
      <dgm:t>
        <a:bodyPr/>
        <a:lstStyle/>
        <a:p>
          <a:endParaRPr lang="en-US"/>
        </a:p>
      </dgm:t>
    </dgm:pt>
    <dgm:pt modelId="{537FEB71-E5A6-4180-A291-21F6A537E46C}">
      <dgm:prSet/>
      <dgm:spPr/>
      <dgm:t>
        <a:bodyPr/>
        <a:lstStyle/>
        <a:p>
          <a:r>
            <a:rPr lang="en-US"/>
            <a:t>- Lancement du serveur Flask</a:t>
          </a:r>
        </a:p>
      </dgm:t>
    </dgm:pt>
    <dgm:pt modelId="{06AB0899-AF6A-44EA-8BF1-EA149FF3F315}" type="parTrans" cxnId="{92AE177A-61D9-46A1-A542-3F9799229B98}">
      <dgm:prSet/>
      <dgm:spPr/>
      <dgm:t>
        <a:bodyPr/>
        <a:lstStyle/>
        <a:p>
          <a:endParaRPr lang="en-US"/>
        </a:p>
      </dgm:t>
    </dgm:pt>
    <dgm:pt modelId="{3F62091D-DD0B-426D-B86B-9B6DDB172B5B}" type="sibTrans" cxnId="{92AE177A-61D9-46A1-A542-3F9799229B98}">
      <dgm:prSet/>
      <dgm:spPr/>
      <dgm:t>
        <a:bodyPr/>
        <a:lstStyle/>
        <a:p>
          <a:endParaRPr lang="en-US"/>
        </a:p>
      </dgm:t>
    </dgm:pt>
    <dgm:pt modelId="{CEC7CBD7-B9BB-466C-A35A-E2433B800C1F}">
      <dgm:prSet/>
      <dgm:spPr/>
      <dgm:t>
        <a:bodyPr/>
        <a:lstStyle/>
        <a:p>
          <a:r>
            <a:rPr lang="en-US"/>
            <a:t>- Accès via localhost</a:t>
          </a:r>
        </a:p>
      </dgm:t>
    </dgm:pt>
    <dgm:pt modelId="{058959C8-A58C-4DD6-B0F1-3CC9BF9E45D0}" type="parTrans" cxnId="{ACF0AF9B-A00D-435F-B487-C3C8FF9C8F0A}">
      <dgm:prSet/>
      <dgm:spPr/>
      <dgm:t>
        <a:bodyPr/>
        <a:lstStyle/>
        <a:p>
          <a:endParaRPr lang="en-US"/>
        </a:p>
      </dgm:t>
    </dgm:pt>
    <dgm:pt modelId="{0EC7CD12-C15A-488C-A0E4-E1309085D52D}" type="sibTrans" cxnId="{ACF0AF9B-A00D-435F-B487-C3C8FF9C8F0A}">
      <dgm:prSet/>
      <dgm:spPr/>
      <dgm:t>
        <a:bodyPr/>
        <a:lstStyle/>
        <a:p>
          <a:endParaRPr lang="en-US"/>
        </a:p>
      </dgm:t>
    </dgm:pt>
    <dgm:pt modelId="{EC2C8912-E788-4DEF-AE99-F69DDD1FC1F7}" type="pres">
      <dgm:prSet presAssocID="{7C9DE2B7-B0DF-4734-9368-697EB3F53F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2C02E3-79F7-4B37-89EF-AB02EF92E2EF}" type="pres">
      <dgm:prSet presAssocID="{FF7834FD-F94A-48D9-8205-72D7F4545003}" presName="hierRoot1" presStyleCnt="0"/>
      <dgm:spPr/>
    </dgm:pt>
    <dgm:pt modelId="{E8ED8B8B-AE42-4D11-9E92-08249D81F34F}" type="pres">
      <dgm:prSet presAssocID="{FF7834FD-F94A-48D9-8205-72D7F4545003}" presName="composite" presStyleCnt="0"/>
      <dgm:spPr/>
    </dgm:pt>
    <dgm:pt modelId="{8F73CF07-F307-405B-AEA9-7FE88C16C570}" type="pres">
      <dgm:prSet presAssocID="{FF7834FD-F94A-48D9-8205-72D7F4545003}" presName="background" presStyleLbl="node0" presStyleIdx="0" presStyleCnt="4"/>
      <dgm:spPr/>
    </dgm:pt>
    <dgm:pt modelId="{90D145AB-2455-4CAD-BCA9-067270F7FCAB}" type="pres">
      <dgm:prSet presAssocID="{FF7834FD-F94A-48D9-8205-72D7F4545003}" presName="text" presStyleLbl="fgAcc0" presStyleIdx="0" presStyleCnt="4">
        <dgm:presLayoutVars>
          <dgm:chPref val="3"/>
        </dgm:presLayoutVars>
      </dgm:prSet>
      <dgm:spPr/>
    </dgm:pt>
    <dgm:pt modelId="{8C8A1847-8513-4503-996A-9F27906CC6D2}" type="pres">
      <dgm:prSet presAssocID="{FF7834FD-F94A-48D9-8205-72D7F4545003}" presName="hierChild2" presStyleCnt="0"/>
      <dgm:spPr/>
    </dgm:pt>
    <dgm:pt modelId="{8AA9D692-85FB-4F20-9214-F9E1591B029A}" type="pres">
      <dgm:prSet presAssocID="{00CF97FC-0FDB-4206-A08B-E95994B421E6}" presName="hierRoot1" presStyleCnt="0"/>
      <dgm:spPr/>
    </dgm:pt>
    <dgm:pt modelId="{82708A6E-E035-4425-B66A-89ADA268A32A}" type="pres">
      <dgm:prSet presAssocID="{00CF97FC-0FDB-4206-A08B-E95994B421E6}" presName="composite" presStyleCnt="0"/>
      <dgm:spPr/>
    </dgm:pt>
    <dgm:pt modelId="{DBBCF078-EAFA-4782-A1F2-A6ADA17DEDF2}" type="pres">
      <dgm:prSet presAssocID="{00CF97FC-0FDB-4206-A08B-E95994B421E6}" presName="background" presStyleLbl="node0" presStyleIdx="1" presStyleCnt="4"/>
      <dgm:spPr/>
    </dgm:pt>
    <dgm:pt modelId="{99E891F9-5873-4E71-A6A5-5796036E3F53}" type="pres">
      <dgm:prSet presAssocID="{00CF97FC-0FDB-4206-A08B-E95994B421E6}" presName="text" presStyleLbl="fgAcc0" presStyleIdx="1" presStyleCnt="4">
        <dgm:presLayoutVars>
          <dgm:chPref val="3"/>
        </dgm:presLayoutVars>
      </dgm:prSet>
      <dgm:spPr/>
    </dgm:pt>
    <dgm:pt modelId="{F7A577D0-4B0F-4D34-85D9-2112049D8C92}" type="pres">
      <dgm:prSet presAssocID="{00CF97FC-0FDB-4206-A08B-E95994B421E6}" presName="hierChild2" presStyleCnt="0"/>
      <dgm:spPr/>
    </dgm:pt>
    <dgm:pt modelId="{FC921588-543B-4206-A12D-5FF68841020A}" type="pres">
      <dgm:prSet presAssocID="{537FEB71-E5A6-4180-A291-21F6A537E46C}" presName="hierRoot1" presStyleCnt="0"/>
      <dgm:spPr/>
    </dgm:pt>
    <dgm:pt modelId="{F74D2AEB-2485-4E14-A1B1-4EA04B57DD7B}" type="pres">
      <dgm:prSet presAssocID="{537FEB71-E5A6-4180-A291-21F6A537E46C}" presName="composite" presStyleCnt="0"/>
      <dgm:spPr/>
    </dgm:pt>
    <dgm:pt modelId="{9C853FAE-EF2A-4C24-9079-005BE994F6B6}" type="pres">
      <dgm:prSet presAssocID="{537FEB71-E5A6-4180-A291-21F6A537E46C}" presName="background" presStyleLbl="node0" presStyleIdx="2" presStyleCnt="4"/>
      <dgm:spPr/>
    </dgm:pt>
    <dgm:pt modelId="{2BCC3593-7EF0-4279-9E6D-B0FDE4A9E561}" type="pres">
      <dgm:prSet presAssocID="{537FEB71-E5A6-4180-A291-21F6A537E46C}" presName="text" presStyleLbl="fgAcc0" presStyleIdx="2" presStyleCnt="4">
        <dgm:presLayoutVars>
          <dgm:chPref val="3"/>
        </dgm:presLayoutVars>
      </dgm:prSet>
      <dgm:spPr/>
    </dgm:pt>
    <dgm:pt modelId="{8B4A39F3-5DFE-4FE5-82D0-BCD289BFAF0D}" type="pres">
      <dgm:prSet presAssocID="{537FEB71-E5A6-4180-A291-21F6A537E46C}" presName="hierChild2" presStyleCnt="0"/>
      <dgm:spPr/>
    </dgm:pt>
    <dgm:pt modelId="{5FEA992E-8121-4E9D-AD0E-FEC00572BF77}" type="pres">
      <dgm:prSet presAssocID="{CEC7CBD7-B9BB-466C-A35A-E2433B800C1F}" presName="hierRoot1" presStyleCnt="0"/>
      <dgm:spPr/>
    </dgm:pt>
    <dgm:pt modelId="{71522111-10E9-4EC7-926E-1CA32D43FEB6}" type="pres">
      <dgm:prSet presAssocID="{CEC7CBD7-B9BB-466C-A35A-E2433B800C1F}" presName="composite" presStyleCnt="0"/>
      <dgm:spPr/>
    </dgm:pt>
    <dgm:pt modelId="{A3EC9699-6ED6-419B-A7C6-599DA92D64DE}" type="pres">
      <dgm:prSet presAssocID="{CEC7CBD7-B9BB-466C-A35A-E2433B800C1F}" presName="background" presStyleLbl="node0" presStyleIdx="3" presStyleCnt="4"/>
      <dgm:spPr/>
    </dgm:pt>
    <dgm:pt modelId="{92359AEB-F0E3-456C-96FD-A1C399346842}" type="pres">
      <dgm:prSet presAssocID="{CEC7CBD7-B9BB-466C-A35A-E2433B800C1F}" presName="text" presStyleLbl="fgAcc0" presStyleIdx="3" presStyleCnt="4">
        <dgm:presLayoutVars>
          <dgm:chPref val="3"/>
        </dgm:presLayoutVars>
      </dgm:prSet>
      <dgm:spPr/>
    </dgm:pt>
    <dgm:pt modelId="{94E98616-8E9B-4CCA-AF4B-B2F862967603}" type="pres">
      <dgm:prSet presAssocID="{CEC7CBD7-B9BB-466C-A35A-E2433B800C1F}" presName="hierChild2" presStyleCnt="0"/>
      <dgm:spPr/>
    </dgm:pt>
  </dgm:ptLst>
  <dgm:cxnLst>
    <dgm:cxn modelId="{945B550A-58A7-4E4A-A8FF-BAD13C3F5514}" type="presOf" srcId="{00CF97FC-0FDB-4206-A08B-E95994B421E6}" destId="{99E891F9-5873-4E71-A6A5-5796036E3F53}" srcOrd="0" destOrd="0" presId="urn:microsoft.com/office/officeart/2005/8/layout/hierarchy1"/>
    <dgm:cxn modelId="{64E67D1D-CA76-446F-A37E-44FCCD338422}" type="presOf" srcId="{537FEB71-E5A6-4180-A291-21F6A537E46C}" destId="{2BCC3593-7EF0-4279-9E6D-B0FDE4A9E561}" srcOrd="0" destOrd="0" presId="urn:microsoft.com/office/officeart/2005/8/layout/hierarchy1"/>
    <dgm:cxn modelId="{2E18CD36-3884-464F-8378-7C498290DA5B}" type="presOf" srcId="{FF7834FD-F94A-48D9-8205-72D7F4545003}" destId="{90D145AB-2455-4CAD-BCA9-067270F7FCAB}" srcOrd="0" destOrd="0" presId="urn:microsoft.com/office/officeart/2005/8/layout/hierarchy1"/>
    <dgm:cxn modelId="{A4608973-509B-4285-9706-749273ADC4AE}" srcId="{7C9DE2B7-B0DF-4734-9368-697EB3F53F98}" destId="{00CF97FC-0FDB-4206-A08B-E95994B421E6}" srcOrd="1" destOrd="0" parTransId="{B6EE9C5E-4DC6-4C25-A0FC-7869C5FB3D3C}" sibTransId="{301804CD-4595-41D9-B1C2-9C564E5E0162}"/>
    <dgm:cxn modelId="{92AE177A-61D9-46A1-A542-3F9799229B98}" srcId="{7C9DE2B7-B0DF-4734-9368-697EB3F53F98}" destId="{537FEB71-E5A6-4180-A291-21F6A537E46C}" srcOrd="2" destOrd="0" parTransId="{06AB0899-AF6A-44EA-8BF1-EA149FF3F315}" sibTransId="{3F62091D-DD0B-426D-B86B-9B6DDB172B5B}"/>
    <dgm:cxn modelId="{ACF0AF9B-A00D-435F-B487-C3C8FF9C8F0A}" srcId="{7C9DE2B7-B0DF-4734-9368-697EB3F53F98}" destId="{CEC7CBD7-B9BB-466C-A35A-E2433B800C1F}" srcOrd="3" destOrd="0" parTransId="{058959C8-A58C-4DD6-B0F1-3CC9BF9E45D0}" sibTransId="{0EC7CD12-C15A-488C-A0E4-E1309085D52D}"/>
    <dgm:cxn modelId="{C0C56FDA-7E71-471E-B32C-6D2D0098EC81}" type="presOf" srcId="{7C9DE2B7-B0DF-4734-9368-697EB3F53F98}" destId="{EC2C8912-E788-4DEF-AE99-F69DDD1FC1F7}" srcOrd="0" destOrd="0" presId="urn:microsoft.com/office/officeart/2005/8/layout/hierarchy1"/>
    <dgm:cxn modelId="{0E976CF9-D6C3-4199-852C-EAA851080387}" srcId="{7C9DE2B7-B0DF-4734-9368-697EB3F53F98}" destId="{FF7834FD-F94A-48D9-8205-72D7F4545003}" srcOrd="0" destOrd="0" parTransId="{9D06FAEB-1CEE-4EF3-B172-E6856C0C53CB}" sibTransId="{FB61CD9A-D155-4A83-8EBA-E21BFE1985A3}"/>
    <dgm:cxn modelId="{4602E8FE-52DC-40A6-B42B-E3D257C1DBC9}" type="presOf" srcId="{CEC7CBD7-B9BB-466C-A35A-E2433B800C1F}" destId="{92359AEB-F0E3-456C-96FD-A1C399346842}" srcOrd="0" destOrd="0" presId="urn:microsoft.com/office/officeart/2005/8/layout/hierarchy1"/>
    <dgm:cxn modelId="{A86F7C7E-0F65-475B-B46A-E88C89450C9A}" type="presParOf" srcId="{EC2C8912-E788-4DEF-AE99-F69DDD1FC1F7}" destId="{2C2C02E3-79F7-4B37-89EF-AB02EF92E2EF}" srcOrd="0" destOrd="0" presId="urn:microsoft.com/office/officeart/2005/8/layout/hierarchy1"/>
    <dgm:cxn modelId="{82B2F14A-7A5E-48EB-AFC1-65F73FF90CE4}" type="presParOf" srcId="{2C2C02E3-79F7-4B37-89EF-AB02EF92E2EF}" destId="{E8ED8B8B-AE42-4D11-9E92-08249D81F34F}" srcOrd="0" destOrd="0" presId="urn:microsoft.com/office/officeart/2005/8/layout/hierarchy1"/>
    <dgm:cxn modelId="{C11D4F11-7A08-4E47-8158-ED596F9FC71E}" type="presParOf" srcId="{E8ED8B8B-AE42-4D11-9E92-08249D81F34F}" destId="{8F73CF07-F307-405B-AEA9-7FE88C16C570}" srcOrd="0" destOrd="0" presId="urn:microsoft.com/office/officeart/2005/8/layout/hierarchy1"/>
    <dgm:cxn modelId="{5C31B5C7-9717-44C1-93CA-968BB34C3AA6}" type="presParOf" srcId="{E8ED8B8B-AE42-4D11-9E92-08249D81F34F}" destId="{90D145AB-2455-4CAD-BCA9-067270F7FCAB}" srcOrd="1" destOrd="0" presId="urn:microsoft.com/office/officeart/2005/8/layout/hierarchy1"/>
    <dgm:cxn modelId="{46BE4FF3-C08C-48FB-9212-7C0FFA7F638B}" type="presParOf" srcId="{2C2C02E3-79F7-4B37-89EF-AB02EF92E2EF}" destId="{8C8A1847-8513-4503-996A-9F27906CC6D2}" srcOrd="1" destOrd="0" presId="urn:microsoft.com/office/officeart/2005/8/layout/hierarchy1"/>
    <dgm:cxn modelId="{D28B399F-C6E2-4AF4-A818-32667861468B}" type="presParOf" srcId="{EC2C8912-E788-4DEF-AE99-F69DDD1FC1F7}" destId="{8AA9D692-85FB-4F20-9214-F9E1591B029A}" srcOrd="1" destOrd="0" presId="urn:microsoft.com/office/officeart/2005/8/layout/hierarchy1"/>
    <dgm:cxn modelId="{1838893C-C28D-45AB-86E8-95A5DCAA2788}" type="presParOf" srcId="{8AA9D692-85FB-4F20-9214-F9E1591B029A}" destId="{82708A6E-E035-4425-B66A-89ADA268A32A}" srcOrd="0" destOrd="0" presId="urn:microsoft.com/office/officeart/2005/8/layout/hierarchy1"/>
    <dgm:cxn modelId="{E8E292DE-69C4-44F6-803C-221B5645E312}" type="presParOf" srcId="{82708A6E-E035-4425-B66A-89ADA268A32A}" destId="{DBBCF078-EAFA-4782-A1F2-A6ADA17DEDF2}" srcOrd="0" destOrd="0" presId="urn:microsoft.com/office/officeart/2005/8/layout/hierarchy1"/>
    <dgm:cxn modelId="{26F9EEBC-CCE9-4686-A691-1F0249CE7CC0}" type="presParOf" srcId="{82708A6E-E035-4425-B66A-89ADA268A32A}" destId="{99E891F9-5873-4E71-A6A5-5796036E3F53}" srcOrd="1" destOrd="0" presId="urn:microsoft.com/office/officeart/2005/8/layout/hierarchy1"/>
    <dgm:cxn modelId="{5AD18CD5-EA3B-4BCD-92A5-911B453F3F3B}" type="presParOf" srcId="{8AA9D692-85FB-4F20-9214-F9E1591B029A}" destId="{F7A577D0-4B0F-4D34-85D9-2112049D8C92}" srcOrd="1" destOrd="0" presId="urn:microsoft.com/office/officeart/2005/8/layout/hierarchy1"/>
    <dgm:cxn modelId="{5083ADDD-B2B8-4ACA-8C5B-AED3A28AA581}" type="presParOf" srcId="{EC2C8912-E788-4DEF-AE99-F69DDD1FC1F7}" destId="{FC921588-543B-4206-A12D-5FF68841020A}" srcOrd="2" destOrd="0" presId="urn:microsoft.com/office/officeart/2005/8/layout/hierarchy1"/>
    <dgm:cxn modelId="{CA5B5787-786A-4060-892E-56E101ABF4BE}" type="presParOf" srcId="{FC921588-543B-4206-A12D-5FF68841020A}" destId="{F74D2AEB-2485-4E14-A1B1-4EA04B57DD7B}" srcOrd="0" destOrd="0" presId="urn:microsoft.com/office/officeart/2005/8/layout/hierarchy1"/>
    <dgm:cxn modelId="{42EAC9FC-C7B7-4FB1-B7E6-AFB565D729E7}" type="presParOf" srcId="{F74D2AEB-2485-4E14-A1B1-4EA04B57DD7B}" destId="{9C853FAE-EF2A-4C24-9079-005BE994F6B6}" srcOrd="0" destOrd="0" presId="urn:microsoft.com/office/officeart/2005/8/layout/hierarchy1"/>
    <dgm:cxn modelId="{E45C5385-D744-4F19-A432-BCDC046DF12F}" type="presParOf" srcId="{F74D2AEB-2485-4E14-A1B1-4EA04B57DD7B}" destId="{2BCC3593-7EF0-4279-9E6D-B0FDE4A9E561}" srcOrd="1" destOrd="0" presId="urn:microsoft.com/office/officeart/2005/8/layout/hierarchy1"/>
    <dgm:cxn modelId="{CA08C5F3-3F34-4B4E-9ECB-BD0E1D1C1715}" type="presParOf" srcId="{FC921588-543B-4206-A12D-5FF68841020A}" destId="{8B4A39F3-5DFE-4FE5-82D0-BCD289BFAF0D}" srcOrd="1" destOrd="0" presId="urn:microsoft.com/office/officeart/2005/8/layout/hierarchy1"/>
    <dgm:cxn modelId="{A5B57C59-33BB-454A-A691-BE5758D1BF49}" type="presParOf" srcId="{EC2C8912-E788-4DEF-AE99-F69DDD1FC1F7}" destId="{5FEA992E-8121-4E9D-AD0E-FEC00572BF77}" srcOrd="3" destOrd="0" presId="urn:microsoft.com/office/officeart/2005/8/layout/hierarchy1"/>
    <dgm:cxn modelId="{86766F55-D5AF-4371-B6B2-E7766A3DF08E}" type="presParOf" srcId="{5FEA992E-8121-4E9D-AD0E-FEC00572BF77}" destId="{71522111-10E9-4EC7-926E-1CA32D43FEB6}" srcOrd="0" destOrd="0" presId="urn:microsoft.com/office/officeart/2005/8/layout/hierarchy1"/>
    <dgm:cxn modelId="{7E04CB29-C6F4-4383-A7C3-34F1F992021E}" type="presParOf" srcId="{71522111-10E9-4EC7-926E-1CA32D43FEB6}" destId="{A3EC9699-6ED6-419B-A7C6-599DA92D64DE}" srcOrd="0" destOrd="0" presId="urn:microsoft.com/office/officeart/2005/8/layout/hierarchy1"/>
    <dgm:cxn modelId="{58181A4D-A534-4B6F-9738-1C8AB86C3407}" type="presParOf" srcId="{71522111-10E9-4EC7-926E-1CA32D43FEB6}" destId="{92359AEB-F0E3-456C-96FD-A1C399346842}" srcOrd="1" destOrd="0" presId="urn:microsoft.com/office/officeart/2005/8/layout/hierarchy1"/>
    <dgm:cxn modelId="{87A637D7-3F5D-469E-805F-CF9282FB1F78}" type="presParOf" srcId="{5FEA992E-8121-4E9D-AD0E-FEC00572BF77}" destId="{94E98616-8E9B-4CCA-AF4B-B2F8629676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B344D3-2ACA-48DD-8E30-007A7FE59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1BAE6EC-08DC-403F-9AD0-7D427222C2DD}">
      <dgm:prSet/>
      <dgm:spPr/>
      <dgm:t>
        <a:bodyPr/>
        <a:lstStyle/>
        <a:p>
          <a:r>
            <a:rPr lang="fr-FR"/>
            <a:t>Déploiement sur Heroku :</a:t>
          </a:r>
          <a:endParaRPr lang="en-US"/>
        </a:p>
      </dgm:t>
    </dgm:pt>
    <dgm:pt modelId="{0F4D08CE-6134-46CB-80C6-0E59230C20E3}" type="parTrans" cxnId="{9372780C-D943-4ECF-BEF0-07101771FDC2}">
      <dgm:prSet/>
      <dgm:spPr/>
      <dgm:t>
        <a:bodyPr/>
        <a:lstStyle/>
        <a:p>
          <a:endParaRPr lang="en-US"/>
        </a:p>
      </dgm:t>
    </dgm:pt>
    <dgm:pt modelId="{E25B390C-BAA1-424B-B2B8-4C9B58F874B0}" type="sibTrans" cxnId="{9372780C-D943-4ECF-BEF0-07101771FDC2}">
      <dgm:prSet/>
      <dgm:spPr/>
      <dgm:t>
        <a:bodyPr/>
        <a:lstStyle/>
        <a:p>
          <a:endParaRPr lang="en-US"/>
        </a:p>
      </dgm:t>
    </dgm:pt>
    <dgm:pt modelId="{2B0DF50A-3845-43A7-8D95-D8EAAED2AB6E}">
      <dgm:prSet/>
      <dgm:spPr/>
      <dgm:t>
        <a:bodyPr/>
        <a:lstStyle/>
        <a:p>
          <a:r>
            <a:rPr lang="fr-FR"/>
            <a:t>- Création de l'application sur Heroku</a:t>
          </a:r>
          <a:endParaRPr lang="en-US"/>
        </a:p>
      </dgm:t>
    </dgm:pt>
    <dgm:pt modelId="{27E6D6FB-4EF6-4CAD-A54A-5A0519B0656D}" type="parTrans" cxnId="{50F3A674-56F8-4320-AE9B-85F61B326204}">
      <dgm:prSet/>
      <dgm:spPr/>
      <dgm:t>
        <a:bodyPr/>
        <a:lstStyle/>
        <a:p>
          <a:endParaRPr lang="en-US"/>
        </a:p>
      </dgm:t>
    </dgm:pt>
    <dgm:pt modelId="{0AD2AD06-F897-4FF9-94BC-CA0D02694D05}" type="sibTrans" cxnId="{50F3A674-56F8-4320-AE9B-85F61B326204}">
      <dgm:prSet/>
      <dgm:spPr/>
      <dgm:t>
        <a:bodyPr/>
        <a:lstStyle/>
        <a:p>
          <a:endParaRPr lang="en-US"/>
        </a:p>
      </dgm:t>
    </dgm:pt>
    <dgm:pt modelId="{4A6F5BBD-C917-4923-B591-5C52129A964D}">
      <dgm:prSet/>
      <dgm:spPr/>
      <dgm:t>
        <a:bodyPr/>
        <a:lstStyle/>
        <a:p>
          <a:r>
            <a:rPr lang="fr-FR"/>
            <a:t>- Configuration CI/CD via GitHub</a:t>
          </a:r>
          <a:endParaRPr lang="en-US"/>
        </a:p>
      </dgm:t>
    </dgm:pt>
    <dgm:pt modelId="{CD9758E6-5DDB-459E-A528-E97509DEBF75}" type="parTrans" cxnId="{3E9E6970-7D66-4202-A0DC-43E3C928159C}">
      <dgm:prSet/>
      <dgm:spPr/>
      <dgm:t>
        <a:bodyPr/>
        <a:lstStyle/>
        <a:p>
          <a:endParaRPr lang="en-US"/>
        </a:p>
      </dgm:t>
    </dgm:pt>
    <dgm:pt modelId="{BFBCA872-E945-4868-BDED-4C8AFC318674}" type="sibTrans" cxnId="{3E9E6970-7D66-4202-A0DC-43E3C928159C}">
      <dgm:prSet/>
      <dgm:spPr/>
      <dgm:t>
        <a:bodyPr/>
        <a:lstStyle/>
        <a:p>
          <a:endParaRPr lang="en-US"/>
        </a:p>
      </dgm:t>
    </dgm:pt>
    <dgm:pt modelId="{FADCCDE4-4E98-4AFC-BE55-2332485BF37D}" type="pres">
      <dgm:prSet presAssocID="{EAB344D3-2ACA-48DD-8E30-007A7FE59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239850-F794-41B8-9707-BC35BAFC42C4}" type="pres">
      <dgm:prSet presAssocID="{E1BAE6EC-08DC-403F-9AD0-7D427222C2DD}" presName="hierRoot1" presStyleCnt="0"/>
      <dgm:spPr/>
    </dgm:pt>
    <dgm:pt modelId="{27E77449-7DBF-407B-B287-1E1A74D039AF}" type="pres">
      <dgm:prSet presAssocID="{E1BAE6EC-08DC-403F-9AD0-7D427222C2DD}" presName="composite" presStyleCnt="0"/>
      <dgm:spPr/>
    </dgm:pt>
    <dgm:pt modelId="{0286B2EA-68EB-466C-BD0C-6F697BB1CC06}" type="pres">
      <dgm:prSet presAssocID="{E1BAE6EC-08DC-403F-9AD0-7D427222C2DD}" presName="background" presStyleLbl="node0" presStyleIdx="0" presStyleCnt="3"/>
      <dgm:spPr/>
    </dgm:pt>
    <dgm:pt modelId="{EE3C96E1-C49F-4603-9E73-D7BA802D266B}" type="pres">
      <dgm:prSet presAssocID="{E1BAE6EC-08DC-403F-9AD0-7D427222C2DD}" presName="text" presStyleLbl="fgAcc0" presStyleIdx="0" presStyleCnt="3">
        <dgm:presLayoutVars>
          <dgm:chPref val="3"/>
        </dgm:presLayoutVars>
      </dgm:prSet>
      <dgm:spPr/>
    </dgm:pt>
    <dgm:pt modelId="{47B433C9-2241-43AA-8108-D6AE371A78EC}" type="pres">
      <dgm:prSet presAssocID="{E1BAE6EC-08DC-403F-9AD0-7D427222C2DD}" presName="hierChild2" presStyleCnt="0"/>
      <dgm:spPr/>
    </dgm:pt>
    <dgm:pt modelId="{DF1C11D4-155B-4758-94D4-9BB7DAC657C5}" type="pres">
      <dgm:prSet presAssocID="{2B0DF50A-3845-43A7-8D95-D8EAAED2AB6E}" presName="hierRoot1" presStyleCnt="0"/>
      <dgm:spPr/>
    </dgm:pt>
    <dgm:pt modelId="{6525B274-ED92-45D8-9570-FFA3ABD6BA34}" type="pres">
      <dgm:prSet presAssocID="{2B0DF50A-3845-43A7-8D95-D8EAAED2AB6E}" presName="composite" presStyleCnt="0"/>
      <dgm:spPr/>
    </dgm:pt>
    <dgm:pt modelId="{4B972CD8-C807-4139-8EBF-4B964FC0653C}" type="pres">
      <dgm:prSet presAssocID="{2B0DF50A-3845-43A7-8D95-D8EAAED2AB6E}" presName="background" presStyleLbl="node0" presStyleIdx="1" presStyleCnt="3"/>
      <dgm:spPr/>
    </dgm:pt>
    <dgm:pt modelId="{4A93F953-F114-4D52-AFC0-3A8B75B71287}" type="pres">
      <dgm:prSet presAssocID="{2B0DF50A-3845-43A7-8D95-D8EAAED2AB6E}" presName="text" presStyleLbl="fgAcc0" presStyleIdx="1" presStyleCnt="3">
        <dgm:presLayoutVars>
          <dgm:chPref val="3"/>
        </dgm:presLayoutVars>
      </dgm:prSet>
      <dgm:spPr/>
    </dgm:pt>
    <dgm:pt modelId="{D07DE963-CC1E-4CB3-8067-ED89FFDC2723}" type="pres">
      <dgm:prSet presAssocID="{2B0DF50A-3845-43A7-8D95-D8EAAED2AB6E}" presName="hierChild2" presStyleCnt="0"/>
      <dgm:spPr/>
    </dgm:pt>
    <dgm:pt modelId="{D654EB52-094B-434F-BB69-629FE49A4004}" type="pres">
      <dgm:prSet presAssocID="{4A6F5BBD-C917-4923-B591-5C52129A964D}" presName="hierRoot1" presStyleCnt="0"/>
      <dgm:spPr/>
    </dgm:pt>
    <dgm:pt modelId="{7AD6954F-3B39-41D8-A317-D7510EE82BA9}" type="pres">
      <dgm:prSet presAssocID="{4A6F5BBD-C917-4923-B591-5C52129A964D}" presName="composite" presStyleCnt="0"/>
      <dgm:spPr/>
    </dgm:pt>
    <dgm:pt modelId="{CBC46A21-B704-41DE-B0F8-CB6B70035A5F}" type="pres">
      <dgm:prSet presAssocID="{4A6F5BBD-C917-4923-B591-5C52129A964D}" presName="background" presStyleLbl="node0" presStyleIdx="2" presStyleCnt="3"/>
      <dgm:spPr/>
    </dgm:pt>
    <dgm:pt modelId="{9A84F7EA-4FAE-4900-B721-7BF850C01E7F}" type="pres">
      <dgm:prSet presAssocID="{4A6F5BBD-C917-4923-B591-5C52129A964D}" presName="text" presStyleLbl="fgAcc0" presStyleIdx="2" presStyleCnt="3">
        <dgm:presLayoutVars>
          <dgm:chPref val="3"/>
        </dgm:presLayoutVars>
      </dgm:prSet>
      <dgm:spPr/>
    </dgm:pt>
    <dgm:pt modelId="{CCCE9728-B4B1-43E5-A382-32898DB0E531}" type="pres">
      <dgm:prSet presAssocID="{4A6F5BBD-C917-4923-B591-5C52129A964D}" presName="hierChild2" presStyleCnt="0"/>
      <dgm:spPr/>
    </dgm:pt>
  </dgm:ptLst>
  <dgm:cxnLst>
    <dgm:cxn modelId="{9372780C-D943-4ECF-BEF0-07101771FDC2}" srcId="{EAB344D3-2ACA-48DD-8E30-007A7FE59052}" destId="{E1BAE6EC-08DC-403F-9AD0-7D427222C2DD}" srcOrd="0" destOrd="0" parTransId="{0F4D08CE-6134-46CB-80C6-0E59230C20E3}" sibTransId="{E25B390C-BAA1-424B-B2B8-4C9B58F874B0}"/>
    <dgm:cxn modelId="{E83E3B15-0187-4F59-8AEC-C02B2138D68B}" type="presOf" srcId="{4A6F5BBD-C917-4923-B591-5C52129A964D}" destId="{9A84F7EA-4FAE-4900-B721-7BF850C01E7F}" srcOrd="0" destOrd="0" presId="urn:microsoft.com/office/officeart/2005/8/layout/hierarchy1"/>
    <dgm:cxn modelId="{E5B03E5D-F234-49FA-BB81-E6BA48EB5981}" type="presOf" srcId="{EAB344D3-2ACA-48DD-8E30-007A7FE59052}" destId="{FADCCDE4-4E98-4AFC-BE55-2332485BF37D}" srcOrd="0" destOrd="0" presId="urn:microsoft.com/office/officeart/2005/8/layout/hierarchy1"/>
    <dgm:cxn modelId="{3E9E6970-7D66-4202-A0DC-43E3C928159C}" srcId="{EAB344D3-2ACA-48DD-8E30-007A7FE59052}" destId="{4A6F5BBD-C917-4923-B591-5C52129A964D}" srcOrd="2" destOrd="0" parTransId="{CD9758E6-5DDB-459E-A528-E97509DEBF75}" sibTransId="{BFBCA872-E945-4868-BDED-4C8AFC318674}"/>
    <dgm:cxn modelId="{50F3A674-56F8-4320-AE9B-85F61B326204}" srcId="{EAB344D3-2ACA-48DD-8E30-007A7FE59052}" destId="{2B0DF50A-3845-43A7-8D95-D8EAAED2AB6E}" srcOrd="1" destOrd="0" parTransId="{27E6D6FB-4EF6-4CAD-A54A-5A0519B0656D}" sibTransId="{0AD2AD06-F897-4FF9-94BC-CA0D02694D05}"/>
    <dgm:cxn modelId="{B9F5ACA9-11F4-45A9-BE74-0FBB735E2887}" type="presOf" srcId="{E1BAE6EC-08DC-403F-9AD0-7D427222C2DD}" destId="{EE3C96E1-C49F-4603-9E73-D7BA802D266B}" srcOrd="0" destOrd="0" presId="urn:microsoft.com/office/officeart/2005/8/layout/hierarchy1"/>
    <dgm:cxn modelId="{5FA329B1-D44C-4FD2-A72D-6644553AB13F}" type="presOf" srcId="{2B0DF50A-3845-43A7-8D95-D8EAAED2AB6E}" destId="{4A93F953-F114-4D52-AFC0-3A8B75B71287}" srcOrd="0" destOrd="0" presId="urn:microsoft.com/office/officeart/2005/8/layout/hierarchy1"/>
    <dgm:cxn modelId="{4C390519-04C5-4BDE-BCE8-BAC8C0479634}" type="presParOf" srcId="{FADCCDE4-4E98-4AFC-BE55-2332485BF37D}" destId="{F7239850-F794-41B8-9707-BC35BAFC42C4}" srcOrd="0" destOrd="0" presId="urn:microsoft.com/office/officeart/2005/8/layout/hierarchy1"/>
    <dgm:cxn modelId="{EF0C851A-2744-4E49-85BF-34C1204A325E}" type="presParOf" srcId="{F7239850-F794-41B8-9707-BC35BAFC42C4}" destId="{27E77449-7DBF-407B-B287-1E1A74D039AF}" srcOrd="0" destOrd="0" presId="urn:microsoft.com/office/officeart/2005/8/layout/hierarchy1"/>
    <dgm:cxn modelId="{768067C2-0F60-45BC-A211-24F87E056A95}" type="presParOf" srcId="{27E77449-7DBF-407B-B287-1E1A74D039AF}" destId="{0286B2EA-68EB-466C-BD0C-6F697BB1CC06}" srcOrd="0" destOrd="0" presId="urn:microsoft.com/office/officeart/2005/8/layout/hierarchy1"/>
    <dgm:cxn modelId="{BA079A6B-BD9B-4926-9952-A0F20FBED77E}" type="presParOf" srcId="{27E77449-7DBF-407B-B287-1E1A74D039AF}" destId="{EE3C96E1-C49F-4603-9E73-D7BA802D266B}" srcOrd="1" destOrd="0" presId="urn:microsoft.com/office/officeart/2005/8/layout/hierarchy1"/>
    <dgm:cxn modelId="{3DF7C470-C923-4113-8029-8579A7009FD3}" type="presParOf" srcId="{F7239850-F794-41B8-9707-BC35BAFC42C4}" destId="{47B433C9-2241-43AA-8108-D6AE371A78EC}" srcOrd="1" destOrd="0" presId="urn:microsoft.com/office/officeart/2005/8/layout/hierarchy1"/>
    <dgm:cxn modelId="{8E22CBA8-1B04-4CCF-8539-9CFCB229920D}" type="presParOf" srcId="{FADCCDE4-4E98-4AFC-BE55-2332485BF37D}" destId="{DF1C11D4-155B-4758-94D4-9BB7DAC657C5}" srcOrd="1" destOrd="0" presId="urn:microsoft.com/office/officeart/2005/8/layout/hierarchy1"/>
    <dgm:cxn modelId="{9C29CAF3-7EC5-49A9-9CEE-2B4A5B91592A}" type="presParOf" srcId="{DF1C11D4-155B-4758-94D4-9BB7DAC657C5}" destId="{6525B274-ED92-45D8-9570-FFA3ABD6BA34}" srcOrd="0" destOrd="0" presId="urn:microsoft.com/office/officeart/2005/8/layout/hierarchy1"/>
    <dgm:cxn modelId="{C03735A6-BB4C-43C6-9A33-06376AD91351}" type="presParOf" srcId="{6525B274-ED92-45D8-9570-FFA3ABD6BA34}" destId="{4B972CD8-C807-4139-8EBF-4B964FC0653C}" srcOrd="0" destOrd="0" presId="urn:microsoft.com/office/officeart/2005/8/layout/hierarchy1"/>
    <dgm:cxn modelId="{3EC77B0A-D688-4911-85B9-395E83F445DC}" type="presParOf" srcId="{6525B274-ED92-45D8-9570-FFA3ABD6BA34}" destId="{4A93F953-F114-4D52-AFC0-3A8B75B71287}" srcOrd="1" destOrd="0" presId="urn:microsoft.com/office/officeart/2005/8/layout/hierarchy1"/>
    <dgm:cxn modelId="{E4AE4F82-8920-4FAF-9DFF-E7FF5A779E6D}" type="presParOf" srcId="{DF1C11D4-155B-4758-94D4-9BB7DAC657C5}" destId="{D07DE963-CC1E-4CB3-8067-ED89FFDC2723}" srcOrd="1" destOrd="0" presId="urn:microsoft.com/office/officeart/2005/8/layout/hierarchy1"/>
    <dgm:cxn modelId="{AC4D87D9-2290-43F5-B42D-1C9BE23DB8A0}" type="presParOf" srcId="{FADCCDE4-4E98-4AFC-BE55-2332485BF37D}" destId="{D654EB52-094B-434F-BB69-629FE49A4004}" srcOrd="2" destOrd="0" presId="urn:microsoft.com/office/officeart/2005/8/layout/hierarchy1"/>
    <dgm:cxn modelId="{1CD22DA0-899E-4195-B7FC-5F6B97B458E7}" type="presParOf" srcId="{D654EB52-094B-434F-BB69-629FE49A4004}" destId="{7AD6954F-3B39-41D8-A317-D7510EE82BA9}" srcOrd="0" destOrd="0" presId="urn:microsoft.com/office/officeart/2005/8/layout/hierarchy1"/>
    <dgm:cxn modelId="{A84AE609-B216-46FD-934F-25AEA0EBFCB6}" type="presParOf" srcId="{7AD6954F-3B39-41D8-A317-D7510EE82BA9}" destId="{CBC46A21-B704-41DE-B0F8-CB6B70035A5F}" srcOrd="0" destOrd="0" presId="urn:microsoft.com/office/officeart/2005/8/layout/hierarchy1"/>
    <dgm:cxn modelId="{547145F2-1521-480D-A18D-A5E65310BE4F}" type="presParOf" srcId="{7AD6954F-3B39-41D8-A317-D7510EE82BA9}" destId="{9A84F7EA-4FAE-4900-B721-7BF850C01E7F}" srcOrd="1" destOrd="0" presId="urn:microsoft.com/office/officeart/2005/8/layout/hierarchy1"/>
    <dgm:cxn modelId="{10C2D416-86FE-45BC-A381-8BB1268B6CA1}" type="presParOf" srcId="{D654EB52-094B-434F-BB69-629FE49A4004}" destId="{CCCE9728-B4B1-43E5-A382-32898DB0E5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AA558-E69A-4081-820F-523E44ACD091}">
      <dsp:nvSpPr>
        <dsp:cNvPr id="0" name=""/>
        <dsp:cNvSpPr/>
      </dsp:nvSpPr>
      <dsp:spPr>
        <a:xfrm>
          <a:off x="0" y="31823"/>
          <a:ext cx="4690291" cy="16084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Projet développé par :</a:t>
          </a:r>
          <a:endParaRPr lang="en-US" sz="2900" kern="1200"/>
        </a:p>
      </dsp:txBody>
      <dsp:txXfrm>
        <a:off x="78520" y="110343"/>
        <a:ext cx="4533251" cy="1451454"/>
      </dsp:txXfrm>
    </dsp:sp>
    <dsp:sp modelId="{336233F6-B0EE-4809-BC50-B77F70EC1D59}">
      <dsp:nvSpPr>
        <dsp:cNvPr id="0" name=""/>
        <dsp:cNvSpPr/>
      </dsp:nvSpPr>
      <dsp:spPr>
        <a:xfrm>
          <a:off x="0" y="1723837"/>
          <a:ext cx="4690291" cy="160849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Amine Alami, Hamza El Bakkali, Zine Fahd, Mohamed El Amine Rbii</a:t>
          </a:r>
          <a:endParaRPr lang="en-US" sz="2900" kern="1200"/>
        </a:p>
      </dsp:txBody>
      <dsp:txXfrm>
        <a:off x="78520" y="1802357"/>
        <a:ext cx="4533251" cy="1451454"/>
      </dsp:txXfrm>
    </dsp:sp>
    <dsp:sp modelId="{71D3FC83-185B-40CA-88AB-FC0B917BAEB6}">
      <dsp:nvSpPr>
        <dsp:cNvPr id="0" name=""/>
        <dsp:cNvSpPr/>
      </dsp:nvSpPr>
      <dsp:spPr>
        <a:xfrm>
          <a:off x="0" y="3415852"/>
          <a:ext cx="4690291" cy="160849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Date : 12 Janvier 2025</a:t>
          </a:r>
          <a:endParaRPr lang="en-US" sz="2900" kern="1200" dirty="0"/>
        </a:p>
      </dsp:txBody>
      <dsp:txXfrm>
        <a:off x="78520" y="3494372"/>
        <a:ext cx="4533251" cy="14514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6FA34-235D-470E-9AB7-CBFD07F94DC6}">
      <dsp:nvSpPr>
        <dsp:cNvPr id="0" name=""/>
        <dsp:cNvSpPr/>
      </dsp:nvSpPr>
      <dsp:spPr>
        <a:xfrm>
          <a:off x="0" y="1193"/>
          <a:ext cx="8195871" cy="508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53948-A684-4FCD-8055-FDF20FC9D2A4}">
      <dsp:nvSpPr>
        <dsp:cNvPr id="0" name=""/>
        <dsp:cNvSpPr/>
      </dsp:nvSpPr>
      <dsp:spPr>
        <a:xfrm>
          <a:off x="153837" y="115618"/>
          <a:ext cx="279704" cy="27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B47B-89AA-4F10-9EC6-E27B54F6EFDF}">
      <dsp:nvSpPr>
        <dsp:cNvPr id="0" name=""/>
        <dsp:cNvSpPr/>
      </dsp:nvSpPr>
      <dsp:spPr>
        <a:xfrm>
          <a:off x="587380" y="1193"/>
          <a:ext cx="7608490" cy="508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2" tIns="53822" rIns="53822" bIns="5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Solutions similaires :</a:t>
          </a:r>
          <a:endParaRPr lang="en-US" sz="1900" kern="1200"/>
        </a:p>
      </dsp:txBody>
      <dsp:txXfrm>
        <a:off x="587380" y="1193"/>
        <a:ext cx="7608490" cy="508554"/>
      </dsp:txXfrm>
    </dsp:sp>
    <dsp:sp modelId="{AA20EF98-B442-4BF3-BB49-EB62F4AFC7D9}">
      <dsp:nvSpPr>
        <dsp:cNvPr id="0" name=""/>
        <dsp:cNvSpPr/>
      </dsp:nvSpPr>
      <dsp:spPr>
        <a:xfrm>
          <a:off x="0" y="636886"/>
          <a:ext cx="8195871" cy="508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B2BE0-65A9-4732-AB1B-5CD9918DDC67}">
      <dsp:nvSpPr>
        <dsp:cNvPr id="0" name=""/>
        <dsp:cNvSpPr/>
      </dsp:nvSpPr>
      <dsp:spPr>
        <a:xfrm>
          <a:off x="153837" y="751310"/>
          <a:ext cx="279704" cy="27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70519-560C-4398-9974-3B8E43CB4E59}">
      <dsp:nvSpPr>
        <dsp:cNvPr id="0" name=""/>
        <dsp:cNvSpPr/>
      </dsp:nvSpPr>
      <dsp:spPr>
        <a:xfrm>
          <a:off x="587380" y="636886"/>
          <a:ext cx="7608490" cy="508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2" tIns="53822" rIns="53822" bIns="5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- DoNotPay : Assistant juridique pour anglophones</a:t>
          </a:r>
          <a:endParaRPr lang="en-US" sz="1900" kern="1200"/>
        </a:p>
      </dsp:txBody>
      <dsp:txXfrm>
        <a:off x="587380" y="636886"/>
        <a:ext cx="7608490" cy="508554"/>
      </dsp:txXfrm>
    </dsp:sp>
    <dsp:sp modelId="{CFBCE47B-1938-4D86-A902-5929957ED650}">
      <dsp:nvSpPr>
        <dsp:cNvPr id="0" name=""/>
        <dsp:cNvSpPr/>
      </dsp:nvSpPr>
      <dsp:spPr>
        <a:xfrm>
          <a:off x="0" y="1272579"/>
          <a:ext cx="8195871" cy="508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A02D3-DAEA-468B-B97E-0BF26456AEFE}">
      <dsp:nvSpPr>
        <dsp:cNvPr id="0" name=""/>
        <dsp:cNvSpPr/>
      </dsp:nvSpPr>
      <dsp:spPr>
        <a:xfrm>
          <a:off x="153837" y="1387003"/>
          <a:ext cx="279704" cy="27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EB835-B84A-4D02-8F4E-31BC4279719B}">
      <dsp:nvSpPr>
        <dsp:cNvPr id="0" name=""/>
        <dsp:cNvSpPr/>
      </dsp:nvSpPr>
      <dsp:spPr>
        <a:xfrm>
          <a:off x="587380" y="1272579"/>
          <a:ext cx="7608490" cy="508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2" tIns="53822" rIns="53822" bIns="5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- Legal Robot : Explications juridiques commerciales</a:t>
          </a:r>
          <a:endParaRPr lang="en-US" sz="1900" kern="1200"/>
        </a:p>
      </dsp:txBody>
      <dsp:txXfrm>
        <a:off x="587380" y="1272579"/>
        <a:ext cx="7608490" cy="508554"/>
      </dsp:txXfrm>
    </dsp:sp>
    <dsp:sp modelId="{9BE778B4-084F-4A36-AE56-924AB8525D93}">
      <dsp:nvSpPr>
        <dsp:cNvPr id="0" name=""/>
        <dsp:cNvSpPr/>
      </dsp:nvSpPr>
      <dsp:spPr>
        <a:xfrm>
          <a:off x="0" y="1908271"/>
          <a:ext cx="8195871" cy="508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904E3-2C6B-4B0E-A035-040835DDEBD7}">
      <dsp:nvSpPr>
        <dsp:cNvPr id="0" name=""/>
        <dsp:cNvSpPr/>
      </dsp:nvSpPr>
      <dsp:spPr>
        <a:xfrm>
          <a:off x="153837" y="2022696"/>
          <a:ext cx="279704" cy="27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C2024-0ED0-431E-93AC-ACA3ECF1DF2C}">
      <dsp:nvSpPr>
        <dsp:cNvPr id="0" name=""/>
        <dsp:cNvSpPr/>
      </dsp:nvSpPr>
      <dsp:spPr>
        <a:xfrm>
          <a:off x="587380" y="1908271"/>
          <a:ext cx="7608490" cy="508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2" tIns="53822" rIns="53822" bIns="5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Valeur ajoutée de Legal Assistant :</a:t>
          </a:r>
          <a:endParaRPr lang="en-US" sz="1900" kern="1200"/>
        </a:p>
      </dsp:txBody>
      <dsp:txXfrm>
        <a:off x="587380" y="1908271"/>
        <a:ext cx="7608490" cy="508554"/>
      </dsp:txXfrm>
    </dsp:sp>
    <dsp:sp modelId="{9ADF705B-E208-4566-A7EC-08D7D260C494}">
      <dsp:nvSpPr>
        <dsp:cNvPr id="0" name=""/>
        <dsp:cNvSpPr/>
      </dsp:nvSpPr>
      <dsp:spPr>
        <a:xfrm>
          <a:off x="0" y="2543964"/>
          <a:ext cx="8195871" cy="508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1EB13-71C5-44E7-A8CA-D104DF115CB5}">
      <dsp:nvSpPr>
        <dsp:cNvPr id="0" name=""/>
        <dsp:cNvSpPr/>
      </dsp:nvSpPr>
      <dsp:spPr>
        <a:xfrm>
          <a:off x="153837" y="2658389"/>
          <a:ext cx="279704" cy="2797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B5D64-D824-47E1-A64F-A44D9769E1D8}">
      <dsp:nvSpPr>
        <dsp:cNvPr id="0" name=""/>
        <dsp:cNvSpPr/>
      </dsp:nvSpPr>
      <dsp:spPr>
        <a:xfrm>
          <a:off x="587380" y="2543964"/>
          <a:ext cx="7608490" cy="508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2" tIns="53822" rIns="53822" bIns="5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- Personnalisation locale (documents marocains)</a:t>
          </a:r>
          <a:endParaRPr lang="en-US" sz="1900" kern="1200"/>
        </a:p>
      </dsp:txBody>
      <dsp:txXfrm>
        <a:off x="587380" y="2543964"/>
        <a:ext cx="7608490" cy="508554"/>
      </dsp:txXfrm>
    </dsp:sp>
    <dsp:sp modelId="{8A2D3E4C-E4A6-4968-BE3E-05D280919409}">
      <dsp:nvSpPr>
        <dsp:cNvPr id="0" name=""/>
        <dsp:cNvSpPr/>
      </dsp:nvSpPr>
      <dsp:spPr>
        <a:xfrm>
          <a:off x="0" y="3179657"/>
          <a:ext cx="8195871" cy="508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CC8EC-284A-406C-829D-5CD7B714EFD2}">
      <dsp:nvSpPr>
        <dsp:cNvPr id="0" name=""/>
        <dsp:cNvSpPr/>
      </dsp:nvSpPr>
      <dsp:spPr>
        <a:xfrm>
          <a:off x="153837" y="3294082"/>
          <a:ext cx="279704" cy="2797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1D31A-00C4-4E52-97AE-6D4DC20FA47B}">
      <dsp:nvSpPr>
        <dsp:cNvPr id="0" name=""/>
        <dsp:cNvSpPr/>
      </dsp:nvSpPr>
      <dsp:spPr>
        <a:xfrm>
          <a:off x="587380" y="3179657"/>
          <a:ext cx="7608490" cy="508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2" tIns="53822" rIns="53822" bIns="5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- Gratuit et open source</a:t>
          </a:r>
          <a:endParaRPr lang="en-US" sz="1900" kern="1200"/>
        </a:p>
      </dsp:txBody>
      <dsp:txXfrm>
        <a:off x="587380" y="3179657"/>
        <a:ext cx="7608490" cy="508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7CC34-5F0F-4C92-9AB9-B964FE7D8021}">
      <dsp:nvSpPr>
        <dsp:cNvPr id="0" name=""/>
        <dsp:cNvSpPr/>
      </dsp:nvSpPr>
      <dsp:spPr>
        <a:xfrm>
          <a:off x="1000" y="674149"/>
          <a:ext cx="3901842" cy="23411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 projet Legal Assistant vise à fournir des réponses juridiques précises en utilisant l'intelligence artificielle.</a:t>
          </a:r>
        </a:p>
      </dsp:txBody>
      <dsp:txXfrm>
        <a:off x="1000" y="674149"/>
        <a:ext cx="3901842" cy="2341105"/>
      </dsp:txXfrm>
    </dsp:sp>
    <dsp:sp modelId="{197820E9-E1C0-49D1-B4ED-E017F1BAC7A1}">
      <dsp:nvSpPr>
        <dsp:cNvPr id="0" name=""/>
        <dsp:cNvSpPr/>
      </dsp:nvSpPr>
      <dsp:spPr>
        <a:xfrm>
          <a:off x="4293027" y="674149"/>
          <a:ext cx="3901842" cy="234110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Objectif : Simplifier l'accès aux informations juridiques et réduire les coûts associés.</a:t>
          </a:r>
        </a:p>
      </dsp:txBody>
      <dsp:txXfrm>
        <a:off x="4293027" y="674149"/>
        <a:ext cx="3901842" cy="2341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566A4-F2BE-4915-86F3-A7F59DE90ED2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AA54E-D475-47C4-8968-A04B0C74EA22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Début des années 1950 : Emergence de l'IA avec Alan Turing.</a:t>
          </a:r>
        </a:p>
      </dsp:txBody>
      <dsp:txXfrm>
        <a:off x="298991" y="1277365"/>
        <a:ext cx="2219346" cy="1377989"/>
      </dsp:txXfrm>
    </dsp:sp>
    <dsp:sp modelId="{FEE5DE6B-0FA9-4D24-8255-451A10F98B3D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BB09-CB4D-4BDF-AEC7-6778E8B56D83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Années 2000 : Progrès majeurs grâce aux réseaux neuronaux.</a:t>
          </a:r>
        </a:p>
      </dsp:txBody>
      <dsp:txXfrm>
        <a:off x="3116322" y="1277365"/>
        <a:ext cx="2219346" cy="1377989"/>
      </dsp:txXfrm>
    </dsp:sp>
    <dsp:sp modelId="{DAFD4D5B-FFA3-4951-80C2-C73BD6D18F81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CFB53-5D38-4EF7-94E4-A0D13AEDDAF1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Aujourd'hui : Modèles avancés comme GPT capables de traiter le langage naturel.</a:t>
          </a:r>
        </a:p>
      </dsp:txBody>
      <dsp:txXfrm>
        <a:off x="5933653" y="1277365"/>
        <a:ext cx="2219346" cy="1377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C7A21-3A76-4A2F-8D77-BF25B804EC04}">
      <dsp:nvSpPr>
        <dsp:cNvPr id="0" name=""/>
        <dsp:cNvSpPr/>
      </dsp:nvSpPr>
      <dsp:spPr>
        <a:xfrm>
          <a:off x="0" y="4472"/>
          <a:ext cx="8195871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Technologies utilisées :</a:t>
          </a:r>
        </a:p>
      </dsp:txBody>
      <dsp:txXfrm>
        <a:off x="32784" y="37256"/>
        <a:ext cx="8130303" cy="606012"/>
      </dsp:txXfrm>
    </dsp:sp>
    <dsp:sp modelId="{33ED6392-DC10-419C-85B1-5ECF0544613C}">
      <dsp:nvSpPr>
        <dsp:cNvPr id="0" name=""/>
        <dsp:cNvSpPr/>
      </dsp:nvSpPr>
      <dsp:spPr>
        <a:xfrm>
          <a:off x="0" y="756692"/>
          <a:ext cx="8195871" cy="6715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Frontend : React.js</a:t>
          </a:r>
        </a:p>
      </dsp:txBody>
      <dsp:txXfrm>
        <a:off x="32784" y="789476"/>
        <a:ext cx="8130303" cy="606012"/>
      </dsp:txXfrm>
    </dsp:sp>
    <dsp:sp modelId="{52FED4FF-C5A8-439F-A9A0-B496858FED70}">
      <dsp:nvSpPr>
        <dsp:cNvPr id="0" name=""/>
        <dsp:cNvSpPr/>
      </dsp:nvSpPr>
      <dsp:spPr>
        <a:xfrm>
          <a:off x="0" y="1508912"/>
          <a:ext cx="8195871" cy="6715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Backend : Flask (Python)</a:t>
          </a:r>
        </a:p>
      </dsp:txBody>
      <dsp:txXfrm>
        <a:off x="32784" y="1541696"/>
        <a:ext cx="8130303" cy="606012"/>
      </dsp:txXfrm>
    </dsp:sp>
    <dsp:sp modelId="{CDC1D12C-F9F8-4BE0-BCFA-B90EE0C0FDD1}">
      <dsp:nvSpPr>
        <dsp:cNvPr id="0" name=""/>
        <dsp:cNvSpPr/>
      </dsp:nvSpPr>
      <dsp:spPr>
        <a:xfrm>
          <a:off x="0" y="2261132"/>
          <a:ext cx="8195871" cy="6715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Base de données : Fichiers locaux</a:t>
          </a:r>
        </a:p>
      </dsp:txBody>
      <dsp:txXfrm>
        <a:off x="32784" y="2293916"/>
        <a:ext cx="8130303" cy="606012"/>
      </dsp:txXfrm>
    </dsp:sp>
    <dsp:sp modelId="{C4D4905C-E47D-485A-86EA-2D3E3552C201}">
      <dsp:nvSpPr>
        <dsp:cNvPr id="0" name=""/>
        <dsp:cNvSpPr/>
      </dsp:nvSpPr>
      <dsp:spPr>
        <a:xfrm>
          <a:off x="0" y="3013352"/>
          <a:ext cx="8195871" cy="6715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Outils de test : Pytest, Postman</a:t>
          </a:r>
        </a:p>
      </dsp:txBody>
      <dsp:txXfrm>
        <a:off x="32784" y="3046136"/>
        <a:ext cx="8130303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C9449-69D8-4EB6-BCBB-B33952F39284}">
      <dsp:nvSpPr>
        <dsp:cNvPr id="0" name=""/>
        <dsp:cNvSpPr/>
      </dsp:nvSpPr>
      <dsp:spPr>
        <a:xfrm>
          <a:off x="1902749" y="445443"/>
          <a:ext cx="344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47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5611" y="489287"/>
        <a:ext cx="18753" cy="3750"/>
      </dsp:txXfrm>
    </dsp:sp>
    <dsp:sp modelId="{38633B4D-80C5-48BF-9DDE-1C61B5B1717F}">
      <dsp:nvSpPr>
        <dsp:cNvPr id="0" name=""/>
        <dsp:cNvSpPr/>
      </dsp:nvSpPr>
      <dsp:spPr>
        <a:xfrm>
          <a:off x="273779" y="1932"/>
          <a:ext cx="1630770" cy="9784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Session 1 : Conception</a:t>
          </a:r>
        </a:p>
      </dsp:txBody>
      <dsp:txXfrm>
        <a:off x="273779" y="1932"/>
        <a:ext cx="1630770" cy="978462"/>
      </dsp:txXfrm>
    </dsp:sp>
    <dsp:sp modelId="{9F3AFDB9-F881-41E3-B034-F858DD9B2BB9}">
      <dsp:nvSpPr>
        <dsp:cNvPr id="0" name=""/>
        <dsp:cNvSpPr/>
      </dsp:nvSpPr>
      <dsp:spPr>
        <a:xfrm>
          <a:off x="3908596" y="445443"/>
          <a:ext cx="344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477" y="45720"/>
              </a:lnTo>
            </a:path>
          </a:pathLst>
        </a:custGeom>
        <a:noFill/>
        <a:ln w="9525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1458" y="489287"/>
        <a:ext cx="18753" cy="3750"/>
      </dsp:txXfrm>
    </dsp:sp>
    <dsp:sp modelId="{C6E6FD76-6F05-4879-BAFB-004BEAD3C095}">
      <dsp:nvSpPr>
        <dsp:cNvPr id="0" name=""/>
        <dsp:cNvSpPr/>
      </dsp:nvSpPr>
      <dsp:spPr>
        <a:xfrm>
          <a:off x="2279626" y="1932"/>
          <a:ext cx="1630770" cy="978462"/>
        </a:xfrm>
        <a:prstGeom prst="rect">
          <a:avLst/>
        </a:prstGeom>
        <a:solidFill>
          <a:schemeClr val="accent2">
            <a:hueOff val="468152"/>
            <a:satOff val="-584"/>
            <a:lumOff val="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Identification des besoins (Design Thinking)</a:t>
          </a:r>
        </a:p>
      </dsp:txBody>
      <dsp:txXfrm>
        <a:off x="2279626" y="1932"/>
        <a:ext cx="1630770" cy="978462"/>
      </dsp:txXfrm>
    </dsp:sp>
    <dsp:sp modelId="{DA28EA6D-C061-456E-B8B2-89E62B547581}">
      <dsp:nvSpPr>
        <dsp:cNvPr id="0" name=""/>
        <dsp:cNvSpPr/>
      </dsp:nvSpPr>
      <dsp:spPr>
        <a:xfrm>
          <a:off x="5914444" y="445443"/>
          <a:ext cx="344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477" y="45720"/>
              </a:lnTo>
            </a:path>
          </a:pathLst>
        </a:custGeom>
        <a:noFill/>
        <a:ln w="9525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7305" y="489287"/>
        <a:ext cx="18753" cy="3750"/>
      </dsp:txXfrm>
    </dsp:sp>
    <dsp:sp modelId="{B50C9EBF-1BBA-4DF3-A8B2-013857B5DA5C}">
      <dsp:nvSpPr>
        <dsp:cNvPr id="0" name=""/>
        <dsp:cNvSpPr/>
      </dsp:nvSpPr>
      <dsp:spPr>
        <a:xfrm>
          <a:off x="4285474" y="1932"/>
          <a:ext cx="1630770" cy="97846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Création des schémas UML</a:t>
          </a:r>
        </a:p>
      </dsp:txBody>
      <dsp:txXfrm>
        <a:off x="4285474" y="1932"/>
        <a:ext cx="1630770" cy="978462"/>
      </dsp:txXfrm>
    </dsp:sp>
    <dsp:sp modelId="{FB5E3645-7FAF-4E93-B60C-7B74BF1FE6FF}">
      <dsp:nvSpPr>
        <dsp:cNvPr id="0" name=""/>
        <dsp:cNvSpPr/>
      </dsp:nvSpPr>
      <dsp:spPr>
        <a:xfrm>
          <a:off x="1089164" y="978594"/>
          <a:ext cx="6017542" cy="344477"/>
        </a:xfrm>
        <a:custGeom>
          <a:avLst/>
          <a:gdLst/>
          <a:ahLst/>
          <a:cxnLst/>
          <a:rect l="0" t="0" r="0" b="0"/>
          <a:pathLst>
            <a:path>
              <a:moveTo>
                <a:pt x="6017542" y="0"/>
              </a:moveTo>
              <a:lnTo>
                <a:pt x="6017542" y="189338"/>
              </a:lnTo>
              <a:lnTo>
                <a:pt x="0" y="189338"/>
              </a:lnTo>
              <a:lnTo>
                <a:pt x="0" y="344477"/>
              </a:lnTo>
            </a:path>
          </a:pathLst>
        </a:custGeom>
        <a:noFill/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204" y="1148957"/>
        <a:ext cx="301461" cy="3750"/>
      </dsp:txXfrm>
    </dsp:sp>
    <dsp:sp modelId="{1E536D1E-41E8-493A-82F2-2B1245CBE934}">
      <dsp:nvSpPr>
        <dsp:cNvPr id="0" name=""/>
        <dsp:cNvSpPr/>
      </dsp:nvSpPr>
      <dsp:spPr>
        <a:xfrm>
          <a:off x="6291321" y="1932"/>
          <a:ext cx="1630770" cy="978462"/>
        </a:xfrm>
        <a:prstGeom prst="rect">
          <a:avLst/>
        </a:prstGeom>
        <a:solidFill>
          <a:schemeClr val="accent2">
            <a:hueOff val="1404456"/>
            <a:satOff val="-1752"/>
            <a:lumOff val="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Session 2 : Développement Backend</a:t>
          </a:r>
        </a:p>
      </dsp:txBody>
      <dsp:txXfrm>
        <a:off x="6291321" y="1932"/>
        <a:ext cx="1630770" cy="978462"/>
      </dsp:txXfrm>
    </dsp:sp>
    <dsp:sp modelId="{E61357F0-1A79-4747-A3D9-5E86AFC9419B}">
      <dsp:nvSpPr>
        <dsp:cNvPr id="0" name=""/>
        <dsp:cNvSpPr/>
      </dsp:nvSpPr>
      <dsp:spPr>
        <a:xfrm>
          <a:off x="1902749" y="1798982"/>
          <a:ext cx="344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477" y="45720"/>
              </a:lnTo>
            </a:path>
          </a:pathLst>
        </a:custGeom>
        <a:noFill/>
        <a:ln w="9525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5611" y="1842827"/>
        <a:ext cx="18753" cy="3750"/>
      </dsp:txXfrm>
    </dsp:sp>
    <dsp:sp modelId="{231EC3C6-CE3C-4F33-8AA6-DD848A7CC2F8}">
      <dsp:nvSpPr>
        <dsp:cNvPr id="0" name=""/>
        <dsp:cNvSpPr/>
      </dsp:nvSpPr>
      <dsp:spPr>
        <a:xfrm>
          <a:off x="273779" y="1355471"/>
          <a:ext cx="1630770" cy="978462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Création des endpoints Flask</a:t>
          </a:r>
        </a:p>
      </dsp:txBody>
      <dsp:txXfrm>
        <a:off x="273779" y="1355471"/>
        <a:ext cx="1630770" cy="978462"/>
      </dsp:txXfrm>
    </dsp:sp>
    <dsp:sp modelId="{0301FDC4-2874-4078-A97F-03E2FC0FC59C}">
      <dsp:nvSpPr>
        <dsp:cNvPr id="0" name=""/>
        <dsp:cNvSpPr/>
      </dsp:nvSpPr>
      <dsp:spPr>
        <a:xfrm>
          <a:off x="3908596" y="1798982"/>
          <a:ext cx="344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477" y="45720"/>
              </a:lnTo>
            </a:path>
          </a:pathLst>
        </a:custGeom>
        <a:noFill/>
        <a:ln w="9525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1458" y="1842827"/>
        <a:ext cx="18753" cy="3750"/>
      </dsp:txXfrm>
    </dsp:sp>
    <dsp:sp modelId="{74379037-F342-4DCC-B7B0-B7A3EB180983}">
      <dsp:nvSpPr>
        <dsp:cNvPr id="0" name=""/>
        <dsp:cNvSpPr/>
      </dsp:nvSpPr>
      <dsp:spPr>
        <a:xfrm>
          <a:off x="2279626" y="1355471"/>
          <a:ext cx="1630770" cy="97846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Intégration du modèle d'IA</a:t>
          </a:r>
        </a:p>
      </dsp:txBody>
      <dsp:txXfrm>
        <a:off x="2279626" y="1355471"/>
        <a:ext cx="1630770" cy="978462"/>
      </dsp:txXfrm>
    </dsp:sp>
    <dsp:sp modelId="{89A63D38-9D1D-4427-BA4C-EBC13E9131BA}">
      <dsp:nvSpPr>
        <dsp:cNvPr id="0" name=""/>
        <dsp:cNvSpPr/>
      </dsp:nvSpPr>
      <dsp:spPr>
        <a:xfrm>
          <a:off x="5914444" y="1798982"/>
          <a:ext cx="344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477" y="45720"/>
              </a:lnTo>
            </a:path>
          </a:pathLst>
        </a:custGeom>
        <a:noFill/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7305" y="1842827"/>
        <a:ext cx="18753" cy="3750"/>
      </dsp:txXfrm>
    </dsp:sp>
    <dsp:sp modelId="{5FEA94D3-89FA-4DA0-9FEB-7EA5A724C7DA}">
      <dsp:nvSpPr>
        <dsp:cNvPr id="0" name=""/>
        <dsp:cNvSpPr/>
      </dsp:nvSpPr>
      <dsp:spPr>
        <a:xfrm>
          <a:off x="4285474" y="1355471"/>
          <a:ext cx="1630770" cy="978462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Session 3 : Développement Frontend</a:t>
          </a:r>
        </a:p>
      </dsp:txBody>
      <dsp:txXfrm>
        <a:off x="4285474" y="1355471"/>
        <a:ext cx="1630770" cy="978462"/>
      </dsp:txXfrm>
    </dsp:sp>
    <dsp:sp modelId="{22B4A951-F99F-4EF7-9C3E-1E6FD5205084}">
      <dsp:nvSpPr>
        <dsp:cNvPr id="0" name=""/>
        <dsp:cNvSpPr/>
      </dsp:nvSpPr>
      <dsp:spPr>
        <a:xfrm>
          <a:off x="1089164" y="2332133"/>
          <a:ext cx="6017542" cy="344477"/>
        </a:xfrm>
        <a:custGeom>
          <a:avLst/>
          <a:gdLst/>
          <a:ahLst/>
          <a:cxnLst/>
          <a:rect l="0" t="0" r="0" b="0"/>
          <a:pathLst>
            <a:path>
              <a:moveTo>
                <a:pt x="6017542" y="0"/>
              </a:moveTo>
              <a:lnTo>
                <a:pt x="6017542" y="189338"/>
              </a:lnTo>
              <a:lnTo>
                <a:pt x="0" y="189338"/>
              </a:lnTo>
              <a:lnTo>
                <a:pt x="0" y="344477"/>
              </a:lnTo>
            </a:path>
          </a:pathLst>
        </a:custGeom>
        <a:noFill/>
        <a:ln w="9525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204" y="2502496"/>
        <a:ext cx="301461" cy="3750"/>
      </dsp:txXfrm>
    </dsp:sp>
    <dsp:sp modelId="{550AF305-5486-4F88-B61F-10572F813831}">
      <dsp:nvSpPr>
        <dsp:cNvPr id="0" name=""/>
        <dsp:cNvSpPr/>
      </dsp:nvSpPr>
      <dsp:spPr>
        <a:xfrm>
          <a:off x="6291321" y="1355471"/>
          <a:ext cx="1630770" cy="978462"/>
        </a:xfrm>
        <a:prstGeom prst="rect">
          <a:avLst/>
        </a:prstGeom>
        <a:solidFill>
          <a:schemeClr val="accent2">
            <a:hueOff val="3277063"/>
            <a:satOff val="-4087"/>
            <a:lumOff val="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Développement de l'interface utilisateur avec React.js</a:t>
          </a:r>
        </a:p>
      </dsp:txBody>
      <dsp:txXfrm>
        <a:off x="6291321" y="1355471"/>
        <a:ext cx="1630770" cy="978462"/>
      </dsp:txXfrm>
    </dsp:sp>
    <dsp:sp modelId="{4CA7E1CF-9DCC-44AC-B0B3-7671CB5D2060}">
      <dsp:nvSpPr>
        <dsp:cNvPr id="0" name=""/>
        <dsp:cNvSpPr/>
      </dsp:nvSpPr>
      <dsp:spPr>
        <a:xfrm>
          <a:off x="1902749" y="3152521"/>
          <a:ext cx="344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477" y="45720"/>
              </a:lnTo>
            </a:path>
          </a:pathLst>
        </a:custGeom>
        <a:noFill/>
        <a:ln w="9525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5611" y="3196366"/>
        <a:ext cx="18753" cy="3750"/>
      </dsp:txXfrm>
    </dsp:sp>
    <dsp:sp modelId="{1A0C43B7-74CB-4EB0-B56D-897FEB1ACEAC}">
      <dsp:nvSpPr>
        <dsp:cNvPr id="0" name=""/>
        <dsp:cNvSpPr/>
      </dsp:nvSpPr>
      <dsp:spPr>
        <a:xfrm>
          <a:off x="273779" y="2709010"/>
          <a:ext cx="1630770" cy="978462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Communication via Fetch API</a:t>
          </a:r>
        </a:p>
      </dsp:txBody>
      <dsp:txXfrm>
        <a:off x="273779" y="2709010"/>
        <a:ext cx="1630770" cy="978462"/>
      </dsp:txXfrm>
    </dsp:sp>
    <dsp:sp modelId="{078AD3B7-F5E1-40F4-887C-7139D895DEB0}">
      <dsp:nvSpPr>
        <dsp:cNvPr id="0" name=""/>
        <dsp:cNvSpPr/>
      </dsp:nvSpPr>
      <dsp:spPr>
        <a:xfrm>
          <a:off x="3908596" y="3152521"/>
          <a:ext cx="344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477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1458" y="3196366"/>
        <a:ext cx="18753" cy="3750"/>
      </dsp:txXfrm>
    </dsp:sp>
    <dsp:sp modelId="{BB4BCDD5-4618-41DE-8CCD-38D8D10E1237}">
      <dsp:nvSpPr>
        <dsp:cNvPr id="0" name=""/>
        <dsp:cNvSpPr/>
      </dsp:nvSpPr>
      <dsp:spPr>
        <a:xfrm>
          <a:off x="2279626" y="2709010"/>
          <a:ext cx="1630770" cy="978462"/>
        </a:xfrm>
        <a:prstGeom prst="rect">
          <a:avLst/>
        </a:prstGeom>
        <a:solidFill>
          <a:schemeClr val="accent2">
            <a:hueOff val="4213367"/>
            <a:satOff val="-5255"/>
            <a:lumOff val="1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Session 4 : Intégration et Tests</a:t>
          </a:r>
        </a:p>
      </dsp:txBody>
      <dsp:txXfrm>
        <a:off x="2279626" y="2709010"/>
        <a:ext cx="1630770" cy="978462"/>
      </dsp:txXfrm>
    </dsp:sp>
    <dsp:sp modelId="{BAD117E5-C958-4422-96C3-D79920B92D3D}">
      <dsp:nvSpPr>
        <dsp:cNvPr id="0" name=""/>
        <dsp:cNvSpPr/>
      </dsp:nvSpPr>
      <dsp:spPr>
        <a:xfrm>
          <a:off x="4285474" y="2709010"/>
          <a:ext cx="1630770" cy="97846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909" tIns="83879" rIns="79909" bIns="8387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Tests unitaires et fonctionnels</a:t>
          </a:r>
        </a:p>
      </dsp:txBody>
      <dsp:txXfrm>
        <a:off x="4285474" y="2709010"/>
        <a:ext cx="1630770" cy="978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AD6C2-C002-4489-BDC5-C1A16B36791C}">
      <dsp:nvSpPr>
        <dsp:cNvPr id="0" name=""/>
        <dsp:cNvSpPr/>
      </dsp:nvSpPr>
      <dsp:spPr>
        <a:xfrm>
          <a:off x="1118728" y="431"/>
          <a:ext cx="2837340" cy="1702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- GitHub : Suivi du code source</a:t>
          </a:r>
        </a:p>
      </dsp:txBody>
      <dsp:txXfrm>
        <a:off x="1118728" y="431"/>
        <a:ext cx="2837340" cy="1702404"/>
      </dsp:txXfrm>
    </dsp:sp>
    <dsp:sp modelId="{73449536-03FC-47DE-822B-8860162F28E5}">
      <dsp:nvSpPr>
        <dsp:cNvPr id="0" name=""/>
        <dsp:cNvSpPr/>
      </dsp:nvSpPr>
      <dsp:spPr>
        <a:xfrm>
          <a:off x="4239802" y="431"/>
          <a:ext cx="2837340" cy="1702404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- Trello : Organisation des tâches</a:t>
          </a:r>
        </a:p>
      </dsp:txBody>
      <dsp:txXfrm>
        <a:off x="4239802" y="431"/>
        <a:ext cx="2837340" cy="1702404"/>
      </dsp:txXfrm>
    </dsp:sp>
    <dsp:sp modelId="{C066E275-0A9E-41F6-8A3E-537E0088DB65}">
      <dsp:nvSpPr>
        <dsp:cNvPr id="0" name=""/>
        <dsp:cNvSpPr/>
      </dsp:nvSpPr>
      <dsp:spPr>
        <a:xfrm>
          <a:off x="2679265" y="1986569"/>
          <a:ext cx="2837340" cy="170240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- Réunions hebdomadaires pour la coordination</a:t>
          </a:r>
        </a:p>
      </dsp:txBody>
      <dsp:txXfrm>
        <a:off x="2679265" y="1986569"/>
        <a:ext cx="2837340" cy="17024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6C547-3959-4FE6-899E-889449D90217}">
      <dsp:nvSpPr>
        <dsp:cNvPr id="0" name=""/>
        <dsp:cNvSpPr/>
      </dsp:nvSpPr>
      <dsp:spPr>
        <a:xfrm>
          <a:off x="0" y="1798"/>
          <a:ext cx="7293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FE128-D54C-46E7-A731-777AF56EC315}">
      <dsp:nvSpPr>
        <dsp:cNvPr id="0" name=""/>
        <dsp:cNvSpPr/>
      </dsp:nvSpPr>
      <dsp:spPr>
        <a:xfrm>
          <a:off x="0" y="1798"/>
          <a:ext cx="7293023" cy="61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Risques techniques :</a:t>
          </a:r>
          <a:endParaRPr lang="en-US" sz="2800" kern="1200"/>
        </a:p>
      </dsp:txBody>
      <dsp:txXfrm>
        <a:off x="0" y="1798"/>
        <a:ext cx="7293023" cy="613293"/>
      </dsp:txXfrm>
    </dsp:sp>
    <dsp:sp modelId="{9CDEFE4C-7CF7-496C-84EC-EE715C418AD4}">
      <dsp:nvSpPr>
        <dsp:cNvPr id="0" name=""/>
        <dsp:cNvSpPr/>
      </dsp:nvSpPr>
      <dsp:spPr>
        <a:xfrm>
          <a:off x="0" y="615092"/>
          <a:ext cx="7293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9388D-A4AB-4F8D-B1EA-62969A7316C3}">
      <dsp:nvSpPr>
        <dsp:cNvPr id="0" name=""/>
        <dsp:cNvSpPr/>
      </dsp:nvSpPr>
      <dsp:spPr>
        <a:xfrm>
          <a:off x="0" y="615092"/>
          <a:ext cx="7293023" cy="61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- Compatibilité frontend/backend</a:t>
          </a:r>
          <a:endParaRPr lang="en-US" sz="2800" kern="1200"/>
        </a:p>
      </dsp:txBody>
      <dsp:txXfrm>
        <a:off x="0" y="615092"/>
        <a:ext cx="7293023" cy="613293"/>
      </dsp:txXfrm>
    </dsp:sp>
    <dsp:sp modelId="{4D9A524C-8E83-4F3F-A661-7C0EA19556F8}">
      <dsp:nvSpPr>
        <dsp:cNvPr id="0" name=""/>
        <dsp:cNvSpPr/>
      </dsp:nvSpPr>
      <dsp:spPr>
        <a:xfrm>
          <a:off x="0" y="1228385"/>
          <a:ext cx="7293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D2F25-A3F0-4DE8-9DD4-C358CC627DD0}">
      <dsp:nvSpPr>
        <dsp:cNvPr id="0" name=""/>
        <dsp:cNvSpPr/>
      </dsp:nvSpPr>
      <dsp:spPr>
        <a:xfrm>
          <a:off x="0" y="1228385"/>
          <a:ext cx="7293023" cy="61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- Problèmes de performance</a:t>
          </a:r>
          <a:endParaRPr lang="en-US" sz="2800" kern="1200"/>
        </a:p>
      </dsp:txBody>
      <dsp:txXfrm>
        <a:off x="0" y="1228385"/>
        <a:ext cx="7293023" cy="613293"/>
      </dsp:txXfrm>
    </dsp:sp>
    <dsp:sp modelId="{89012302-3480-4C9C-B236-B81B691B4540}">
      <dsp:nvSpPr>
        <dsp:cNvPr id="0" name=""/>
        <dsp:cNvSpPr/>
      </dsp:nvSpPr>
      <dsp:spPr>
        <a:xfrm>
          <a:off x="0" y="1841679"/>
          <a:ext cx="7293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09F66-8A89-493F-B512-012457B674CB}">
      <dsp:nvSpPr>
        <dsp:cNvPr id="0" name=""/>
        <dsp:cNvSpPr/>
      </dsp:nvSpPr>
      <dsp:spPr>
        <a:xfrm>
          <a:off x="0" y="1841679"/>
          <a:ext cx="7293023" cy="61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Solutions :</a:t>
          </a:r>
          <a:endParaRPr lang="en-US" sz="2800" kern="1200"/>
        </a:p>
      </dsp:txBody>
      <dsp:txXfrm>
        <a:off x="0" y="1841679"/>
        <a:ext cx="7293023" cy="613293"/>
      </dsp:txXfrm>
    </dsp:sp>
    <dsp:sp modelId="{AA6CF15C-A031-4EE7-8282-B17FD88695B4}">
      <dsp:nvSpPr>
        <dsp:cNvPr id="0" name=""/>
        <dsp:cNvSpPr/>
      </dsp:nvSpPr>
      <dsp:spPr>
        <a:xfrm>
          <a:off x="0" y="2454972"/>
          <a:ext cx="7293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5D5BE-FA9C-4B67-A8A3-8CD2FF55470E}">
      <dsp:nvSpPr>
        <dsp:cNvPr id="0" name=""/>
        <dsp:cNvSpPr/>
      </dsp:nvSpPr>
      <dsp:spPr>
        <a:xfrm>
          <a:off x="0" y="2454972"/>
          <a:ext cx="7293023" cy="61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- Compatibilité Flask-CORS</a:t>
          </a:r>
          <a:endParaRPr lang="en-US" sz="2800" kern="1200"/>
        </a:p>
      </dsp:txBody>
      <dsp:txXfrm>
        <a:off x="0" y="2454972"/>
        <a:ext cx="7293023" cy="613293"/>
      </dsp:txXfrm>
    </dsp:sp>
    <dsp:sp modelId="{C5E1215D-FD9B-44F7-867F-1A846FF2C573}">
      <dsp:nvSpPr>
        <dsp:cNvPr id="0" name=""/>
        <dsp:cNvSpPr/>
      </dsp:nvSpPr>
      <dsp:spPr>
        <a:xfrm>
          <a:off x="0" y="3068265"/>
          <a:ext cx="72930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71DF2-C8B2-4D8B-8899-A9EDB0DB3670}">
      <dsp:nvSpPr>
        <dsp:cNvPr id="0" name=""/>
        <dsp:cNvSpPr/>
      </dsp:nvSpPr>
      <dsp:spPr>
        <a:xfrm>
          <a:off x="0" y="3068265"/>
          <a:ext cx="7293023" cy="61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- Tests réguliers pour anticiper les erreurs</a:t>
          </a:r>
          <a:endParaRPr lang="en-US" sz="2800" kern="1200"/>
        </a:p>
      </dsp:txBody>
      <dsp:txXfrm>
        <a:off x="0" y="3068265"/>
        <a:ext cx="7293023" cy="6132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3CF07-F307-405B-AEA9-7FE88C16C570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145AB-2455-4CAD-BCA9-067270F7FCAB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Déploiement local :</a:t>
          </a:r>
        </a:p>
      </dsp:txBody>
      <dsp:txXfrm>
        <a:off x="224776" y="1422745"/>
        <a:ext cx="1650639" cy="1024880"/>
      </dsp:txXfrm>
    </dsp:sp>
    <dsp:sp modelId="{DBBCF078-EAFA-4782-A1F2-A6ADA17DEDF2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891F9-5873-4E71-A6A5-5796036E3F53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Installation des dépendances</a:t>
          </a:r>
        </a:p>
      </dsp:txBody>
      <dsp:txXfrm>
        <a:off x="2320165" y="1422745"/>
        <a:ext cx="1650639" cy="1024880"/>
      </dsp:txXfrm>
    </dsp:sp>
    <dsp:sp modelId="{9C853FAE-EF2A-4C24-9079-005BE994F6B6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C3593-7EF0-4279-9E6D-B0FDE4A9E561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Lancement du serveur Flask</a:t>
          </a:r>
        </a:p>
      </dsp:txBody>
      <dsp:txXfrm>
        <a:off x="4415555" y="1422745"/>
        <a:ext cx="1650639" cy="1024880"/>
      </dsp:txXfrm>
    </dsp:sp>
    <dsp:sp modelId="{A3EC9699-6ED6-419B-A7C6-599DA92D64DE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9AEB-F0E3-456C-96FD-A1C399346842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Accès via localhost</a:t>
          </a:r>
        </a:p>
      </dsp:txBody>
      <dsp:txXfrm>
        <a:off x="6510945" y="1422745"/>
        <a:ext cx="1650639" cy="1024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6B2EA-68EB-466C-BD0C-6F697BB1CC06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C96E1-C49F-4603-9E73-D7BA802D266B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Déploiement sur Heroku :</a:t>
          </a:r>
          <a:endParaRPr lang="en-US" sz="2600" kern="1200"/>
        </a:p>
      </dsp:txBody>
      <dsp:txXfrm>
        <a:off x="298991" y="1277365"/>
        <a:ext cx="2219346" cy="1377989"/>
      </dsp:txXfrm>
    </dsp:sp>
    <dsp:sp modelId="{4B972CD8-C807-4139-8EBF-4B964FC0653C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3F953-F114-4D52-AFC0-3A8B75B71287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- Création de l'application sur Heroku</a:t>
          </a:r>
          <a:endParaRPr lang="en-US" sz="2600" kern="1200"/>
        </a:p>
      </dsp:txBody>
      <dsp:txXfrm>
        <a:off x="3116322" y="1277365"/>
        <a:ext cx="2219346" cy="1377989"/>
      </dsp:txXfrm>
    </dsp:sp>
    <dsp:sp modelId="{CBC46A21-B704-41DE-B0F8-CB6B70035A5F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F7EA-4FAE-4900-B721-7BF850C01E7F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- Configuration CI/CD via GitHub</a:t>
          </a:r>
          <a:endParaRPr lang="en-US" sz="2600" kern="1200"/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fr-FR" sz="4200"/>
              <a:t>Legal Assistant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D7183071-FBF2-7F65-4D3F-B66DB15C1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451629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Analyse des risques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14F5E62-27C9-D65D-8CD3-65894DEBF4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699" y="2318197"/>
          <a:ext cx="7293023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Plan de déploiement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DF5A96-692C-8DE0-735D-C5E49FD9B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30995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9ECCE-80CF-75BF-B1BE-848056BD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Plan de déploiement</a:t>
            </a:r>
            <a:br>
              <a:rPr lang="fr-FR" sz="3500" dirty="0">
                <a:solidFill>
                  <a:srgbClr val="FFFFFF"/>
                </a:solidFill>
              </a:rPr>
            </a:br>
            <a:endParaRPr lang="fr-FR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14B6A-4A70-71C3-B868-8584C762A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54153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73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841439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Flux de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Déploiement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Flux_Deploy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2" y="1966293"/>
            <a:ext cx="5936213" cy="44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Analyse comparative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25A59EC-D5D4-88D7-3DF3-3235F86F8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7371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fr-FR" sz="1700"/>
              <a:t>Legal Assistant est une solution innovante pour simplifier l'accès aux informations juridiques.</a:t>
            </a:r>
          </a:p>
          <a:p>
            <a:r>
              <a:rPr lang="fr-FR" sz="1700"/>
              <a:t>Avantages :</a:t>
            </a:r>
          </a:p>
          <a:p>
            <a:r>
              <a:rPr lang="fr-FR" sz="1700"/>
              <a:t>- Architecture modulaire</a:t>
            </a:r>
          </a:p>
          <a:p>
            <a:r>
              <a:rPr lang="fr-FR" sz="1700"/>
              <a:t>- Interface intuitive</a:t>
            </a:r>
          </a:p>
          <a:p>
            <a:endParaRPr lang="fr-FR" sz="1700"/>
          </a:p>
          <a:p>
            <a:r>
              <a:rPr lang="fr-FR" sz="1700"/>
              <a:t>Perspectives d'amélioration :</a:t>
            </a:r>
          </a:p>
          <a:p>
            <a:r>
              <a:rPr lang="fr-FR" sz="1700"/>
              <a:t>- Extension à grande échelle pour divers utilisateurs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CE6B96-5D99-C06C-75FD-51A79FFEF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3112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Historique de l'IA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A6640-0A54-18AA-593D-BF9DC500B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89684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Exigences et directives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4E26FD0-33A5-CCB5-B057-0F570FA1D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20197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Sessions de laboratoire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037E16-3E4C-8DFA-F522-24DAF8719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0953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815835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Cas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d'Utilisation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iagramme_Cas_Utilis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2" y="1966293"/>
            <a:ext cx="5936213" cy="44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769750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Classes</a:t>
            </a:r>
          </a:p>
        </p:txBody>
      </p:sp>
      <p:pic>
        <p:nvPicPr>
          <p:cNvPr id="3" name="Picture 2" descr="Diagramme_Cla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2" y="1966293"/>
            <a:ext cx="5936213" cy="44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Gestion de projet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6820832-A3BE-4361-FAB9-4193AC31F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16590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Schéma d'Architecture</a:t>
            </a:r>
          </a:p>
        </p:txBody>
      </p:sp>
      <p:pic>
        <p:nvPicPr>
          <p:cNvPr id="3" name="Picture 2" descr="Schema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2" y="1966293"/>
            <a:ext cx="5936213" cy="44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371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Legal Assistant</vt:lpstr>
      <vt:lpstr>Introduction</vt:lpstr>
      <vt:lpstr>Historique de l'IA</vt:lpstr>
      <vt:lpstr>Exigences et directives</vt:lpstr>
      <vt:lpstr>Sessions de laboratoire</vt:lpstr>
      <vt:lpstr> Diagramme de Cas d'Utilisation</vt:lpstr>
      <vt:lpstr>  Diagramme de Classes</vt:lpstr>
      <vt:lpstr>Gestion de projet</vt:lpstr>
      <vt:lpstr>Schéma d'Architecture</vt:lpstr>
      <vt:lpstr>Analyse des risques</vt:lpstr>
      <vt:lpstr>Plan de déploiement</vt:lpstr>
      <vt:lpstr>Plan de déploiement </vt:lpstr>
      <vt:lpstr>  Flux de Déploiement</vt:lpstr>
      <vt:lpstr>Analyse comparative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Amine ALAMI</cp:lastModifiedBy>
  <cp:revision>2</cp:revision>
  <dcterms:created xsi:type="dcterms:W3CDTF">2013-01-27T09:14:16Z</dcterms:created>
  <dcterms:modified xsi:type="dcterms:W3CDTF">2025-01-14T22:52:37Z</dcterms:modified>
  <cp:category/>
</cp:coreProperties>
</file>