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78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39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31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5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5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25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93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4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C3FD5-325B-4B07-BB58-979FF12E98F4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328A3-EF15-4881-A39A-94882CD49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3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672683" y="713679"/>
            <a:ext cx="1248937" cy="1084348"/>
          </a:xfrm>
          <a:prstGeom prst="roundRect">
            <a:avLst>
              <a:gd name="adj" fmla="val 684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Class</a:t>
            </a:r>
          </a:p>
          <a:p>
            <a:pPr algn="ctr"/>
            <a:r>
              <a:rPr lang="en-GB" dirty="0"/>
              <a:t>(client)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345258" y="713679"/>
            <a:ext cx="1248937" cy="1084348"/>
          </a:xfrm>
          <a:prstGeom prst="roundRect">
            <a:avLst>
              <a:gd name="adj" fmla="val 684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SUT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7017833" y="713679"/>
            <a:ext cx="1248937" cy="1084348"/>
          </a:xfrm>
          <a:prstGeom prst="roundRect">
            <a:avLst>
              <a:gd name="adj" fmla="val 684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21620" y="954770"/>
            <a:ext cx="14236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23783" y="62112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66876" y="158310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0102" y="1071187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CC00"/>
                </a:solidFill>
              </a:rPr>
              <a:t>direct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921620" y="1583107"/>
            <a:ext cx="14236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42677" y="62112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94195" y="1583106"/>
            <a:ext cx="14236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94195" y="966224"/>
            <a:ext cx="14236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99583" y="1583106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61020" y="10711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CC00"/>
                </a:solidFill>
              </a:rPr>
              <a:t>indirect</a:t>
            </a:r>
          </a:p>
        </p:txBody>
      </p:sp>
    </p:spTree>
    <p:extLst>
      <p:ext uri="{BB962C8B-B14F-4D97-AF65-F5344CB8AC3E}">
        <p14:creationId xmlns:p14="http://schemas.microsoft.com/office/powerpoint/2010/main" val="224057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Lentini, Eugenio</dc:creator>
  <cp:lastModifiedBy>Lentini, Eugenio</cp:lastModifiedBy>
  <cp:revision>3</cp:revision>
  <dcterms:created xsi:type="dcterms:W3CDTF">2019-03-06T16:27:03Z</dcterms:created>
  <dcterms:modified xsi:type="dcterms:W3CDTF">2019-03-06T16:42:41Z</dcterms:modified>
</cp:coreProperties>
</file>