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65" r:id="rId3"/>
    <p:sldId id="267" r:id="rId4"/>
    <p:sldId id="336" r:id="rId5"/>
    <p:sldId id="337" r:id="rId6"/>
    <p:sldId id="268" r:id="rId7"/>
    <p:sldId id="270" r:id="rId8"/>
    <p:sldId id="286" r:id="rId9"/>
    <p:sldId id="269" r:id="rId10"/>
    <p:sldId id="256" r:id="rId11"/>
    <p:sldId id="257" r:id="rId12"/>
    <p:sldId id="339" r:id="rId13"/>
    <p:sldId id="289" r:id="rId14"/>
    <p:sldId id="340" r:id="rId15"/>
    <p:sldId id="290" r:id="rId16"/>
    <p:sldId id="341" r:id="rId17"/>
    <p:sldId id="291" r:id="rId18"/>
    <p:sldId id="292" r:id="rId19"/>
    <p:sldId id="342" r:id="rId20"/>
    <p:sldId id="343" r:id="rId21"/>
    <p:sldId id="294" r:id="rId22"/>
    <p:sldId id="344" r:id="rId23"/>
    <p:sldId id="346" r:id="rId24"/>
    <p:sldId id="345" r:id="rId25"/>
    <p:sldId id="295" r:id="rId26"/>
    <p:sldId id="347" r:id="rId27"/>
    <p:sldId id="296" r:id="rId28"/>
    <p:sldId id="348" r:id="rId29"/>
    <p:sldId id="349" r:id="rId30"/>
    <p:sldId id="350" r:id="rId31"/>
    <p:sldId id="297" r:id="rId32"/>
    <p:sldId id="351" r:id="rId33"/>
    <p:sldId id="298" r:id="rId34"/>
    <p:sldId id="352" r:id="rId35"/>
    <p:sldId id="299" r:id="rId36"/>
    <p:sldId id="353" r:id="rId37"/>
    <p:sldId id="338" r:id="rId38"/>
    <p:sldId id="354" r:id="rId39"/>
    <p:sldId id="300" r:id="rId40"/>
    <p:sldId id="355" r:id="rId41"/>
    <p:sldId id="301" r:id="rId42"/>
    <p:sldId id="356" r:id="rId43"/>
    <p:sldId id="357" r:id="rId44"/>
    <p:sldId id="358" r:id="rId45"/>
    <p:sldId id="359" r:id="rId46"/>
    <p:sldId id="360" r:id="rId47"/>
    <p:sldId id="361" r:id="rId48"/>
    <p:sldId id="302" r:id="rId49"/>
    <p:sldId id="303" r:id="rId50"/>
    <p:sldId id="362" r:id="rId51"/>
    <p:sldId id="304" r:id="rId52"/>
    <p:sldId id="363" r:id="rId53"/>
    <p:sldId id="305" r:id="rId54"/>
    <p:sldId id="364" r:id="rId55"/>
    <p:sldId id="365" r:id="rId56"/>
    <p:sldId id="366" r:id="rId57"/>
    <p:sldId id="367" r:id="rId58"/>
    <p:sldId id="306" r:id="rId59"/>
    <p:sldId id="368" r:id="rId60"/>
    <p:sldId id="307" r:id="rId61"/>
    <p:sldId id="369" r:id="rId62"/>
    <p:sldId id="308" r:id="rId63"/>
    <p:sldId id="370" r:id="rId64"/>
    <p:sldId id="309" r:id="rId65"/>
    <p:sldId id="371" r:id="rId66"/>
    <p:sldId id="372" r:id="rId67"/>
    <p:sldId id="373" r:id="rId68"/>
    <p:sldId id="374" r:id="rId69"/>
    <p:sldId id="310" r:id="rId70"/>
    <p:sldId id="375" r:id="rId71"/>
    <p:sldId id="311" r:id="rId72"/>
    <p:sldId id="376" r:id="rId73"/>
    <p:sldId id="312" r:id="rId74"/>
    <p:sldId id="377" r:id="rId75"/>
    <p:sldId id="313" r:id="rId76"/>
    <p:sldId id="378" r:id="rId77"/>
    <p:sldId id="379" r:id="rId78"/>
    <p:sldId id="380" r:id="rId79"/>
    <p:sldId id="381" r:id="rId80"/>
    <p:sldId id="314" r:id="rId81"/>
    <p:sldId id="315" r:id="rId82"/>
    <p:sldId id="382" r:id="rId83"/>
    <p:sldId id="316" r:id="rId84"/>
    <p:sldId id="383" r:id="rId85"/>
    <p:sldId id="384" r:id="rId86"/>
    <p:sldId id="386" r:id="rId87"/>
    <p:sldId id="387" r:id="rId88"/>
    <p:sldId id="388" r:id="rId89"/>
    <p:sldId id="389" r:id="rId90"/>
    <p:sldId id="390" r:id="rId91"/>
    <p:sldId id="385" r:id="rId92"/>
    <p:sldId id="391" r:id="rId93"/>
    <p:sldId id="317" r:id="rId94"/>
    <p:sldId id="318" r:id="rId95"/>
    <p:sldId id="392" r:id="rId96"/>
    <p:sldId id="319" r:id="rId97"/>
    <p:sldId id="393" r:id="rId98"/>
    <p:sldId id="394" r:id="rId99"/>
    <p:sldId id="396" r:id="rId100"/>
    <p:sldId id="397" r:id="rId101"/>
    <p:sldId id="398" r:id="rId102"/>
    <p:sldId id="399" r:id="rId103"/>
    <p:sldId id="395" r:id="rId104"/>
    <p:sldId id="271" r:id="rId105"/>
    <p:sldId id="320" r:id="rId106"/>
    <p:sldId id="400" r:id="rId107"/>
    <p:sldId id="321" r:id="rId108"/>
    <p:sldId id="401" r:id="rId109"/>
    <p:sldId id="406" r:id="rId110"/>
    <p:sldId id="322" r:id="rId111"/>
    <p:sldId id="323" r:id="rId112"/>
    <p:sldId id="402" r:id="rId113"/>
    <p:sldId id="403" r:id="rId114"/>
    <p:sldId id="404" r:id="rId115"/>
    <p:sldId id="405" r:id="rId116"/>
    <p:sldId id="283" r:id="rId117"/>
    <p:sldId id="324" r:id="rId118"/>
    <p:sldId id="407" r:id="rId119"/>
    <p:sldId id="325" r:id="rId120"/>
    <p:sldId id="408" r:id="rId121"/>
    <p:sldId id="326" r:id="rId122"/>
    <p:sldId id="409" r:id="rId123"/>
    <p:sldId id="327" r:id="rId124"/>
    <p:sldId id="410" r:id="rId125"/>
    <p:sldId id="328" r:id="rId126"/>
    <p:sldId id="411" r:id="rId127"/>
    <p:sldId id="329" r:id="rId128"/>
    <p:sldId id="281" r:id="rId129"/>
    <p:sldId id="330" r:id="rId130"/>
    <p:sldId id="412" r:id="rId131"/>
    <p:sldId id="331" r:id="rId132"/>
    <p:sldId id="413" r:id="rId133"/>
    <p:sldId id="332" r:id="rId134"/>
    <p:sldId id="414" r:id="rId135"/>
    <p:sldId id="333" r:id="rId136"/>
    <p:sldId id="415" r:id="rId137"/>
    <p:sldId id="416" r:id="rId138"/>
    <p:sldId id="418" r:id="rId139"/>
    <p:sldId id="419" r:id="rId140"/>
    <p:sldId id="420" r:id="rId141"/>
    <p:sldId id="421" r:id="rId142"/>
    <p:sldId id="417" r:id="rId143"/>
    <p:sldId id="334" r:id="rId144"/>
    <p:sldId id="335" r:id="rId145"/>
    <p:sldId id="422" r:id="rId146"/>
    <p:sldId id="282" r:id="rId1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72248-CC5C-45C3-921E-27407FAF9E7E}" v="551" dt="2019-06-25T10:58:03.029"/>
    <p1510:client id="{80A23B4B-D7DB-474D-8740-892C14002382}" v="20" dt="2019-06-24T20:08:28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80A23B4B-D7DB-474D-8740-892C14002382}"/>
    <pc:docChg chg="undo custSel mod addSld modSld">
      <pc:chgData name="Damian Kurpiewski" userId="a6c40eeacb61fb23" providerId="LiveId" clId="{80A23B4B-D7DB-474D-8740-892C14002382}" dt="2019-06-24T20:11:24.038" v="109" actId="20577"/>
      <pc:docMkLst>
        <pc:docMk/>
      </pc:docMkLst>
      <pc:sldChg chg="addSp delSp modSp mod setBg modAnim">
        <pc:chgData name="Damian Kurpiewski" userId="a6c40eeacb61fb23" providerId="LiveId" clId="{80A23B4B-D7DB-474D-8740-892C14002382}" dt="2019-06-24T20:00:08.287" v="66" actId="20577"/>
        <pc:sldMkLst>
          <pc:docMk/>
          <pc:sldMk cId="2141679955" sldId="265"/>
        </pc:sldMkLst>
        <pc:spChg chg="mod">
          <ac:chgData name="Damian Kurpiewski" userId="a6c40eeacb61fb23" providerId="LiveId" clId="{80A23B4B-D7DB-474D-8740-892C14002382}" dt="2019-06-19T06:59:56.927" v="25" actId="26606"/>
          <ac:spMkLst>
            <pc:docMk/>
            <pc:sldMk cId="2141679955" sldId="265"/>
            <ac:spMk id="2" creationId="{B5F1964E-DFD6-4236-86D4-99A0AFA139CB}"/>
          </ac:spMkLst>
        </pc:spChg>
        <pc:spChg chg="del">
          <ac:chgData name="Damian Kurpiewski" userId="a6c40eeacb61fb23" providerId="LiveId" clId="{80A23B4B-D7DB-474D-8740-892C14002382}" dt="2019-06-19T06:59:56.927" v="25" actId="26606"/>
          <ac:spMkLst>
            <pc:docMk/>
            <pc:sldMk cId="2141679955" sldId="265"/>
            <ac:spMk id="3" creationId="{251C0BB7-FB70-404E-A0E2-8D4F94ED14C3}"/>
          </ac:spMkLst>
        </pc:spChg>
        <pc:graphicFrameChg chg="add mod">
          <ac:chgData name="Damian Kurpiewski" userId="a6c40eeacb61fb23" providerId="LiveId" clId="{80A23B4B-D7DB-474D-8740-892C14002382}" dt="2019-06-24T20:00:08.287" v="66" actId="20577"/>
          <ac:graphicFrameMkLst>
            <pc:docMk/>
            <pc:sldMk cId="2141679955" sldId="265"/>
            <ac:graphicFrameMk id="5" creationId="{9AEED1C4-4BA0-45FE-B775-6AB8309CEC12}"/>
          </ac:graphicFrameMkLst>
        </pc:graphicFrameChg>
      </pc:sldChg>
      <pc:sldChg chg="addSp delSp modSp mod setBg delDesignElem">
        <pc:chgData name="Damian Kurpiewski" userId="a6c40eeacb61fb23" providerId="LiveId" clId="{80A23B4B-D7DB-474D-8740-892C14002382}" dt="2019-06-19T06:59:33.039" v="24"/>
        <pc:sldMkLst>
          <pc:docMk/>
          <pc:sldMk cId="4009063248" sldId="266"/>
        </pc:sldMkLst>
        <pc:spChg chg="mod">
          <ac:chgData name="Damian Kurpiewski" userId="a6c40eeacb61fb23" providerId="LiveId" clId="{80A23B4B-D7DB-474D-8740-892C14002382}" dt="2019-06-19T06:59:06.260" v="2" actId="26606"/>
          <ac:spMkLst>
            <pc:docMk/>
            <pc:sldMk cId="4009063248" sldId="266"/>
            <ac:spMk id="2" creationId="{EA1D4C12-BC3F-47EE-94E5-AD3E07FA2649}"/>
          </ac:spMkLst>
        </pc:spChg>
        <pc:spChg chg="mod">
          <ac:chgData name="Damian Kurpiewski" userId="a6c40eeacb61fb23" providerId="LiveId" clId="{80A23B4B-D7DB-474D-8740-892C14002382}" dt="2019-06-19T06:59:19.184" v="22" actId="20577"/>
          <ac:spMkLst>
            <pc:docMk/>
            <pc:sldMk cId="4009063248" sldId="266"/>
            <ac:spMk id="3" creationId="{98890A86-371A-49A3-88DD-45B1228BDC45}"/>
          </ac:spMkLst>
        </pc:spChg>
        <pc:spChg chg="add del">
          <ac:chgData name="Damian Kurpiewski" userId="a6c40eeacb61fb23" providerId="LiveId" clId="{80A23B4B-D7DB-474D-8740-892C14002382}" dt="2019-06-19T06:59:06.240" v="1" actId="26606"/>
          <ac:spMkLst>
            <pc:docMk/>
            <pc:sldMk cId="4009063248" sldId="266"/>
            <ac:spMk id="8" creationId="{23962611-DFD5-4092-AAFD-559E3DFCE2C9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2" creationId="{B672F332-AF08-46C6-94F0-77684310D7B7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3" creationId="{559AE206-7EBA-4D33-8BC9-9D8158553F0E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4" creationId="{34244EF8-D73A-40E1-BE73-D46E6B4B04ED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5" creationId="{6437D937-A7F1-4011-92B4-328E5BE1B166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6" creationId="{AB84D7E8-4ECB-42D7-ADBF-01689B0F24AE}"/>
          </ac:spMkLst>
        </pc:spChg>
        <pc:picChg chg="add del">
          <ac:chgData name="Damian Kurpiewski" userId="a6c40eeacb61fb23" providerId="LiveId" clId="{80A23B4B-D7DB-474D-8740-892C14002382}" dt="2019-06-19T06:59:06.240" v="1" actId="26606"/>
          <ac:picMkLst>
            <pc:docMk/>
            <pc:sldMk cId="4009063248" sldId="266"/>
            <ac:picMk id="10" creationId="{2270F1FA-0425-408F-9861-80BF5AFB276D}"/>
          </ac:picMkLst>
        </pc:picChg>
        <pc:cxnChg chg="add del">
          <ac:chgData name="Damian Kurpiewski" userId="a6c40eeacb61fb23" providerId="LiveId" clId="{80A23B4B-D7DB-474D-8740-892C14002382}" dt="2019-06-19T06:59:33.039" v="24"/>
          <ac:cxnSpMkLst>
            <pc:docMk/>
            <pc:sldMk cId="4009063248" sldId="266"/>
            <ac:cxnSpMk id="18" creationId="{9E8E38ED-369A-44C2-B635-0BED0E48A6E8}"/>
          </ac:cxnSpMkLst>
        </pc:cxnChg>
      </pc:sldChg>
      <pc:sldChg chg="addSp delSp modSp mod setBg">
        <pc:chgData name="Damian Kurpiewski" userId="a6c40eeacb61fb23" providerId="LiveId" clId="{80A23B4B-D7DB-474D-8740-892C14002382}" dt="2019-06-24T20:01:30.725" v="75" actId="207"/>
        <pc:sldMkLst>
          <pc:docMk/>
          <pc:sldMk cId="38832705" sldId="267"/>
        </pc:sldMkLst>
        <pc:spChg chg="mod">
          <ac:chgData name="Damian Kurpiewski" userId="a6c40eeacb61fb23" providerId="LiveId" clId="{80A23B4B-D7DB-474D-8740-892C14002382}" dt="2019-06-19T07:04:46.876" v="47" actId="26606"/>
          <ac:spMkLst>
            <pc:docMk/>
            <pc:sldMk cId="38832705" sldId="267"/>
            <ac:spMk id="2" creationId="{2653CB1F-4E06-4046-ACEB-265526F97553}"/>
          </ac:spMkLst>
        </pc:spChg>
        <pc:spChg chg="add del mod">
          <ac:chgData name="Damian Kurpiewski" userId="a6c40eeacb61fb23" providerId="LiveId" clId="{80A23B4B-D7DB-474D-8740-892C14002382}" dt="2019-06-24T20:01:30.725" v="75" actId="207"/>
          <ac:spMkLst>
            <pc:docMk/>
            <pc:sldMk cId="38832705" sldId="267"/>
            <ac:spMk id="3" creationId="{29F791C8-0365-4FFC-936C-E76A6AD20FCD}"/>
          </ac:spMkLst>
        </pc:spChg>
        <pc:spChg chg="add">
          <ac:chgData name="Damian Kurpiewski" userId="a6c40eeacb61fb23" providerId="LiveId" clId="{80A23B4B-D7DB-474D-8740-892C14002382}" dt="2019-06-19T07:04:46.876" v="47" actId="26606"/>
          <ac:spMkLst>
            <pc:docMk/>
            <pc:sldMk cId="38832705" sldId="267"/>
            <ac:spMk id="6" creationId="{59A309A7-1751-4ABE-A3C1-EEC40366AD89}"/>
          </ac:spMkLst>
        </pc:spChg>
        <pc:spChg chg="add del">
          <ac:chgData name="Damian Kurpiewski" userId="a6c40eeacb61fb23" providerId="LiveId" clId="{80A23B4B-D7DB-474D-8740-892C14002382}" dt="2019-06-19T07:04:19.837" v="38" actId="26606"/>
          <ac:spMkLst>
            <pc:docMk/>
            <pc:sldMk cId="38832705" sldId="267"/>
            <ac:spMk id="8" creationId="{8D70B121-56F4-4848-B38B-182089D909FA}"/>
          </ac:spMkLst>
        </pc:spChg>
        <pc:spChg chg="add del">
          <ac:chgData name="Damian Kurpiewski" userId="a6c40eeacb61fb23" providerId="LiveId" clId="{80A23B4B-D7DB-474D-8740-892C14002382}" dt="2019-06-19T07:04:19.837" v="38" actId="26606"/>
          <ac:spMkLst>
            <pc:docMk/>
            <pc:sldMk cId="38832705" sldId="267"/>
            <ac:spMk id="9" creationId="{29F791C8-0365-4FFC-936C-E76A6AD20FCD}"/>
          </ac:spMkLst>
        </pc:spChg>
        <pc:spChg chg="add">
          <ac:chgData name="Damian Kurpiewski" userId="a6c40eeacb61fb23" providerId="LiveId" clId="{80A23B4B-D7DB-474D-8740-892C14002382}" dt="2019-06-19T07:04:46.876" v="47" actId="26606"/>
          <ac:spMkLst>
            <pc:docMk/>
            <pc:sldMk cId="38832705" sldId="267"/>
            <ac:spMk id="11" creationId="{967D8EB6-EAE1-4F9C-B398-83321E287204}"/>
          </ac:spMkLst>
        </pc:spChg>
        <pc:spChg chg="add del">
          <ac:chgData name="Damian Kurpiewski" userId="a6c40eeacb61fb23" providerId="LiveId" clId="{80A23B4B-D7DB-474D-8740-892C14002382}" dt="2019-06-19T07:04:24.041" v="40" actId="26606"/>
          <ac:spMkLst>
            <pc:docMk/>
            <pc:sldMk cId="38832705" sldId="267"/>
            <ac:spMk id="12" creationId="{967D8EB6-EAE1-4F9C-B398-83321E287204}"/>
          </ac:spMkLst>
        </pc:spChg>
        <pc:spChg chg="add del">
          <ac:chgData name="Damian Kurpiewski" userId="a6c40eeacb61fb23" providerId="LiveId" clId="{80A23B4B-D7DB-474D-8740-892C14002382}" dt="2019-06-19T07:04:24.041" v="40" actId="26606"/>
          <ac:spMkLst>
            <pc:docMk/>
            <pc:sldMk cId="38832705" sldId="267"/>
            <ac:spMk id="13" creationId="{29F791C8-0365-4FFC-936C-E76A6AD20FCD}"/>
          </ac:spMkLst>
        </pc:spChg>
        <pc:spChg chg="add del">
          <ac:chgData name="Damian Kurpiewski" userId="a6c40eeacb61fb23" providerId="LiveId" clId="{80A23B4B-D7DB-474D-8740-892C14002382}" dt="2019-06-19T07:04:24.041" v="40" actId="26606"/>
          <ac:spMkLst>
            <pc:docMk/>
            <pc:sldMk cId="38832705" sldId="267"/>
            <ac:spMk id="14" creationId="{59A309A7-1751-4ABE-A3C1-EEC40366AD89}"/>
          </ac:spMkLst>
        </pc:spChg>
        <pc:spChg chg="add del">
          <ac:chgData name="Damian Kurpiewski" userId="a6c40eeacb61fb23" providerId="LiveId" clId="{80A23B4B-D7DB-474D-8740-892C14002382}" dt="2019-06-19T07:04:25.143" v="42" actId="26606"/>
          <ac:spMkLst>
            <pc:docMk/>
            <pc:sldMk cId="38832705" sldId="267"/>
            <ac:spMk id="17" creationId="{A5711A0E-A428-4ED1-96CB-33D69FD842E4}"/>
          </ac:spMkLst>
        </pc:spChg>
        <pc:spChg chg="add del">
          <ac:chgData name="Damian Kurpiewski" userId="a6c40eeacb61fb23" providerId="LiveId" clId="{80A23B4B-D7DB-474D-8740-892C14002382}" dt="2019-06-19T07:04:27.846" v="44" actId="26606"/>
          <ac:spMkLst>
            <pc:docMk/>
            <pc:sldMk cId="38832705" sldId="267"/>
            <ac:spMk id="20" creationId="{08E89D5E-1885-4160-AC77-CC471DD1D0DB}"/>
          </ac:spMkLst>
        </pc:spChg>
        <pc:graphicFrameChg chg="add del">
          <ac:chgData name="Damian Kurpiewski" userId="a6c40eeacb61fb23" providerId="LiveId" clId="{80A23B4B-D7DB-474D-8740-892C14002382}" dt="2019-06-19T07:04:11.088" v="34" actId="26606"/>
          <ac:graphicFrameMkLst>
            <pc:docMk/>
            <pc:sldMk cId="38832705" sldId="267"/>
            <ac:graphicFrameMk id="5" creationId="{91527D11-F07B-4F58-A5F5-7FEF5043FE77}"/>
          </ac:graphicFrameMkLst>
        </pc:graphicFrameChg>
        <pc:graphicFrameChg chg="add del">
          <ac:chgData name="Damian Kurpiewski" userId="a6c40eeacb61fb23" providerId="LiveId" clId="{80A23B4B-D7DB-474D-8740-892C14002382}" dt="2019-06-19T07:04:17.004" v="36" actId="26606"/>
          <ac:graphicFrameMkLst>
            <pc:docMk/>
            <pc:sldMk cId="38832705" sldId="267"/>
            <ac:graphicFrameMk id="7" creationId="{79BB4140-87D4-4383-9A8F-7252785F2F79}"/>
          </ac:graphicFrameMkLst>
        </pc:graphicFrameChg>
        <pc:graphicFrameChg chg="add del">
          <ac:chgData name="Damian Kurpiewski" userId="a6c40eeacb61fb23" providerId="LiveId" clId="{80A23B4B-D7DB-474D-8740-892C14002382}" dt="2019-06-19T07:04:25.143" v="42" actId="26606"/>
          <ac:graphicFrameMkLst>
            <pc:docMk/>
            <pc:sldMk cId="38832705" sldId="267"/>
            <ac:graphicFrameMk id="18" creationId="{8E034E5E-28E3-48CE-A967-03ACC1785081}"/>
          </ac:graphicFrameMkLst>
        </pc:graphicFrameChg>
        <pc:graphicFrameChg chg="add del">
          <ac:chgData name="Damian Kurpiewski" userId="a6c40eeacb61fb23" providerId="LiveId" clId="{80A23B4B-D7DB-474D-8740-892C14002382}" dt="2019-06-19T07:04:27.846" v="44" actId="26606"/>
          <ac:graphicFrameMkLst>
            <pc:docMk/>
            <pc:sldMk cId="38832705" sldId="267"/>
            <ac:graphicFrameMk id="22" creationId="{D64106AF-B593-4C46-93A0-CB959BFD9335}"/>
          </ac:graphicFrameMkLst>
        </pc:graphicFrameChg>
        <pc:graphicFrameChg chg="add del">
          <ac:chgData name="Damian Kurpiewski" userId="a6c40eeacb61fb23" providerId="LiveId" clId="{80A23B4B-D7DB-474D-8740-892C14002382}" dt="2019-06-19T07:04:30.355" v="46" actId="26606"/>
          <ac:graphicFrameMkLst>
            <pc:docMk/>
            <pc:sldMk cId="38832705" sldId="267"/>
            <ac:graphicFrameMk id="24" creationId="{91527D11-F07B-4F58-A5F5-7FEF5043FE77}"/>
          </ac:graphicFrameMkLst>
        </pc:graphicFrameChg>
        <pc:picChg chg="add del">
          <ac:chgData name="Damian Kurpiewski" userId="a6c40eeacb61fb23" providerId="LiveId" clId="{80A23B4B-D7DB-474D-8740-892C14002382}" dt="2019-06-19T07:04:24.041" v="40" actId="26606"/>
          <ac:picMkLst>
            <pc:docMk/>
            <pc:sldMk cId="38832705" sldId="267"/>
            <ac:picMk id="15" creationId="{EE1ABE75-BA9D-45A2-99CB-3A0FC0979B90}"/>
          </ac:picMkLst>
        </pc:picChg>
        <pc:picChg chg="add mod">
          <ac:chgData name="Damian Kurpiewski" userId="a6c40eeacb61fb23" providerId="LiveId" clId="{80A23B4B-D7DB-474D-8740-892C14002382}" dt="2019-06-19T07:05:37.276" v="50" actId="207"/>
          <ac:picMkLst>
            <pc:docMk/>
            <pc:sldMk cId="38832705" sldId="267"/>
            <ac:picMk id="16" creationId="{171BD487-B65E-4080-8A14-5CE733CD1C91}"/>
          </ac:picMkLst>
        </pc:picChg>
        <pc:cxnChg chg="add del">
          <ac:chgData name="Damian Kurpiewski" userId="a6c40eeacb61fb23" providerId="LiveId" clId="{80A23B4B-D7DB-474D-8740-892C14002382}" dt="2019-06-19T07:04:19.837" v="38" actId="26606"/>
          <ac:cxnSpMkLst>
            <pc:docMk/>
            <pc:sldMk cId="38832705" sldId="267"/>
            <ac:cxnSpMk id="10" creationId="{2D72A2C9-F3CA-4216-8BAD-FA4C970C3C4E}"/>
          </ac:cxnSpMkLst>
        </pc:cxnChg>
        <pc:cxnChg chg="add del">
          <ac:chgData name="Damian Kurpiewski" userId="a6c40eeacb61fb23" providerId="LiveId" clId="{80A23B4B-D7DB-474D-8740-892C14002382}" dt="2019-06-19T07:04:27.846" v="44" actId="26606"/>
          <ac:cxnSpMkLst>
            <pc:docMk/>
            <pc:sldMk cId="38832705" sldId="267"/>
            <ac:cxnSpMk id="21" creationId="{550D2BD1-98F9-412D-905B-3A843EF4078B}"/>
          </ac:cxnSpMkLst>
        </pc:cxnChg>
      </pc:sldChg>
      <pc:sldChg chg="modSp modAnim">
        <pc:chgData name="Damian Kurpiewski" userId="a6c40eeacb61fb23" providerId="LiveId" clId="{80A23B4B-D7DB-474D-8740-892C14002382}" dt="2019-06-24T20:03:07.578" v="80" actId="207"/>
        <pc:sldMkLst>
          <pc:docMk/>
          <pc:sldMk cId="1296401731" sldId="268"/>
        </pc:sldMkLst>
        <pc:graphicFrameChg chg="mod">
          <ac:chgData name="Damian Kurpiewski" userId="a6c40eeacb61fb23" providerId="LiveId" clId="{80A23B4B-D7DB-474D-8740-892C14002382}" dt="2019-06-24T20:03:07.578" v="80" actId="207"/>
          <ac:graphicFrameMkLst>
            <pc:docMk/>
            <pc:sldMk cId="1296401731" sldId="268"/>
            <ac:graphicFrameMk id="5" creationId="{DF390257-B7E3-4AF8-A462-A64DB2A00803}"/>
          </ac:graphicFrameMkLst>
        </pc:graphicFrameChg>
      </pc:sldChg>
      <pc:sldChg chg="modSp">
        <pc:chgData name="Damian Kurpiewski" userId="a6c40eeacb61fb23" providerId="LiveId" clId="{80A23B4B-D7DB-474D-8740-892C14002382}" dt="2019-06-24T20:05:48.523" v="91" actId="14100"/>
        <pc:sldMkLst>
          <pc:docMk/>
          <pc:sldMk cId="2553240597" sldId="270"/>
        </pc:sldMkLst>
        <pc:spChg chg="mod">
          <ac:chgData name="Damian Kurpiewski" userId="a6c40eeacb61fb23" providerId="LiveId" clId="{80A23B4B-D7DB-474D-8740-892C14002382}" dt="2019-06-24T20:05:48.523" v="91" actId="14100"/>
          <ac:spMkLst>
            <pc:docMk/>
            <pc:sldMk cId="2553240597" sldId="270"/>
            <ac:spMk id="3" creationId="{98B6CE27-8B15-4AD5-BC46-27F60BC949CF}"/>
          </ac:spMkLst>
        </pc:spChg>
      </pc:sldChg>
      <pc:sldChg chg="modSp">
        <pc:chgData name="Damian Kurpiewski" userId="a6c40eeacb61fb23" providerId="LiveId" clId="{80A23B4B-D7DB-474D-8740-892C14002382}" dt="2019-06-24T20:10:29.388" v="102" actId="20577"/>
        <pc:sldMkLst>
          <pc:docMk/>
          <pc:sldMk cId="443124673" sldId="281"/>
        </pc:sldMkLst>
        <pc:spChg chg="mod">
          <ac:chgData name="Damian Kurpiewski" userId="a6c40eeacb61fb23" providerId="LiveId" clId="{80A23B4B-D7DB-474D-8740-892C14002382}" dt="2019-06-24T20:10:29.388" v="102" actId="20577"/>
          <ac:spMkLst>
            <pc:docMk/>
            <pc:sldMk cId="443124673" sldId="281"/>
            <ac:spMk id="3" creationId="{37972566-E7A8-4C49-8007-2115E8142B0C}"/>
          </ac:spMkLst>
        </pc:spChg>
      </pc:sldChg>
      <pc:sldChg chg="modSp">
        <pc:chgData name="Damian Kurpiewski" userId="a6c40eeacb61fb23" providerId="LiveId" clId="{80A23B4B-D7DB-474D-8740-892C14002382}" dt="2019-06-24T20:11:24.038" v="109" actId="20577"/>
        <pc:sldMkLst>
          <pc:docMk/>
          <pc:sldMk cId="2043549189" sldId="282"/>
        </pc:sldMkLst>
        <pc:spChg chg="mod">
          <ac:chgData name="Damian Kurpiewski" userId="a6c40eeacb61fb23" providerId="LiveId" clId="{80A23B4B-D7DB-474D-8740-892C14002382}" dt="2019-06-24T20:11:24.038" v="109" actId="20577"/>
          <ac:spMkLst>
            <pc:docMk/>
            <pc:sldMk cId="2043549189" sldId="282"/>
            <ac:spMk id="3" creationId="{77FB35E7-D838-4E8F-9954-AB32F4FDD7D8}"/>
          </ac:spMkLst>
        </pc:spChg>
      </pc:sldChg>
      <pc:sldChg chg="modSp">
        <pc:chgData name="Damian Kurpiewski" userId="a6c40eeacb61fb23" providerId="LiveId" clId="{80A23B4B-D7DB-474D-8740-892C14002382}" dt="2019-06-24T20:09:12.990" v="97" actId="948"/>
        <pc:sldMkLst>
          <pc:docMk/>
          <pc:sldMk cId="2311562646" sldId="283"/>
        </pc:sldMkLst>
        <pc:spChg chg="mod">
          <ac:chgData name="Damian Kurpiewski" userId="a6c40eeacb61fb23" providerId="LiveId" clId="{80A23B4B-D7DB-474D-8740-892C14002382}" dt="2019-06-24T20:09:12.990" v="97" actId="948"/>
          <ac:spMkLst>
            <pc:docMk/>
            <pc:sldMk cId="2311562646" sldId="283"/>
            <ac:spMk id="3" creationId="{AF7AF5CE-151A-4D88-BC41-CE19F0E1F205}"/>
          </ac:spMkLst>
        </pc:spChg>
      </pc:sldChg>
      <pc:sldChg chg="modSp">
        <pc:chgData name="Damian Kurpiewski" userId="a6c40eeacb61fb23" providerId="LiveId" clId="{80A23B4B-D7DB-474D-8740-892C14002382}" dt="2019-06-24T20:07:39.072" v="93" actId="948"/>
        <pc:sldMkLst>
          <pc:docMk/>
          <pc:sldMk cId="1815013118" sldId="284"/>
        </pc:sldMkLst>
        <pc:spChg chg="mod">
          <ac:chgData name="Damian Kurpiewski" userId="a6c40eeacb61fb23" providerId="LiveId" clId="{80A23B4B-D7DB-474D-8740-892C14002382}" dt="2019-06-24T20:07:39.072" v="93" actId="948"/>
          <ac:spMkLst>
            <pc:docMk/>
            <pc:sldMk cId="1815013118" sldId="284"/>
            <ac:spMk id="3" creationId="{EB1CE129-3C81-4513-9672-9B18DFAAAF28}"/>
          </ac:spMkLst>
        </pc:spChg>
      </pc:sldChg>
      <pc:sldChg chg="modSp">
        <pc:chgData name="Damian Kurpiewski" userId="a6c40eeacb61fb23" providerId="LiveId" clId="{80A23B4B-D7DB-474D-8740-892C14002382}" dt="2019-06-24T20:05:23.662" v="89" actId="948"/>
        <pc:sldMkLst>
          <pc:docMk/>
          <pc:sldMk cId="3281525891" sldId="286"/>
        </pc:sldMkLst>
        <pc:spChg chg="mod">
          <ac:chgData name="Damian Kurpiewski" userId="a6c40eeacb61fb23" providerId="LiveId" clId="{80A23B4B-D7DB-474D-8740-892C14002382}" dt="2019-06-24T20:05:23.662" v="89" actId="948"/>
          <ac:spMkLst>
            <pc:docMk/>
            <pc:sldMk cId="3281525891" sldId="286"/>
            <ac:spMk id="3" creationId="{98B6CE27-8B15-4AD5-BC46-27F60BC949CF}"/>
          </ac:spMkLst>
        </pc:spChg>
      </pc:sldChg>
      <pc:sldChg chg="modSp">
        <pc:chgData name="Damian Kurpiewski" userId="a6c40eeacb61fb23" providerId="LiveId" clId="{80A23B4B-D7DB-474D-8740-892C14002382}" dt="2019-06-24T20:08:28.221" v="95" actId="20577"/>
        <pc:sldMkLst>
          <pc:docMk/>
          <pc:sldMk cId="3340921927" sldId="323"/>
        </pc:sldMkLst>
        <pc:spChg chg="mod">
          <ac:chgData name="Damian Kurpiewski" userId="a6c40eeacb61fb23" providerId="LiveId" clId="{80A23B4B-D7DB-474D-8740-892C14002382}" dt="2019-06-24T20:08:28.221" v="95" actId="20577"/>
          <ac:spMkLst>
            <pc:docMk/>
            <pc:sldMk cId="3340921927" sldId="323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80A23B4B-D7DB-474D-8740-892C14002382}" dt="2019-06-24T20:01:35.007" v="76" actId="207"/>
        <pc:sldMkLst>
          <pc:docMk/>
          <pc:sldMk cId="3442089342" sldId="336"/>
        </pc:sldMkLst>
        <pc:spChg chg="mod">
          <ac:chgData name="Damian Kurpiewski" userId="a6c40eeacb61fb23" providerId="LiveId" clId="{80A23B4B-D7DB-474D-8740-892C14002382}" dt="2019-06-24T20:01:35.007" v="76" actId="207"/>
          <ac:spMkLst>
            <pc:docMk/>
            <pc:sldMk cId="3442089342" sldId="336"/>
            <ac:spMk id="3" creationId="{29F791C8-0365-4FFC-936C-E76A6AD20FCD}"/>
          </ac:spMkLst>
        </pc:spChg>
      </pc:sldChg>
      <pc:sldChg chg="add">
        <pc:chgData name="Damian Kurpiewski" userId="a6c40eeacb61fb23" providerId="LiveId" clId="{80A23B4B-D7DB-474D-8740-892C14002382}" dt="2019-06-24T20:01:17.694" v="72"/>
        <pc:sldMkLst>
          <pc:docMk/>
          <pc:sldMk cId="3667974813" sldId="337"/>
        </pc:sldMkLst>
      </pc:sldChg>
    </pc:docChg>
  </pc:docChgLst>
  <pc:docChgLst>
    <pc:chgData name="Damian Kurpiewski" userId="a6c40eeacb61fb23" providerId="LiveId" clId="{7BA72248-CC5C-45C3-921E-27407FAF9E7E}"/>
    <pc:docChg chg="undo custSel mod addSld delSld modSld sldOrd">
      <pc:chgData name="Damian Kurpiewski" userId="a6c40eeacb61fb23" providerId="LiveId" clId="{7BA72248-CC5C-45C3-921E-27407FAF9E7E}" dt="2019-06-25T10:58:03.028" v="3723" actId="20577"/>
      <pc:docMkLst>
        <pc:docMk/>
      </pc:docMkLst>
      <pc:sldChg chg="addSp modSp add mod ord setBg">
        <pc:chgData name="Damian Kurpiewski" userId="a6c40eeacb61fb23" providerId="LiveId" clId="{7BA72248-CC5C-45C3-921E-27407FAF9E7E}" dt="2019-06-19T13:28:58.270" v="2796" actId="26606"/>
        <pc:sldMkLst>
          <pc:docMk/>
          <pc:sldMk cId="559973442" sldId="256"/>
        </pc:sldMkLst>
        <pc:spChg chg="mod">
          <ac:chgData name="Damian Kurpiewski" userId="a6c40eeacb61fb23" providerId="LiveId" clId="{7BA72248-CC5C-45C3-921E-27407FAF9E7E}" dt="2019-06-19T13:28:58.270" v="2796" actId="26606"/>
          <ac:spMkLst>
            <pc:docMk/>
            <pc:sldMk cId="559973442" sldId="256"/>
            <ac:spMk id="2" creationId="{36512D88-EC04-400B-A517-68C543642836}"/>
          </ac:spMkLst>
        </pc:spChg>
        <pc:spChg chg="mod">
          <ac:chgData name="Damian Kurpiewski" userId="a6c40eeacb61fb23" providerId="LiveId" clId="{7BA72248-CC5C-45C3-921E-27407FAF9E7E}" dt="2019-06-19T13:28:58.270" v="2796" actId="26606"/>
          <ac:spMkLst>
            <pc:docMk/>
            <pc:sldMk cId="559973442" sldId="256"/>
            <ac:spMk id="3" creationId="{B3F5B19E-2041-424A-8BB6-96F6259EEA9C}"/>
          </ac:spMkLst>
        </pc:spChg>
        <pc:spChg chg="add">
          <ac:chgData name="Damian Kurpiewski" userId="a6c40eeacb61fb23" providerId="LiveId" clId="{7BA72248-CC5C-45C3-921E-27407FAF9E7E}" dt="2019-06-19T13:28:58.270" v="2796" actId="26606"/>
          <ac:spMkLst>
            <pc:docMk/>
            <pc:sldMk cId="559973442" sldId="256"/>
            <ac:spMk id="8" creationId="{23962611-DFD5-4092-AAFD-559E3DFCE2C9}"/>
          </ac:spMkLst>
        </pc:spChg>
        <pc:picChg chg="add">
          <ac:chgData name="Damian Kurpiewski" userId="a6c40eeacb61fb23" providerId="LiveId" clId="{7BA72248-CC5C-45C3-921E-27407FAF9E7E}" dt="2019-06-19T13:28:58.270" v="2796" actId="26606"/>
          <ac:picMkLst>
            <pc:docMk/>
            <pc:sldMk cId="559973442" sldId="256"/>
            <ac:picMk id="10" creationId="{2270F1FA-0425-408F-9861-80BF5AFB276D}"/>
          </ac:picMkLst>
        </pc:picChg>
      </pc:sldChg>
      <pc:sldChg chg="addSp delSp modSp add mod setBg setClrOvrMap">
        <pc:chgData name="Damian Kurpiewski" userId="a6c40eeacb61fb23" providerId="LiveId" clId="{7BA72248-CC5C-45C3-921E-27407FAF9E7E}" dt="2019-06-24T11:04:56.598" v="3682" actId="404"/>
        <pc:sldMkLst>
          <pc:docMk/>
          <pc:sldMk cId="1386893494" sldId="257"/>
        </pc:sldMkLst>
        <pc:spChg chg="mod">
          <ac:chgData name="Damian Kurpiewski" userId="a6c40eeacb61fb23" providerId="LiveId" clId="{7BA72248-CC5C-45C3-921E-27407FAF9E7E}" dt="2019-06-24T10:31:15.614" v="2895" actId="26606"/>
          <ac:spMkLst>
            <pc:docMk/>
            <pc:sldMk cId="1386893494" sldId="257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4:56.598" v="3682" actId="404"/>
          <ac:spMkLst>
            <pc:docMk/>
            <pc:sldMk cId="1386893494" sldId="257"/>
            <ac:spMk id="3" creationId="{F1D20AC8-9812-4500-80A0-D46670D3904B}"/>
          </ac:spMkLst>
        </pc:spChg>
        <pc:spChg chg="add mod">
          <ac:chgData name="Damian Kurpiewski" userId="a6c40eeacb61fb23" providerId="LiveId" clId="{7BA72248-CC5C-45C3-921E-27407FAF9E7E}" dt="2019-06-24T10:35:58.207" v="2975" actId="20577"/>
          <ac:spMkLst>
            <pc:docMk/>
            <pc:sldMk cId="1386893494" sldId="257"/>
            <ac:spMk id="4" creationId="{C768D991-6C0C-463A-AB05-5B6E63F95C1B}"/>
          </ac:spMkLst>
        </pc:spChg>
        <pc:spChg chg="add del">
          <ac:chgData name="Damian Kurpiewski" userId="a6c40eeacb61fb23" providerId="LiveId" clId="{7BA72248-CC5C-45C3-921E-27407FAF9E7E}" dt="2019-06-24T10:30:31.290" v="2890" actId="26606"/>
          <ac:spMkLst>
            <pc:docMk/>
            <pc:sldMk cId="1386893494" sldId="257"/>
            <ac:spMk id="9" creationId="{1E214AA7-F028-4A0D-8698-61AEC754D1BC}"/>
          </ac:spMkLst>
        </pc:spChg>
        <pc:spChg chg="add del">
          <ac:chgData name="Damian Kurpiewski" userId="a6c40eeacb61fb23" providerId="LiveId" clId="{7BA72248-CC5C-45C3-921E-27407FAF9E7E}" dt="2019-06-24T10:31:13.089" v="2892" actId="26606"/>
          <ac:spMkLst>
            <pc:docMk/>
            <pc:sldMk cId="1386893494" sldId="257"/>
            <ac:spMk id="13" creationId="{2A6B319F-86FE-4754-878E-06F0804D882B}"/>
          </ac:spMkLst>
        </pc:spChg>
        <pc:spChg chg="add del">
          <ac:chgData name="Damian Kurpiewski" userId="a6c40eeacb61fb23" providerId="LiveId" clId="{7BA72248-CC5C-45C3-921E-27407FAF9E7E}" dt="2019-06-24T10:31:13.089" v="2892" actId="26606"/>
          <ac:spMkLst>
            <pc:docMk/>
            <pc:sldMk cId="1386893494" sldId="257"/>
            <ac:spMk id="14" creationId="{DCF7D1B5-3477-499F-ACC5-2C8B07F4EDB3}"/>
          </ac:spMkLst>
        </pc:spChg>
        <pc:spChg chg="add mod">
          <ac:chgData name="Damian Kurpiewski" userId="a6c40eeacb61fb23" providerId="LiveId" clId="{7BA72248-CC5C-45C3-921E-27407FAF9E7E}" dt="2019-06-24T10:34:45.742" v="2949" actId="14100"/>
          <ac:spMkLst>
            <pc:docMk/>
            <pc:sldMk cId="1386893494" sldId="257"/>
            <ac:spMk id="15" creationId="{7D04CB11-032E-4B0A-8EAD-4FDC1DC4D6EC}"/>
          </ac:spMkLst>
        </pc:spChg>
        <pc:spChg chg="add del">
          <ac:chgData name="Damian Kurpiewski" userId="a6c40eeacb61fb23" providerId="LiveId" clId="{7BA72248-CC5C-45C3-921E-27407FAF9E7E}" dt="2019-06-24T10:31:15.587" v="2894" actId="26606"/>
          <ac:spMkLst>
            <pc:docMk/>
            <pc:sldMk cId="1386893494" sldId="257"/>
            <ac:spMk id="16" creationId="{E35A04CF-97D4-4FF7-B359-C546B1F62E54}"/>
          </ac:spMkLst>
        </pc:spChg>
        <pc:spChg chg="add del">
          <ac:chgData name="Damian Kurpiewski" userId="a6c40eeacb61fb23" providerId="LiveId" clId="{7BA72248-CC5C-45C3-921E-27407FAF9E7E}" dt="2019-06-24T10:31:15.587" v="2894" actId="26606"/>
          <ac:spMkLst>
            <pc:docMk/>
            <pc:sldMk cId="1386893494" sldId="257"/>
            <ac:spMk id="17" creationId="{1DE7243B-5109-444B-8FAF-7437C66BC0E9}"/>
          </ac:spMkLst>
        </pc:spChg>
        <pc:spChg chg="add del">
          <ac:chgData name="Damian Kurpiewski" userId="a6c40eeacb61fb23" providerId="LiveId" clId="{7BA72248-CC5C-45C3-921E-27407FAF9E7E}" dt="2019-06-24T10:31:15.587" v="2894" actId="26606"/>
          <ac:spMkLst>
            <pc:docMk/>
            <pc:sldMk cId="1386893494" sldId="257"/>
            <ac:spMk id="18" creationId="{4C5D6221-DA7B-4611-AA26-7D8E349FDE96}"/>
          </ac:spMkLst>
        </pc:spChg>
        <pc:spChg chg="add mod">
          <ac:chgData name="Damian Kurpiewski" userId="a6c40eeacb61fb23" providerId="LiveId" clId="{7BA72248-CC5C-45C3-921E-27407FAF9E7E}" dt="2019-06-24T10:35:18.291" v="2965" actId="20577"/>
          <ac:spMkLst>
            <pc:docMk/>
            <pc:sldMk cId="1386893494" sldId="257"/>
            <ac:spMk id="19" creationId="{49B41DC7-B698-44E2-AED1-094AFBBAB54B}"/>
          </ac:spMkLst>
        </pc:spChg>
        <pc:spChg chg="add">
          <ac:chgData name="Damian Kurpiewski" userId="a6c40eeacb61fb23" providerId="LiveId" clId="{7BA72248-CC5C-45C3-921E-27407FAF9E7E}" dt="2019-06-24T10:31:15.614" v="2895" actId="26606"/>
          <ac:spMkLst>
            <pc:docMk/>
            <pc:sldMk cId="1386893494" sldId="257"/>
            <ac:spMk id="20" creationId="{2A6B319F-86FE-4754-878E-06F0804D882B}"/>
          </ac:spMkLst>
        </pc:spChg>
        <pc:spChg chg="add">
          <ac:chgData name="Damian Kurpiewski" userId="a6c40eeacb61fb23" providerId="LiveId" clId="{7BA72248-CC5C-45C3-921E-27407FAF9E7E}" dt="2019-06-24T10:31:15.614" v="2895" actId="26606"/>
          <ac:spMkLst>
            <pc:docMk/>
            <pc:sldMk cId="1386893494" sldId="257"/>
            <ac:spMk id="21" creationId="{DCF7D1B5-3477-499F-ACC5-2C8B07F4EDB3}"/>
          </ac:spMkLst>
        </pc:spChg>
        <pc:cxnChg chg="add del">
          <ac:chgData name="Damian Kurpiewski" userId="a6c40eeacb61fb23" providerId="LiveId" clId="{7BA72248-CC5C-45C3-921E-27407FAF9E7E}" dt="2019-06-24T10:30:31.290" v="2890" actId="26606"/>
          <ac:cxnSpMkLst>
            <pc:docMk/>
            <pc:sldMk cId="1386893494" sldId="257"/>
            <ac:cxnSpMk id="11" creationId="{D6206FDC-2777-4D7F-AF9C-73413DA664C9}"/>
          </ac:cxnSpMkLst>
        </pc:cxnChg>
      </pc:sldChg>
      <pc:sldChg chg="modSp add del">
        <pc:chgData name="Damian Kurpiewski" userId="a6c40eeacb61fb23" providerId="LiveId" clId="{7BA72248-CC5C-45C3-921E-27407FAF9E7E}" dt="2019-06-24T10:42:50.142" v="3064" actId="2696"/>
        <pc:sldMkLst>
          <pc:docMk/>
          <pc:sldMk cId="2941181295" sldId="258"/>
        </pc:sldMkLst>
        <pc:spChg chg="mod">
          <ac:chgData name="Damian Kurpiewski" userId="a6c40eeacb61fb23" providerId="LiveId" clId="{7BA72248-CC5C-45C3-921E-27407FAF9E7E}" dt="2019-06-12T09:17:02.142" v="75" actId="20577"/>
          <ac:spMkLst>
            <pc:docMk/>
            <pc:sldMk cId="2941181295" sldId="258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14T09:46:35.115" v="1958" actId="20577"/>
          <ac:spMkLst>
            <pc:docMk/>
            <pc:sldMk cId="2941181295" sldId="258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45:07.271" v="3148" actId="2696"/>
        <pc:sldMkLst>
          <pc:docMk/>
          <pc:sldMk cId="825439679" sldId="259"/>
        </pc:sldMkLst>
        <pc:spChg chg="mod">
          <ac:chgData name="Damian Kurpiewski" userId="a6c40eeacb61fb23" providerId="LiveId" clId="{7BA72248-CC5C-45C3-921E-27407FAF9E7E}" dt="2019-06-12T09:17:06.533" v="79" actId="20577"/>
          <ac:spMkLst>
            <pc:docMk/>
            <pc:sldMk cId="825439679" sldId="259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19T13:43:53.810" v="2854" actId="20577"/>
          <ac:spMkLst>
            <pc:docMk/>
            <pc:sldMk cId="825439679" sldId="259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47:47.027" v="3266" actId="2696"/>
        <pc:sldMkLst>
          <pc:docMk/>
          <pc:sldMk cId="2627359077" sldId="260"/>
        </pc:sldMkLst>
        <pc:spChg chg="mod">
          <ac:chgData name="Damian Kurpiewski" userId="a6c40eeacb61fb23" providerId="LiveId" clId="{7BA72248-CC5C-45C3-921E-27407FAF9E7E}" dt="2019-06-13T16:30:16.075" v="151" actId="20577"/>
          <ac:spMkLst>
            <pc:docMk/>
            <pc:sldMk cId="2627359077" sldId="26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19T13:43:31.498" v="2842" actId="20577"/>
          <ac:spMkLst>
            <pc:docMk/>
            <pc:sldMk cId="2627359077" sldId="260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50:00.032" v="3317" actId="2696"/>
        <pc:sldMkLst>
          <pc:docMk/>
          <pc:sldMk cId="2932707039" sldId="261"/>
        </pc:sldMkLst>
        <pc:spChg chg="mod">
          <ac:chgData name="Damian Kurpiewski" userId="a6c40eeacb61fb23" providerId="LiveId" clId="{7BA72248-CC5C-45C3-921E-27407FAF9E7E}" dt="2019-06-13T16:33:21.689" v="213" actId="20577"/>
          <ac:spMkLst>
            <pc:docMk/>
            <pc:sldMk cId="2932707039" sldId="261"/>
            <ac:spMk id="2" creationId="{84C72D23-696A-49FE-BE5A-020784F54289}"/>
          </ac:spMkLst>
        </pc:spChg>
        <pc:spChg chg="mod">
          <ac:chgData name="Damian Kurpiewski" userId="a6c40eeacb61fb23" providerId="LiveId" clId="{7BA72248-CC5C-45C3-921E-27407FAF9E7E}" dt="2019-06-19T13:34:57.270" v="2828" actId="20577"/>
          <ac:spMkLst>
            <pc:docMk/>
            <pc:sldMk cId="2932707039" sldId="261"/>
            <ac:spMk id="3" creationId="{71D2316C-B267-4CB1-8C7E-BCF6475B09E3}"/>
          </ac:spMkLst>
        </pc:spChg>
      </pc:sldChg>
      <pc:sldChg chg="modSp add del">
        <pc:chgData name="Damian Kurpiewski" userId="a6c40eeacb61fb23" providerId="LiveId" clId="{7BA72248-CC5C-45C3-921E-27407FAF9E7E}" dt="2019-06-24T10:52:30.794" v="3384" actId="2696"/>
        <pc:sldMkLst>
          <pc:docMk/>
          <pc:sldMk cId="3358781661" sldId="262"/>
        </pc:sldMkLst>
        <pc:spChg chg="mod">
          <ac:chgData name="Damian Kurpiewski" userId="a6c40eeacb61fb23" providerId="LiveId" clId="{7BA72248-CC5C-45C3-921E-27407FAF9E7E}" dt="2019-06-13T16:33:54.066" v="239" actId="20577"/>
          <ac:spMkLst>
            <pc:docMk/>
            <pc:sldMk cId="3358781661" sldId="262"/>
            <ac:spMk id="2" creationId="{84C72D23-696A-49FE-BE5A-020784F54289}"/>
          </ac:spMkLst>
        </pc:spChg>
        <pc:spChg chg="mod">
          <ac:chgData name="Damian Kurpiewski" userId="a6c40eeacb61fb23" providerId="LiveId" clId="{7BA72248-CC5C-45C3-921E-27407FAF9E7E}" dt="2019-06-19T13:34:08.730" v="2808" actId="20577"/>
          <ac:spMkLst>
            <pc:docMk/>
            <pc:sldMk cId="3358781661" sldId="262"/>
            <ac:spMk id="3" creationId="{71D2316C-B267-4CB1-8C7E-BCF6475B09E3}"/>
          </ac:spMkLst>
        </pc:spChg>
      </pc:sldChg>
      <pc:sldChg chg="modSp add del">
        <pc:chgData name="Damian Kurpiewski" userId="a6c40eeacb61fb23" providerId="LiveId" clId="{7BA72248-CC5C-45C3-921E-27407FAF9E7E}" dt="2019-06-24T10:54:04.487" v="3428" actId="2696"/>
        <pc:sldMkLst>
          <pc:docMk/>
          <pc:sldMk cId="1622308260" sldId="263"/>
        </pc:sldMkLst>
        <pc:spChg chg="mod">
          <ac:chgData name="Damian Kurpiewski" userId="a6c40eeacb61fb23" providerId="LiveId" clId="{7BA72248-CC5C-45C3-921E-27407FAF9E7E}" dt="2019-06-13T16:34:04.945" v="253" actId="20577"/>
          <ac:spMkLst>
            <pc:docMk/>
            <pc:sldMk cId="1622308260" sldId="263"/>
            <ac:spMk id="2" creationId="{DE82E650-322C-475E-A680-8D594D7D607E}"/>
          </ac:spMkLst>
        </pc:spChg>
      </pc:sldChg>
      <pc:sldChg chg="modSp add del">
        <pc:chgData name="Damian Kurpiewski" userId="a6c40eeacb61fb23" providerId="LiveId" clId="{7BA72248-CC5C-45C3-921E-27407FAF9E7E}" dt="2019-06-24T10:51:10.349" v="3349" actId="2696"/>
        <pc:sldMkLst>
          <pc:docMk/>
          <pc:sldMk cId="3516823548" sldId="264"/>
        </pc:sldMkLst>
        <pc:spChg chg="mod">
          <ac:chgData name="Damian Kurpiewski" userId="a6c40eeacb61fb23" providerId="LiveId" clId="{7BA72248-CC5C-45C3-921E-27407FAF9E7E}" dt="2019-06-13T16:50:47.318" v="330" actId="20577"/>
          <ac:spMkLst>
            <pc:docMk/>
            <pc:sldMk cId="3516823548" sldId="264"/>
            <ac:spMk id="2" creationId="{84C72D23-696A-49FE-BE5A-020784F54289}"/>
          </ac:spMkLst>
        </pc:spChg>
        <pc:spChg chg="mod">
          <ac:chgData name="Damian Kurpiewski" userId="a6c40eeacb61fb23" providerId="LiveId" clId="{7BA72248-CC5C-45C3-921E-27407FAF9E7E}" dt="2019-06-19T13:34:39.115" v="2818" actId="20577"/>
          <ac:spMkLst>
            <pc:docMk/>
            <pc:sldMk cId="3516823548" sldId="264"/>
            <ac:spMk id="3" creationId="{71D2316C-B267-4CB1-8C7E-BCF6475B09E3}"/>
          </ac:spMkLst>
        </pc:spChg>
      </pc:sldChg>
      <pc:sldChg chg="modSp add">
        <pc:chgData name="Damian Kurpiewski" userId="a6c40eeacb61fb23" providerId="LiveId" clId="{7BA72248-CC5C-45C3-921E-27407FAF9E7E}" dt="2019-06-14T09:38:59.287" v="898" actId="20577"/>
        <pc:sldMkLst>
          <pc:docMk/>
          <pc:sldMk cId="2141679955" sldId="265"/>
        </pc:sldMkLst>
        <pc:spChg chg="mod">
          <ac:chgData name="Damian Kurpiewski" userId="a6c40eeacb61fb23" providerId="LiveId" clId="{7BA72248-CC5C-45C3-921E-27407FAF9E7E}" dt="2019-06-14T09:35:20.385" v="382" actId="20577"/>
          <ac:spMkLst>
            <pc:docMk/>
            <pc:sldMk cId="2141679955" sldId="265"/>
            <ac:spMk id="2" creationId="{B5F1964E-DFD6-4236-86D4-99A0AFA139CB}"/>
          </ac:spMkLst>
        </pc:spChg>
        <pc:spChg chg="mod">
          <ac:chgData name="Damian Kurpiewski" userId="a6c40eeacb61fb23" providerId="LiveId" clId="{7BA72248-CC5C-45C3-921E-27407FAF9E7E}" dt="2019-06-14T09:38:59.287" v="898" actId="20577"/>
          <ac:spMkLst>
            <pc:docMk/>
            <pc:sldMk cId="2141679955" sldId="265"/>
            <ac:spMk id="3" creationId="{251C0BB7-FB70-404E-A0E2-8D4F94ED14C3}"/>
          </ac:spMkLst>
        </pc:spChg>
      </pc:sldChg>
      <pc:sldChg chg="addSp modSp add ord">
        <pc:chgData name="Damian Kurpiewski" userId="a6c40eeacb61fb23" providerId="LiveId" clId="{7BA72248-CC5C-45C3-921E-27407FAF9E7E}" dt="2019-06-19T13:19:19.246" v="2781" actId="26606"/>
        <pc:sldMkLst>
          <pc:docMk/>
          <pc:sldMk cId="4009063248" sldId="266"/>
        </pc:sldMkLst>
        <pc:spChg chg="mod">
          <ac:chgData name="Damian Kurpiewski" userId="a6c40eeacb61fb23" providerId="LiveId" clId="{7BA72248-CC5C-45C3-921E-27407FAF9E7E}" dt="2019-06-14T09:35:09.716" v="369" actId="20577"/>
          <ac:spMkLst>
            <pc:docMk/>
            <pc:sldMk cId="4009063248" sldId="266"/>
            <ac:spMk id="2" creationId="{EA1D4C12-BC3F-47EE-94E5-AD3E07FA2649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5" creationId="{559AE206-7EBA-4D33-8BC9-9D8158553F0E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6" creationId="{6437D937-A7F1-4011-92B4-328E5BE1B166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7" creationId="{B672F332-AF08-46C6-94F0-77684310D7B7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9" creationId="{34244EF8-D73A-40E1-BE73-D46E6B4B04ED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11" creationId="{AB84D7E8-4ECB-42D7-ADBF-01689B0F24AE}"/>
          </ac:spMkLst>
        </pc:spChg>
        <pc:cxnChg chg="add">
          <ac:chgData name="Damian Kurpiewski" userId="a6c40eeacb61fb23" providerId="LiveId" clId="{7BA72248-CC5C-45C3-921E-27407FAF9E7E}" dt="2019-06-19T13:19:19.246" v="2781" actId="26606"/>
          <ac:cxnSpMkLst>
            <pc:docMk/>
            <pc:sldMk cId="4009063248" sldId="266"/>
            <ac:cxnSpMk id="17" creationId="{9E8E38ED-369A-44C2-B635-0BED0E48A6E8}"/>
          </ac:cxnSpMkLst>
        </pc:cxnChg>
      </pc:sldChg>
      <pc:sldChg chg="modSp add">
        <pc:chgData name="Damian Kurpiewski" userId="a6c40eeacb61fb23" providerId="LiveId" clId="{7BA72248-CC5C-45C3-921E-27407FAF9E7E}" dt="2019-06-19T13:24:59.409" v="2793" actId="403"/>
        <pc:sldMkLst>
          <pc:docMk/>
          <pc:sldMk cId="38832705" sldId="267"/>
        </pc:sldMkLst>
        <pc:spChg chg="mod">
          <ac:chgData name="Damian Kurpiewski" userId="a6c40eeacb61fb23" providerId="LiveId" clId="{7BA72248-CC5C-45C3-921E-27407FAF9E7E}" dt="2019-06-14T09:39:31.525" v="930" actId="20577"/>
          <ac:spMkLst>
            <pc:docMk/>
            <pc:sldMk cId="38832705" sldId="267"/>
            <ac:spMk id="2" creationId="{2653CB1F-4E06-4046-ACEB-265526F97553}"/>
          </ac:spMkLst>
        </pc:spChg>
        <pc:spChg chg="mod">
          <ac:chgData name="Damian Kurpiewski" userId="a6c40eeacb61fb23" providerId="LiveId" clId="{7BA72248-CC5C-45C3-921E-27407FAF9E7E}" dt="2019-06-19T13:24:59.409" v="2793" actId="403"/>
          <ac:spMkLst>
            <pc:docMk/>
            <pc:sldMk cId="38832705" sldId="267"/>
            <ac:spMk id="3" creationId="{29F791C8-0365-4FFC-936C-E76A6AD20FCD}"/>
          </ac:spMkLst>
        </pc:spChg>
      </pc:sldChg>
      <pc:sldChg chg="addSp delSp modSp add mod setBg">
        <pc:chgData name="Damian Kurpiewski" userId="a6c40eeacb61fb23" providerId="LiveId" clId="{7BA72248-CC5C-45C3-921E-27407FAF9E7E}" dt="2019-06-19T13:19:43.479" v="2782" actId="26606"/>
        <pc:sldMkLst>
          <pc:docMk/>
          <pc:sldMk cId="1296401731" sldId="268"/>
        </pc:sldMkLst>
        <pc:spChg chg="mod">
          <ac:chgData name="Damian Kurpiewski" userId="a6c40eeacb61fb23" providerId="LiveId" clId="{7BA72248-CC5C-45C3-921E-27407FAF9E7E}" dt="2019-06-19T13:19:43.479" v="2782" actId="26606"/>
          <ac:spMkLst>
            <pc:docMk/>
            <pc:sldMk cId="1296401731" sldId="268"/>
            <ac:spMk id="2" creationId="{4BDB31BE-8D4E-4D75-997D-4963E38CEA26}"/>
          </ac:spMkLst>
        </pc:spChg>
        <pc:spChg chg="del mod">
          <ac:chgData name="Damian Kurpiewski" userId="a6c40eeacb61fb23" providerId="LiveId" clId="{7BA72248-CC5C-45C3-921E-27407FAF9E7E}" dt="2019-06-19T13:19:43.479" v="2782" actId="26606"/>
          <ac:spMkLst>
            <pc:docMk/>
            <pc:sldMk cId="1296401731" sldId="268"/>
            <ac:spMk id="3" creationId="{74B95684-48D7-42F3-93B0-6A966DD6036C}"/>
          </ac:spMkLst>
        </pc:spChg>
        <pc:spChg chg="add">
          <ac:chgData name="Damian Kurpiewski" userId="a6c40eeacb61fb23" providerId="LiveId" clId="{7BA72248-CC5C-45C3-921E-27407FAF9E7E}" dt="2019-06-19T13:19:43.479" v="2782" actId="26606"/>
          <ac:spMkLst>
            <pc:docMk/>
            <pc:sldMk cId="1296401731" sldId="268"/>
            <ac:spMk id="10" creationId="{46C2E80F-49A6-4372-B103-219D417A55ED}"/>
          </ac:spMkLst>
        </pc:spChg>
        <pc:graphicFrameChg chg="add">
          <ac:chgData name="Damian Kurpiewski" userId="a6c40eeacb61fb23" providerId="LiveId" clId="{7BA72248-CC5C-45C3-921E-27407FAF9E7E}" dt="2019-06-19T13:19:43.479" v="2782" actId="26606"/>
          <ac:graphicFrameMkLst>
            <pc:docMk/>
            <pc:sldMk cId="1296401731" sldId="268"/>
            <ac:graphicFrameMk id="5" creationId="{DF390257-B7E3-4AF8-A462-A64DB2A00803}"/>
          </ac:graphicFrameMkLst>
        </pc:graphicFrameChg>
      </pc:sldChg>
      <pc:sldChg chg="addSp modSp add mod setBg">
        <pc:chgData name="Damian Kurpiewski" userId="a6c40eeacb61fb23" providerId="LiveId" clId="{7BA72248-CC5C-45C3-921E-27407FAF9E7E}" dt="2019-06-19T13:22:35.118" v="2789" actId="14100"/>
        <pc:sldMkLst>
          <pc:docMk/>
          <pc:sldMk cId="2071792820" sldId="269"/>
        </pc:sldMkLst>
        <pc:spChg chg="mod">
          <ac:chgData name="Damian Kurpiewski" userId="a6c40eeacb61fb23" providerId="LiveId" clId="{7BA72248-CC5C-45C3-921E-27407FAF9E7E}" dt="2019-06-19T13:21:23.126" v="2783" actId="26606"/>
          <ac:spMkLst>
            <pc:docMk/>
            <pc:sldMk cId="2071792820" sldId="269"/>
            <ac:spMk id="2" creationId="{43A84DF0-B731-4E3F-835F-545BFA6C61E2}"/>
          </ac:spMkLst>
        </pc:spChg>
        <pc:spChg chg="mod">
          <ac:chgData name="Damian Kurpiewski" userId="a6c40eeacb61fb23" providerId="LiveId" clId="{7BA72248-CC5C-45C3-921E-27407FAF9E7E}" dt="2019-06-19T13:22:35.118" v="2789" actId="14100"/>
          <ac:spMkLst>
            <pc:docMk/>
            <pc:sldMk cId="2071792820" sldId="269"/>
            <ac:spMk id="3" creationId="{E34D75E5-EA1D-4B1E-86B8-D5C30351CBE2}"/>
          </ac:spMkLst>
        </pc:spChg>
        <pc:spChg chg="add">
          <ac:chgData name="Damian Kurpiewski" userId="a6c40eeacb61fb23" providerId="LiveId" clId="{7BA72248-CC5C-45C3-921E-27407FAF9E7E}" dt="2019-06-19T13:21:23.126" v="2783" actId="26606"/>
          <ac:spMkLst>
            <pc:docMk/>
            <pc:sldMk cId="2071792820" sldId="269"/>
            <ac:spMk id="10" creationId="{59A309A7-1751-4ABE-A3C1-EEC40366AD89}"/>
          </ac:spMkLst>
        </pc:spChg>
        <pc:spChg chg="add">
          <ac:chgData name="Damian Kurpiewski" userId="a6c40eeacb61fb23" providerId="LiveId" clId="{7BA72248-CC5C-45C3-921E-27407FAF9E7E}" dt="2019-06-19T13:21:23.126" v="2783" actId="26606"/>
          <ac:spMkLst>
            <pc:docMk/>
            <pc:sldMk cId="2071792820" sldId="269"/>
            <ac:spMk id="12" creationId="{967D8EB6-EAE1-4F9C-B398-83321E287204}"/>
          </ac:spMkLst>
        </pc:spChg>
        <pc:picChg chg="add mod">
          <ac:chgData name="Damian Kurpiewski" userId="a6c40eeacb61fb23" providerId="LiveId" clId="{7BA72248-CC5C-45C3-921E-27407FAF9E7E}" dt="2019-06-19T13:22:15.700" v="2785" actId="207"/>
          <ac:picMkLst>
            <pc:docMk/>
            <pc:sldMk cId="2071792820" sldId="269"/>
            <ac:picMk id="7" creationId="{22BC80DF-EB34-4718-8FE8-3E9875E296BA}"/>
          </ac:picMkLst>
        </pc:picChg>
      </pc:sldChg>
      <pc:sldChg chg="addSp modSp add mod setBg">
        <pc:chgData name="Damian Kurpiewski" userId="a6c40eeacb61fb23" providerId="LiveId" clId="{7BA72248-CC5C-45C3-921E-27407FAF9E7E}" dt="2019-06-19T13:24:08.966" v="2790" actId="26606"/>
        <pc:sldMkLst>
          <pc:docMk/>
          <pc:sldMk cId="2553240597" sldId="270"/>
        </pc:sldMkLst>
        <pc:spChg chg="mo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2" creationId="{6F3CE0FE-6594-4E5D-B5EE-748F57F93437}"/>
          </ac:spMkLst>
        </pc:spChg>
        <pc:spChg chg="mo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3" creationId="{98B6CE27-8B15-4AD5-BC46-27F60BC949CF}"/>
          </ac:spMkLst>
        </pc:spChg>
        <pc:spChg chg="ad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10" creationId="{59A309A7-1751-4ABE-A3C1-EEC40366AD89}"/>
          </ac:spMkLst>
        </pc:spChg>
        <pc:spChg chg="ad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12" creationId="{967D8EB6-EAE1-4F9C-B398-83321E287204}"/>
          </ac:spMkLst>
        </pc:spChg>
        <pc:picChg chg="add">
          <ac:chgData name="Damian Kurpiewski" userId="a6c40eeacb61fb23" providerId="LiveId" clId="{7BA72248-CC5C-45C3-921E-27407FAF9E7E}" dt="2019-06-19T13:24:08.966" v="2790" actId="26606"/>
          <ac:picMkLst>
            <pc:docMk/>
            <pc:sldMk cId="2553240597" sldId="270"/>
            <ac:picMk id="7" creationId="{D2965733-8960-4A53-8D71-EB7742EADD03}"/>
          </ac:picMkLst>
        </pc:picChg>
      </pc:sldChg>
      <pc:sldChg chg="addSp delSp modSp add mod setBg">
        <pc:chgData name="Damian Kurpiewski" userId="a6c40eeacb61fb23" providerId="LiveId" clId="{7BA72248-CC5C-45C3-921E-27407FAF9E7E}" dt="2019-06-19T13:29:56.066" v="2801" actId="26606"/>
        <pc:sldMkLst>
          <pc:docMk/>
          <pc:sldMk cId="1381446912" sldId="271"/>
        </pc:sldMkLst>
        <pc:spChg chg="mod">
          <ac:chgData name="Damian Kurpiewski" userId="a6c40eeacb61fb23" providerId="LiveId" clId="{7BA72248-CC5C-45C3-921E-27407FAF9E7E}" dt="2019-06-19T13:29:56.066" v="2801" actId="26606"/>
          <ac:spMkLst>
            <pc:docMk/>
            <pc:sldMk cId="1381446912" sldId="271"/>
            <ac:spMk id="2" creationId="{20D31D07-BAE4-49C2-AED6-7AF3133B8E0B}"/>
          </ac:spMkLst>
        </pc:spChg>
        <pc:spChg chg="mod">
          <ac:chgData name="Damian Kurpiewski" userId="a6c40eeacb61fb23" providerId="LiveId" clId="{7BA72248-CC5C-45C3-921E-27407FAF9E7E}" dt="2019-06-19T13:29:56.066" v="2801" actId="26606"/>
          <ac:spMkLst>
            <pc:docMk/>
            <pc:sldMk cId="1381446912" sldId="271"/>
            <ac:spMk id="3" creationId="{AFC6CBA5-0233-44E0-AEB3-C5A60F6E7380}"/>
          </ac:spMkLst>
        </pc:spChg>
        <pc:spChg chg="add del">
          <ac:chgData name="Damian Kurpiewski" userId="a6c40eeacb61fb23" providerId="LiveId" clId="{7BA72248-CC5C-45C3-921E-27407FAF9E7E}" dt="2019-06-19T13:29:53.232" v="2798" actId="26606"/>
          <ac:spMkLst>
            <pc:docMk/>
            <pc:sldMk cId="1381446912" sldId="271"/>
            <ac:spMk id="8" creationId="{25168E7B-6D42-4B3A-B7A1-17D4C49EC903}"/>
          </ac:spMkLst>
        </pc:spChg>
        <pc:spChg chg="add del">
          <ac:chgData name="Damian Kurpiewski" userId="a6c40eeacb61fb23" providerId="LiveId" clId="{7BA72248-CC5C-45C3-921E-27407FAF9E7E}" dt="2019-06-19T13:29:56.019" v="2800" actId="26606"/>
          <ac:spMkLst>
            <pc:docMk/>
            <pc:sldMk cId="1381446912" sldId="271"/>
            <ac:spMk id="12" creationId="{23962611-DFD5-4092-AAFD-559E3DFCE2C9}"/>
          </ac:spMkLst>
        </pc:spChg>
        <pc:spChg chg="add">
          <ac:chgData name="Damian Kurpiewski" userId="a6c40eeacb61fb23" providerId="LiveId" clId="{7BA72248-CC5C-45C3-921E-27407FAF9E7E}" dt="2019-06-19T13:29:56.066" v="2801" actId="26606"/>
          <ac:spMkLst>
            <pc:docMk/>
            <pc:sldMk cId="1381446912" sldId="271"/>
            <ac:spMk id="15" creationId="{25168E7B-6D42-4B3A-B7A1-17D4C49EC903}"/>
          </ac:spMkLst>
        </pc:spChg>
        <pc:picChg chg="add del">
          <ac:chgData name="Damian Kurpiewski" userId="a6c40eeacb61fb23" providerId="LiveId" clId="{7BA72248-CC5C-45C3-921E-27407FAF9E7E}" dt="2019-06-19T13:29:53.232" v="2798" actId="26606"/>
          <ac:picMkLst>
            <pc:docMk/>
            <pc:sldMk cId="1381446912" sldId="271"/>
            <ac:picMk id="10" creationId="{98A030C2-9F23-4593-9F99-7B73C232A4C9}"/>
          </ac:picMkLst>
        </pc:picChg>
        <pc:picChg chg="add del">
          <ac:chgData name="Damian Kurpiewski" userId="a6c40eeacb61fb23" providerId="LiveId" clId="{7BA72248-CC5C-45C3-921E-27407FAF9E7E}" dt="2019-06-19T13:29:56.019" v="2800" actId="26606"/>
          <ac:picMkLst>
            <pc:docMk/>
            <pc:sldMk cId="1381446912" sldId="271"/>
            <ac:picMk id="13" creationId="{2270F1FA-0425-408F-9861-80BF5AFB276D}"/>
          </ac:picMkLst>
        </pc:picChg>
        <pc:picChg chg="add">
          <ac:chgData name="Damian Kurpiewski" userId="a6c40eeacb61fb23" providerId="LiveId" clId="{7BA72248-CC5C-45C3-921E-27407FAF9E7E}" dt="2019-06-19T13:29:56.066" v="2801" actId="26606"/>
          <ac:picMkLst>
            <pc:docMk/>
            <pc:sldMk cId="1381446912" sldId="271"/>
            <ac:picMk id="16" creationId="{98A030C2-9F23-4593-9F99-7B73C232A4C9}"/>
          </ac:picMkLst>
        </pc:picChg>
      </pc:sldChg>
      <pc:sldChg chg="modSp add del">
        <pc:chgData name="Damian Kurpiewski" userId="a6c40eeacb61fb23" providerId="LiveId" clId="{7BA72248-CC5C-45C3-921E-27407FAF9E7E}" dt="2019-06-24T10:55:10.428" v="3471" actId="2696"/>
        <pc:sldMkLst>
          <pc:docMk/>
          <pc:sldMk cId="351753958" sldId="272"/>
        </pc:sldMkLst>
        <pc:spChg chg="mod">
          <ac:chgData name="Damian Kurpiewski" userId="a6c40eeacb61fb23" providerId="LiveId" clId="{7BA72248-CC5C-45C3-921E-27407FAF9E7E}" dt="2019-06-14T09:51:35.102" v="2443" actId="20577"/>
          <ac:spMkLst>
            <pc:docMk/>
            <pc:sldMk cId="351753958" sldId="272"/>
            <ac:spMk id="2" creationId="{04B5E841-11A6-4B2D-899E-17646D2BED86}"/>
          </ac:spMkLst>
        </pc:spChg>
        <pc:spChg chg="mod">
          <ac:chgData name="Damian Kurpiewski" userId="a6c40eeacb61fb23" providerId="LiveId" clId="{7BA72248-CC5C-45C3-921E-27407FAF9E7E}" dt="2019-06-14T09:57:28.509" v="2655" actId="20577"/>
          <ac:spMkLst>
            <pc:docMk/>
            <pc:sldMk cId="351753958" sldId="272"/>
            <ac:spMk id="3" creationId="{A0F620FA-2A64-4B27-B290-BFC89FF5FEC6}"/>
          </ac:spMkLst>
        </pc:spChg>
      </pc:sldChg>
      <pc:sldChg chg="modSp add del">
        <pc:chgData name="Damian Kurpiewski" userId="a6c40eeacb61fb23" providerId="LiveId" clId="{7BA72248-CC5C-45C3-921E-27407FAF9E7E}" dt="2019-06-24T10:59:35.771" v="3571" actId="2696"/>
        <pc:sldMkLst>
          <pc:docMk/>
          <pc:sldMk cId="968425668" sldId="273"/>
        </pc:sldMkLst>
        <pc:spChg chg="mod">
          <ac:chgData name="Damian Kurpiewski" userId="a6c40eeacb61fb23" providerId="LiveId" clId="{7BA72248-CC5C-45C3-921E-27407FAF9E7E}" dt="2019-06-14T09:52:02.641" v="2467" actId="20577"/>
          <ac:spMkLst>
            <pc:docMk/>
            <pc:sldMk cId="968425668" sldId="273"/>
            <ac:spMk id="2" creationId="{4A630833-2317-4A2A-8324-07F8948ED852}"/>
          </ac:spMkLst>
        </pc:spChg>
      </pc:sldChg>
      <pc:sldChg chg="modSp add del">
        <pc:chgData name="Damian Kurpiewski" userId="a6c40eeacb61fb23" providerId="LiveId" clId="{7BA72248-CC5C-45C3-921E-27407FAF9E7E}" dt="2019-06-24T11:03:45.136" v="3676" actId="2696"/>
        <pc:sldMkLst>
          <pc:docMk/>
          <pc:sldMk cId="4046316108" sldId="274"/>
        </pc:sldMkLst>
        <pc:spChg chg="mod">
          <ac:chgData name="Damian Kurpiewski" userId="a6c40eeacb61fb23" providerId="LiveId" clId="{7BA72248-CC5C-45C3-921E-27407FAF9E7E}" dt="2019-06-14T09:52:16.488" v="2488" actId="20577"/>
          <ac:spMkLst>
            <pc:docMk/>
            <pc:sldMk cId="4046316108" sldId="274"/>
            <ac:spMk id="2" creationId="{205E552A-5CD1-4CDA-8470-D23D20DB0DAB}"/>
          </ac:spMkLst>
        </pc:spChg>
      </pc:sldChg>
      <pc:sldChg chg="modSp add del">
        <pc:chgData name="Damian Kurpiewski" userId="a6c40eeacb61fb23" providerId="LiveId" clId="{7BA72248-CC5C-45C3-921E-27407FAF9E7E}" dt="2019-06-24T10:44:13.035" v="3133" actId="2696"/>
        <pc:sldMkLst>
          <pc:docMk/>
          <pc:sldMk cId="447973490" sldId="275"/>
        </pc:sldMkLst>
        <pc:spChg chg="mod">
          <ac:chgData name="Damian Kurpiewski" userId="a6c40eeacb61fb23" providerId="LiveId" clId="{7BA72248-CC5C-45C3-921E-27407FAF9E7E}" dt="2019-06-14T09:53:14.783" v="2507" actId="20577"/>
          <ac:spMkLst>
            <pc:docMk/>
            <pc:sldMk cId="447973490" sldId="275"/>
            <ac:spMk id="2" creationId="{97609060-19D8-41B1-A6A0-F41A417E3DDC}"/>
          </ac:spMkLst>
        </pc:spChg>
        <pc:spChg chg="mod">
          <ac:chgData name="Damian Kurpiewski" userId="a6c40eeacb61fb23" providerId="LiveId" clId="{7BA72248-CC5C-45C3-921E-27407FAF9E7E}" dt="2019-06-14T09:54:10.736" v="2589" actId="20577"/>
          <ac:spMkLst>
            <pc:docMk/>
            <pc:sldMk cId="447973490" sldId="275"/>
            <ac:spMk id="3" creationId="{96900F62-1B29-43A2-A154-A6F5BBDE12F2}"/>
          </ac:spMkLst>
        </pc:spChg>
      </pc:sldChg>
      <pc:sldChg chg="modSp add del">
        <pc:chgData name="Damian Kurpiewski" userId="a6c40eeacb61fb23" providerId="LiveId" clId="{7BA72248-CC5C-45C3-921E-27407FAF9E7E}" dt="2019-06-24T10:46:02.405" v="3199" actId="2696"/>
        <pc:sldMkLst>
          <pc:docMk/>
          <pc:sldMk cId="1741137535" sldId="276"/>
        </pc:sldMkLst>
        <pc:spChg chg="mod">
          <ac:chgData name="Damian Kurpiewski" userId="a6c40eeacb61fb23" providerId="LiveId" clId="{7BA72248-CC5C-45C3-921E-27407FAF9E7E}" dt="2019-06-14T09:56:38.903" v="2640" actId="20577"/>
          <ac:spMkLst>
            <pc:docMk/>
            <pc:sldMk cId="1741137535" sldId="276"/>
            <ac:spMk id="2" creationId="{E1564362-4663-424B-B652-10C1A920BF50}"/>
          </ac:spMkLst>
        </pc:spChg>
        <pc:spChg chg="mod">
          <ac:chgData name="Damian Kurpiewski" userId="a6c40eeacb61fb23" providerId="LiveId" clId="{7BA72248-CC5C-45C3-921E-27407FAF9E7E}" dt="2019-06-19T13:43:45.026" v="2848" actId="20577"/>
          <ac:spMkLst>
            <pc:docMk/>
            <pc:sldMk cId="1741137535" sldId="276"/>
            <ac:spMk id="3" creationId="{7CB60BC3-115D-4194-8FEF-FA59DFFF9BC5}"/>
          </ac:spMkLst>
        </pc:spChg>
      </pc:sldChg>
      <pc:sldChg chg="modSp add del">
        <pc:chgData name="Damian Kurpiewski" userId="a6c40eeacb61fb23" providerId="LiveId" clId="{7BA72248-CC5C-45C3-921E-27407FAF9E7E}" dt="2019-06-24T10:56:35.304" v="3497" actId="2696"/>
        <pc:sldMkLst>
          <pc:docMk/>
          <pc:sldMk cId="1985151264" sldId="277"/>
        </pc:sldMkLst>
        <pc:spChg chg="mod">
          <ac:chgData name="Damian Kurpiewski" userId="a6c40eeacb61fb23" providerId="LiveId" clId="{7BA72248-CC5C-45C3-921E-27407FAF9E7E}" dt="2019-06-14T09:57:42.479" v="2675" actId="20577"/>
          <ac:spMkLst>
            <pc:docMk/>
            <pc:sldMk cId="1985151264" sldId="277"/>
            <ac:spMk id="2" creationId="{04B5E841-11A6-4B2D-899E-17646D2BED86}"/>
          </ac:spMkLst>
        </pc:spChg>
        <pc:spChg chg="mod">
          <ac:chgData name="Damian Kurpiewski" userId="a6c40eeacb61fb23" providerId="LiveId" clId="{7BA72248-CC5C-45C3-921E-27407FAF9E7E}" dt="2019-06-14T09:57:57.096" v="2683" actId="20577"/>
          <ac:spMkLst>
            <pc:docMk/>
            <pc:sldMk cId="1985151264" sldId="277"/>
            <ac:spMk id="3" creationId="{A0F620FA-2A64-4B27-B290-BFC89FF5FEC6}"/>
          </ac:spMkLst>
        </pc:spChg>
      </pc:sldChg>
      <pc:sldChg chg="del">
        <pc:chgData name="Damian Kurpiewski" userId="a6c40eeacb61fb23" providerId="LiveId" clId="{7BA72248-CC5C-45C3-921E-27407FAF9E7E}" dt="2019-06-24T10:55:32.880" v="3474" actId="2696"/>
        <pc:sldMkLst>
          <pc:docMk/>
          <pc:sldMk cId="3111095206" sldId="278"/>
        </pc:sldMkLst>
      </pc:sldChg>
      <pc:sldChg chg="del">
        <pc:chgData name="Damian Kurpiewski" userId="a6c40eeacb61fb23" providerId="LiveId" clId="{7BA72248-CC5C-45C3-921E-27407FAF9E7E}" dt="2019-06-24T11:03:49.893" v="3677" actId="2696"/>
        <pc:sldMkLst>
          <pc:docMk/>
          <pc:sldMk cId="1573733843" sldId="279"/>
        </pc:sldMkLst>
      </pc:sldChg>
      <pc:sldChg chg="del">
        <pc:chgData name="Damian Kurpiewski" userId="a6c40eeacb61fb23" providerId="LiveId" clId="{7BA72248-CC5C-45C3-921E-27407FAF9E7E}" dt="2019-06-24T11:00:31.418" v="3585" actId="2696"/>
        <pc:sldMkLst>
          <pc:docMk/>
          <pc:sldMk cId="4014215170" sldId="280"/>
        </pc:sldMkLst>
      </pc:sldChg>
      <pc:sldChg chg="del">
        <pc:chgData name="Damian Kurpiewski" userId="a6c40eeacb61fb23" providerId="LiveId" clId="{7BA72248-CC5C-45C3-921E-27407FAF9E7E}" dt="2019-06-24T11:04:23.490" v="3678" actId="2696"/>
        <pc:sldMkLst>
          <pc:docMk/>
          <pc:sldMk cId="3967043163" sldId="287"/>
        </pc:sldMkLst>
      </pc:sldChg>
      <pc:sldChg chg="del">
        <pc:chgData name="Damian Kurpiewski" userId="a6c40eeacb61fb23" providerId="LiveId" clId="{7BA72248-CC5C-45C3-921E-27407FAF9E7E}" dt="2019-06-24T11:04:23.558" v="3679" actId="2696"/>
        <pc:sldMkLst>
          <pc:docMk/>
          <pc:sldMk cId="387105304" sldId="288"/>
        </pc:sldMkLst>
      </pc:sldChg>
      <pc:sldChg chg="modSp add">
        <pc:chgData name="Damian Kurpiewski" userId="a6c40eeacb61fb23" providerId="LiveId" clId="{7BA72248-CC5C-45C3-921E-27407FAF9E7E}" dt="2019-06-24T11:05:00.764" v="3683" actId="403"/>
        <pc:sldMkLst>
          <pc:docMk/>
          <pc:sldMk cId="1055258421" sldId="289"/>
        </pc:sldMkLst>
        <pc:spChg chg="mod">
          <ac:chgData name="Damian Kurpiewski" userId="a6c40eeacb61fb23" providerId="LiveId" clId="{7BA72248-CC5C-45C3-921E-27407FAF9E7E}" dt="2019-06-24T11:05:00.764" v="3683" actId="403"/>
          <ac:spMkLst>
            <pc:docMk/>
            <pc:sldMk cId="1055258421" sldId="289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38:56.037" v="3003" actId="2696"/>
        <pc:sldMkLst>
          <pc:docMk/>
          <pc:sldMk cId="163118966" sldId="290"/>
        </pc:sldMkLst>
        <pc:spChg chg="mod">
          <ac:chgData name="Damian Kurpiewski" userId="a6c40eeacb61fb23" providerId="LiveId" clId="{7BA72248-CC5C-45C3-921E-27407FAF9E7E}" dt="2019-06-24T10:36:11.695" v="2991" actId="20577"/>
          <ac:spMkLst>
            <pc:docMk/>
            <pc:sldMk cId="163118966" sldId="29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38:28.064" v="3002" actId="179"/>
          <ac:spMkLst>
            <pc:docMk/>
            <pc:sldMk cId="163118966" sldId="290"/>
            <ac:spMk id="3" creationId="{F1D20AC8-9812-4500-80A0-D46670D3904B}"/>
          </ac:spMkLst>
        </pc:spChg>
      </pc:sldChg>
      <pc:sldChg chg="modSp add ord">
        <pc:chgData name="Damian Kurpiewski" userId="a6c40eeacb61fb23" providerId="LiveId" clId="{7BA72248-CC5C-45C3-921E-27407FAF9E7E}" dt="2019-06-24T11:05:23.324" v="3701" actId="20577"/>
        <pc:sldMkLst>
          <pc:docMk/>
          <pc:sldMk cId="1001548944" sldId="290"/>
        </pc:sldMkLst>
        <pc:spChg chg="mod">
          <ac:chgData name="Damian Kurpiewski" userId="a6c40eeacb61fb23" providerId="LiveId" clId="{7BA72248-CC5C-45C3-921E-27407FAF9E7E}" dt="2019-06-24T11:05:23.324" v="3701" actId="20577"/>
          <ac:spMkLst>
            <pc:docMk/>
            <pc:sldMk cId="1001548944" sldId="29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10.842" v="3684" actId="403"/>
          <ac:spMkLst>
            <pc:docMk/>
            <pc:sldMk cId="1001548944" sldId="29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0:21.155" v="3021" actId="20577"/>
          <ac:spMkLst>
            <pc:docMk/>
            <pc:sldMk cId="1001548944" sldId="290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15.209" v="3685" actId="403"/>
        <pc:sldMkLst>
          <pc:docMk/>
          <pc:sldMk cId="3879948459" sldId="291"/>
        </pc:sldMkLst>
        <pc:spChg chg="mod">
          <ac:chgData name="Damian Kurpiewski" userId="a6c40eeacb61fb23" providerId="LiveId" clId="{7BA72248-CC5C-45C3-921E-27407FAF9E7E}" dt="2019-06-24T10:41:59.045" v="3054" actId="20577"/>
          <ac:spMkLst>
            <pc:docMk/>
            <pc:sldMk cId="3879948459" sldId="291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15.209" v="3685" actId="403"/>
          <ac:spMkLst>
            <pc:docMk/>
            <pc:sldMk cId="3879948459" sldId="291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1:18.414" v="3025"/>
          <ac:spMkLst>
            <pc:docMk/>
            <pc:sldMk cId="3879948459" sldId="29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30.113" v="3702" actId="403"/>
        <pc:sldMkLst>
          <pc:docMk/>
          <pc:sldMk cId="3937977974" sldId="292"/>
        </pc:sldMkLst>
        <pc:spChg chg="mod">
          <ac:chgData name="Damian Kurpiewski" userId="a6c40eeacb61fb23" providerId="LiveId" clId="{7BA72248-CC5C-45C3-921E-27407FAF9E7E}" dt="2019-06-24T10:42:06.695" v="3055"/>
          <ac:spMkLst>
            <pc:docMk/>
            <pc:sldMk cId="3937977974" sldId="292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30.113" v="3702" actId="403"/>
          <ac:spMkLst>
            <pc:docMk/>
            <pc:sldMk cId="3937977974" sldId="292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1:43.064" v="3032" actId="20577"/>
          <ac:spMkLst>
            <pc:docMk/>
            <pc:sldMk cId="3937977974" sldId="292"/>
            <ac:spMk id="4" creationId="{C768D991-6C0C-463A-AB05-5B6E63F95C1B}"/>
          </ac:spMkLst>
        </pc:spChg>
      </pc:sldChg>
      <pc:sldChg chg="modSp add del">
        <pc:chgData name="Damian Kurpiewski" userId="a6c40eeacb61fb23" providerId="LiveId" clId="{7BA72248-CC5C-45C3-921E-27407FAF9E7E}" dt="2019-06-24T10:42:44.038" v="3063" actId="2696"/>
        <pc:sldMkLst>
          <pc:docMk/>
          <pc:sldMk cId="1946433378" sldId="293"/>
        </pc:sldMkLst>
        <pc:spChg chg="mod">
          <ac:chgData name="Damian Kurpiewski" userId="a6c40eeacb61fb23" providerId="LiveId" clId="{7BA72248-CC5C-45C3-921E-27407FAF9E7E}" dt="2019-06-24T10:42:09.707" v="3056"/>
          <ac:spMkLst>
            <pc:docMk/>
            <pc:sldMk cId="1946433378" sldId="293"/>
            <ac:spMk id="2" creationId="{474F6FFA-CE6A-4D0A-ACE9-2E80A09E8509}"/>
          </ac:spMkLst>
        </pc:spChg>
      </pc:sldChg>
      <pc:sldChg chg="modSp add">
        <pc:chgData name="Damian Kurpiewski" userId="a6c40eeacb61fb23" providerId="LiveId" clId="{7BA72248-CC5C-45C3-921E-27407FAF9E7E}" dt="2019-06-24T11:05:34.904" v="3703" actId="403"/>
        <pc:sldMkLst>
          <pc:docMk/>
          <pc:sldMk cId="2563680311" sldId="294"/>
        </pc:sldMkLst>
        <pc:spChg chg="mod">
          <ac:chgData name="Damian Kurpiewski" userId="a6c40eeacb61fb23" providerId="LiveId" clId="{7BA72248-CC5C-45C3-921E-27407FAF9E7E}" dt="2019-06-24T11:05:34.904" v="3703" actId="403"/>
          <ac:spMkLst>
            <pc:docMk/>
            <pc:sldMk cId="2563680311" sldId="29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2:26.469" v="3062" actId="20577"/>
          <ac:spMkLst>
            <pc:docMk/>
            <pc:sldMk cId="2563680311" sldId="29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40.619" v="3704" actId="403"/>
        <pc:sldMkLst>
          <pc:docMk/>
          <pc:sldMk cId="1157283200" sldId="295"/>
        </pc:sldMkLst>
        <pc:spChg chg="mod">
          <ac:chgData name="Damian Kurpiewski" userId="a6c40eeacb61fb23" providerId="LiveId" clId="{7BA72248-CC5C-45C3-921E-27407FAF9E7E}" dt="2019-06-24T10:43:24.311" v="3128" actId="404"/>
          <ac:spMkLst>
            <pc:docMk/>
            <pc:sldMk cId="1157283200" sldId="295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40.619" v="3704" actId="403"/>
          <ac:spMkLst>
            <pc:docMk/>
            <pc:sldMk cId="1157283200" sldId="295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3:47.076" v="3131" actId="20577"/>
          <ac:spMkLst>
            <pc:docMk/>
            <pc:sldMk cId="1157283200" sldId="29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45.365" v="3705" actId="403"/>
        <pc:sldMkLst>
          <pc:docMk/>
          <pc:sldMk cId="2981610708" sldId="296"/>
        </pc:sldMkLst>
        <pc:spChg chg="mod">
          <ac:chgData name="Damian Kurpiewski" userId="a6c40eeacb61fb23" providerId="LiveId" clId="{7BA72248-CC5C-45C3-921E-27407FAF9E7E}" dt="2019-06-24T11:05:45.365" v="3705" actId="403"/>
          <ac:spMkLst>
            <pc:docMk/>
            <pc:sldMk cId="2981610708" sldId="296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3:57.476" v="3132" actId="20577"/>
          <ac:spMkLst>
            <pc:docMk/>
            <pc:sldMk cId="2981610708" sldId="29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50.341" v="3706" actId="403"/>
        <pc:sldMkLst>
          <pc:docMk/>
          <pc:sldMk cId="465675807" sldId="297"/>
        </pc:sldMkLst>
        <pc:spChg chg="mod">
          <ac:chgData name="Damian Kurpiewski" userId="a6c40eeacb61fb23" providerId="LiveId" clId="{7BA72248-CC5C-45C3-921E-27407FAF9E7E}" dt="2019-06-24T10:44:21.874" v="3138" actId="20577"/>
          <ac:spMkLst>
            <pc:docMk/>
            <pc:sldMk cId="465675807" sldId="297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50.341" v="3706" actId="403"/>
          <ac:spMkLst>
            <pc:docMk/>
            <pc:sldMk cId="465675807" sldId="297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4:37.318" v="3141" actId="20577"/>
          <ac:spMkLst>
            <pc:docMk/>
            <pc:sldMk cId="465675807" sldId="29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57.171" v="3707" actId="403"/>
        <pc:sldMkLst>
          <pc:docMk/>
          <pc:sldMk cId="1429600074" sldId="298"/>
        </pc:sldMkLst>
        <pc:spChg chg="mod">
          <ac:chgData name="Damian Kurpiewski" userId="a6c40eeacb61fb23" providerId="LiveId" clId="{7BA72248-CC5C-45C3-921E-27407FAF9E7E}" dt="2019-06-24T11:05:57.171" v="3707" actId="403"/>
          <ac:spMkLst>
            <pc:docMk/>
            <pc:sldMk cId="1429600074" sldId="298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1:06:01.729" v="3708" actId="403"/>
        <pc:sldMkLst>
          <pc:docMk/>
          <pc:sldMk cId="641495443" sldId="299"/>
        </pc:sldMkLst>
        <pc:spChg chg="mod">
          <ac:chgData name="Damian Kurpiewski" userId="a6c40eeacb61fb23" providerId="LiveId" clId="{7BA72248-CC5C-45C3-921E-27407FAF9E7E}" dt="2019-06-24T11:06:01.729" v="3708" actId="403"/>
          <ac:spMkLst>
            <pc:docMk/>
            <pc:sldMk cId="641495443" sldId="299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4:59.674" v="3147" actId="20577"/>
          <ac:spMkLst>
            <pc:docMk/>
            <pc:sldMk cId="641495443" sldId="299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06.902" v="3709" actId="403"/>
        <pc:sldMkLst>
          <pc:docMk/>
          <pc:sldMk cId="1984124356" sldId="300"/>
        </pc:sldMkLst>
        <pc:spChg chg="mod">
          <ac:chgData name="Damian Kurpiewski" userId="a6c40eeacb61fb23" providerId="LiveId" clId="{7BA72248-CC5C-45C3-921E-27407FAF9E7E}" dt="2019-06-24T10:45:27.898" v="3187" actId="20577"/>
          <ac:spMkLst>
            <pc:docMk/>
            <pc:sldMk cId="1984124356" sldId="30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6:06.902" v="3709" actId="403"/>
          <ac:spMkLst>
            <pc:docMk/>
            <pc:sldMk cId="1984124356" sldId="30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6:37.594" v="3231" actId="20577"/>
          <ac:spMkLst>
            <pc:docMk/>
            <pc:sldMk cId="1984124356" sldId="300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11.451" v="3710" actId="403"/>
        <pc:sldMkLst>
          <pc:docMk/>
          <pc:sldMk cId="3521477892" sldId="301"/>
        </pc:sldMkLst>
        <pc:spChg chg="mod">
          <ac:chgData name="Damian Kurpiewski" userId="a6c40eeacb61fb23" providerId="LiveId" clId="{7BA72248-CC5C-45C3-921E-27407FAF9E7E}" dt="2019-06-24T11:06:11.451" v="3710" actId="403"/>
          <ac:spMkLst>
            <pc:docMk/>
            <pc:sldMk cId="3521477892" sldId="301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5:52.193" v="3198" actId="20577"/>
          <ac:spMkLst>
            <pc:docMk/>
            <pc:sldMk cId="3521477892" sldId="30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16.900" v="3711" actId="403"/>
        <pc:sldMkLst>
          <pc:docMk/>
          <pc:sldMk cId="1828319709" sldId="302"/>
        </pc:sldMkLst>
        <pc:spChg chg="mod">
          <ac:chgData name="Damian Kurpiewski" userId="a6c40eeacb61fb23" providerId="LiveId" clId="{7BA72248-CC5C-45C3-921E-27407FAF9E7E}" dt="2019-06-24T10:46:17.395" v="3224" actId="20577"/>
          <ac:spMkLst>
            <pc:docMk/>
            <pc:sldMk cId="1828319709" sldId="302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6:16.900" v="3711" actId="403"/>
          <ac:spMkLst>
            <pc:docMk/>
            <pc:sldMk cId="1828319709" sldId="302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6:48.673" v="3233" actId="20577"/>
          <ac:spMkLst>
            <pc:docMk/>
            <pc:sldMk cId="1828319709" sldId="302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25.179" v="3712" actId="403"/>
        <pc:sldMkLst>
          <pc:docMk/>
          <pc:sldMk cId="2891068511" sldId="303"/>
        </pc:sldMkLst>
        <pc:spChg chg="mod">
          <ac:chgData name="Damian Kurpiewski" userId="a6c40eeacb61fb23" providerId="LiveId" clId="{7BA72248-CC5C-45C3-921E-27407FAF9E7E}" dt="2019-06-24T11:06:25.179" v="3712" actId="403"/>
          <ac:spMkLst>
            <pc:docMk/>
            <pc:sldMk cId="2891068511" sldId="303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1:06:29.643" v="3713" actId="403"/>
        <pc:sldMkLst>
          <pc:docMk/>
          <pc:sldMk cId="2707864185" sldId="304"/>
        </pc:sldMkLst>
        <pc:spChg chg="mod">
          <ac:chgData name="Damian Kurpiewski" userId="a6c40eeacb61fb23" providerId="LiveId" clId="{7BA72248-CC5C-45C3-921E-27407FAF9E7E}" dt="2019-06-24T11:06:29.643" v="3713" actId="403"/>
          <ac:spMkLst>
            <pc:docMk/>
            <pc:sldMk cId="2707864185" sldId="30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7:16.519" v="3239" actId="20577"/>
          <ac:spMkLst>
            <pc:docMk/>
            <pc:sldMk cId="2707864185" sldId="30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36.514" v="3714" actId="403"/>
        <pc:sldMkLst>
          <pc:docMk/>
          <pc:sldMk cId="394489010" sldId="305"/>
        </pc:sldMkLst>
        <pc:spChg chg="mod">
          <ac:chgData name="Damian Kurpiewski" userId="a6c40eeacb61fb23" providerId="LiveId" clId="{7BA72248-CC5C-45C3-921E-27407FAF9E7E}" dt="2019-06-24T11:06:36.514" v="3714" actId="403"/>
          <ac:spMkLst>
            <pc:docMk/>
            <pc:sldMk cId="394489010" sldId="305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7:41.213" v="3265" actId="20577"/>
          <ac:spMkLst>
            <pc:docMk/>
            <pc:sldMk cId="394489010" sldId="30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8:57.029" v="3299" actId="20577"/>
        <pc:sldMkLst>
          <pc:docMk/>
          <pc:sldMk cId="243524905" sldId="306"/>
        </pc:sldMkLst>
        <pc:spChg chg="mod">
          <ac:chgData name="Damian Kurpiewski" userId="a6c40eeacb61fb23" providerId="LiveId" clId="{7BA72248-CC5C-45C3-921E-27407FAF9E7E}" dt="2019-06-24T10:48:02.539" v="3291" actId="20577"/>
          <ac:spMkLst>
            <pc:docMk/>
            <pc:sldMk cId="243524905" sldId="306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48:42.436" v="3297" actId="403"/>
          <ac:spMkLst>
            <pc:docMk/>
            <pc:sldMk cId="243524905" sldId="306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8:57.029" v="3299" actId="20577"/>
          <ac:spMkLst>
            <pc:docMk/>
            <pc:sldMk cId="243524905" sldId="30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9:14.762" v="3300" actId="20577"/>
        <pc:sldMkLst>
          <pc:docMk/>
          <pc:sldMk cId="3233808424" sldId="307"/>
        </pc:sldMkLst>
        <pc:spChg chg="mod">
          <ac:chgData name="Damian Kurpiewski" userId="a6c40eeacb61fb23" providerId="LiveId" clId="{7BA72248-CC5C-45C3-921E-27407FAF9E7E}" dt="2019-06-24T10:49:14.762" v="3300" actId="20577"/>
          <ac:spMkLst>
            <pc:docMk/>
            <pc:sldMk cId="3233808424" sldId="30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9:31.536" v="3307" actId="20577"/>
        <pc:sldMkLst>
          <pc:docMk/>
          <pc:sldMk cId="3309798620" sldId="308"/>
        </pc:sldMkLst>
        <pc:spChg chg="mod">
          <ac:chgData name="Damian Kurpiewski" userId="a6c40eeacb61fb23" providerId="LiveId" clId="{7BA72248-CC5C-45C3-921E-27407FAF9E7E}" dt="2019-06-24T10:49:31.536" v="3307" actId="20577"/>
          <ac:spMkLst>
            <pc:docMk/>
            <pc:sldMk cId="3309798620" sldId="308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9:45.834" v="3316" actId="20577"/>
        <pc:sldMkLst>
          <pc:docMk/>
          <pc:sldMk cId="4101800714" sldId="309"/>
        </pc:sldMkLst>
        <pc:spChg chg="mod">
          <ac:chgData name="Damian Kurpiewski" userId="a6c40eeacb61fb23" providerId="LiveId" clId="{7BA72248-CC5C-45C3-921E-27407FAF9E7E}" dt="2019-06-24T10:49:45.834" v="3316" actId="20577"/>
          <ac:spMkLst>
            <pc:docMk/>
            <pc:sldMk cId="4101800714" sldId="309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0:51.433" v="3345" actId="113"/>
        <pc:sldMkLst>
          <pc:docMk/>
          <pc:sldMk cId="89859920" sldId="310"/>
        </pc:sldMkLst>
        <pc:spChg chg="mod">
          <ac:chgData name="Damian Kurpiewski" userId="a6c40eeacb61fb23" providerId="LiveId" clId="{7BA72248-CC5C-45C3-921E-27407FAF9E7E}" dt="2019-06-24T10:50:24.037" v="3334" actId="20577"/>
          <ac:spMkLst>
            <pc:docMk/>
            <pc:sldMk cId="89859920" sldId="31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0:51.433" v="3345" actId="113"/>
          <ac:spMkLst>
            <pc:docMk/>
            <pc:sldMk cId="89859920" sldId="310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0:55.195" v="3346" actId="20577"/>
        <pc:sldMkLst>
          <pc:docMk/>
          <pc:sldMk cId="2394919042" sldId="311"/>
        </pc:sldMkLst>
        <pc:spChg chg="mod">
          <ac:chgData name="Damian Kurpiewski" userId="a6c40eeacb61fb23" providerId="LiveId" clId="{7BA72248-CC5C-45C3-921E-27407FAF9E7E}" dt="2019-06-24T10:50:32.626" v="3337"/>
          <ac:spMkLst>
            <pc:docMk/>
            <pc:sldMk cId="2394919042" sldId="311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0:55.195" v="3346" actId="20577"/>
          <ac:spMkLst>
            <pc:docMk/>
            <pc:sldMk cId="2394919042" sldId="311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0:58.934" v="3347" actId="20577"/>
        <pc:sldMkLst>
          <pc:docMk/>
          <pc:sldMk cId="4111737982" sldId="312"/>
        </pc:sldMkLst>
        <pc:spChg chg="mod">
          <ac:chgData name="Damian Kurpiewski" userId="a6c40eeacb61fb23" providerId="LiveId" clId="{7BA72248-CC5C-45C3-921E-27407FAF9E7E}" dt="2019-06-24T10:50:36.025" v="3340"/>
          <ac:spMkLst>
            <pc:docMk/>
            <pc:sldMk cId="4111737982" sldId="312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0:58.934" v="3347" actId="20577"/>
          <ac:spMkLst>
            <pc:docMk/>
            <pc:sldMk cId="4111737982" sldId="312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1:02.756" v="3348" actId="20577"/>
        <pc:sldMkLst>
          <pc:docMk/>
          <pc:sldMk cId="452422594" sldId="313"/>
        </pc:sldMkLst>
        <pc:spChg chg="mod">
          <ac:chgData name="Damian Kurpiewski" userId="a6c40eeacb61fb23" providerId="LiveId" clId="{7BA72248-CC5C-45C3-921E-27407FAF9E7E}" dt="2019-06-24T10:50:39.692" v="3343"/>
          <ac:spMkLst>
            <pc:docMk/>
            <pc:sldMk cId="452422594" sldId="313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1:02.756" v="3348" actId="20577"/>
          <ac:spMkLst>
            <pc:docMk/>
            <pc:sldMk cId="452422594" sldId="313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1:59.863" v="3372" actId="20577"/>
        <pc:sldMkLst>
          <pc:docMk/>
          <pc:sldMk cId="1511711618" sldId="314"/>
        </pc:sldMkLst>
        <pc:spChg chg="mod">
          <ac:chgData name="Damian Kurpiewski" userId="a6c40eeacb61fb23" providerId="LiveId" clId="{7BA72248-CC5C-45C3-921E-27407FAF9E7E}" dt="2019-06-24T10:51:22.920" v="3365" actId="20577"/>
          <ac:spMkLst>
            <pc:docMk/>
            <pc:sldMk cId="1511711618" sldId="314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1:40.275" v="3370" actId="404"/>
          <ac:spMkLst>
            <pc:docMk/>
            <pc:sldMk cId="1511711618" sldId="31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1:59.863" v="3372" actId="20577"/>
          <ac:spMkLst>
            <pc:docMk/>
            <pc:sldMk cId="1511711618" sldId="31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2:06.849" v="3373" actId="20577"/>
        <pc:sldMkLst>
          <pc:docMk/>
          <pc:sldMk cId="629488063" sldId="315"/>
        </pc:sldMkLst>
        <pc:spChg chg="mod">
          <ac:chgData name="Damian Kurpiewski" userId="a6c40eeacb61fb23" providerId="LiveId" clId="{7BA72248-CC5C-45C3-921E-27407FAF9E7E}" dt="2019-06-24T10:52:06.849" v="3373" actId="20577"/>
          <ac:spMkLst>
            <pc:docMk/>
            <pc:sldMk cId="629488063" sldId="31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2:25.921" v="3383" actId="20577"/>
        <pc:sldMkLst>
          <pc:docMk/>
          <pc:sldMk cId="3391404921" sldId="316"/>
        </pc:sldMkLst>
        <pc:spChg chg="mod">
          <ac:chgData name="Damian Kurpiewski" userId="a6c40eeacb61fb23" providerId="LiveId" clId="{7BA72248-CC5C-45C3-921E-27407FAF9E7E}" dt="2019-06-24T10:52:25.921" v="3383" actId="20577"/>
          <ac:spMkLst>
            <pc:docMk/>
            <pc:sldMk cId="3391404921" sldId="31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3:16.181" v="3411" actId="20577"/>
        <pc:sldMkLst>
          <pc:docMk/>
          <pc:sldMk cId="684316244" sldId="317"/>
        </pc:sldMkLst>
        <pc:spChg chg="mod">
          <ac:chgData name="Damian Kurpiewski" userId="a6c40eeacb61fb23" providerId="LiveId" clId="{7BA72248-CC5C-45C3-921E-27407FAF9E7E}" dt="2019-06-24T10:52:43.960" v="3403" actId="20577"/>
          <ac:spMkLst>
            <pc:docMk/>
            <pc:sldMk cId="684316244" sldId="317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2:59.311" v="3407" actId="404"/>
          <ac:spMkLst>
            <pc:docMk/>
            <pc:sldMk cId="684316244" sldId="317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3:16.181" v="3411" actId="20577"/>
          <ac:spMkLst>
            <pc:docMk/>
            <pc:sldMk cId="684316244" sldId="31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3:24.076" v="3417" actId="20577"/>
        <pc:sldMkLst>
          <pc:docMk/>
          <pc:sldMk cId="742045323" sldId="318"/>
        </pc:sldMkLst>
        <pc:spChg chg="mod">
          <ac:chgData name="Damian Kurpiewski" userId="a6c40eeacb61fb23" providerId="LiveId" clId="{7BA72248-CC5C-45C3-921E-27407FAF9E7E}" dt="2019-06-24T10:53:24.076" v="3417" actId="20577"/>
          <ac:spMkLst>
            <pc:docMk/>
            <pc:sldMk cId="742045323" sldId="318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3:45.087" v="3427" actId="20577"/>
        <pc:sldMkLst>
          <pc:docMk/>
          <pc:sldMk cId="3424787634" sldId="319"/>
        </pc:sldMkLst>
        <pc:spChg chg="mod">
          <ac:chgData name="Damian Kurpiewski" userId="a6c40eeacb61fb23" providerId="LiveId" clId="{7BA72248-CC5C-45C3-921E-27407FAF9E7E}" dt="2019-06-24T10:53:45.087" v="3427" actId="20577"/>
          <ac:spMkLst>
            <pc:docMk/>
            <pc:sldMk cId="3424787634" sldId="319"/>
            <ac:spMk id="4" creationId="{C768D991-6C0C-463A-AB05-5B6E63F95C1B}"/>
          </ac:spMkLst>
        </pc:spChg>
      </pc:sldChg>
      <pc:sldChg chg="modSp add ord">
        <pc:chgData name="Damian Kurpiewski" userId="a6c40eeacb61fb23" providerId="LiveId" clId="{7BA72248-CC5C-45C3-921E-27407FAF9E7E}" dt="2019-06-24T10:56:28.853" v="3496" actId="403"/>
        <pc:sldMkLst>
          <pc:docMk/>
          <pc:sldMk cId="1264180971" sldId="320"/>
        </pc:sldMkLst>
        <pc:spChg chg="mod">
          <ac:chgData name="Damian Kurpiewski" userId="a6c40eeacb61fb23" providerId="LiveId" clId="{7BA72248-CC5C-45C3-921E-27407FAF9E7E}" dt="2019-06-24T10:54:31.581" v="3457" actId="20577"/>
          <ac:spMkLst>
            <pc:docMk/>
            <pc:sldMk cId="1264180971" sldId="32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6:28.853" v="3496" actId="403"/>
          <ac:spMkLst>
            <pc:docMk/>
            <pc:sldMk cId="1264180971" sldId="32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4:48.178" v="3460" actId="20577"/>
          <ac:spMkLst>
            <pc:docMk/>
            <pc:sldMk cId="1264180971" sldId="320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6:12.079" v="3490" actId="403"/>
        <pc:sldMkLst>
          <pc:docMk/>
          <pc:sldMk cId="25175394" sldId="321"/>
        </pc:sldMkLst>
        <pc:spChg chg="mod">
          <ac:chgData name="Damian Kurpiewski" userId="a6c40eeacb61fb23" providerId="LiveId" clId="{7BA72248-CC5C-45C3-921E-27407FAF9E7E}" dt="2019-06-24T10:56:12.079" v="3490" actId="403"/>
          <ac:spMkLst>
            <pc:docMk/>
            <pc:sldMk cId="25175394" sldId="321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4:57.903" v="3470" actId="20577"/>
          <ac:spMkLst>
            <pc:docMk/>
            <pc:sldMk cId="25175394" sldId="32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6:16.810" v="3492" actId="403"/>
        <pc:sldMkLst>
          <pc:docMk/>
          <pc:sldMk cId="3450500982" sldId="322"/>
        </pc:sldMkLst>
        <pc:spChg chg="mod">
          <ac:chgData name="Damian Kurpiewski" userId="a6c40eeacb61fb23" providerId="LiveId" clId="{7BA72248-CC5C-45C3-921E-27407FAF9E7E}" dt="2019-06-24T10:56:16.810" v="3492" actId="403"/>
          <ac:spMkLst>
            <pc:docMk/>
            <pc:sldMk cId="3450500982" sldId="322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6:21.741" v="3494" actId="403"/>
        <pc:sldMkLst>
          <pc:docMk/>
          <pc:sldMk cId="3340921927" sldId="323"/>
        </pc:sldMkLst>
        <pc:spChg chg="mod">
          <ac:chgData name="Damian Kurpiewski" userId="a6c40eeacb61fb23" providerId="LiveId" clId="{7BA72248-CC5C-45C3-921E-27407FAF9E7E}" dt="2019-06-24T10:55:55.583" v="3488" actId="20577"/>
          <ac:spMkLst>
            <pc:docMk/>
            <pc:sldMk cId="3340921927" sldId="323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6:21.741" v="3494" actId="403"/>
          <ac:spMkLst>
            <pc:docMk/>
            <pc:sldMk cId="3340921927" sldId="323"/>
            <ac:spMk id="3" creationId="{F1D20AC8-9812-4500-80A0-D46670D3904B}"/>
          </ac:spMkLst>
        </pc:spChg>
      </pc:sldChg>
      <pc:sldChg chg="modSp add ord">
        <pc:chgData name="Damian Kurpiewski" userId="a6c40eeacb61fb23" providerId="LiveId" clId="{7BA72248-CC5C-45C3-921E-27407FAF9E7E}" dt="2019-06-24T10:57:17.925" v="3533" actId="20577"/>
        <pc:sldMkLst>
          <pc:docMk/>
          <pc:sldMk cId="3555955706" sldId="324"/>
        </pc:sldMkLst>
        <pc:spChg chg="mod">
          <ac:chgData name="Damian Kurpiewski" userId="a6c40eeacb61fb23" providerId="LiveId" clId="{7BA72248-CC5C-45C3-921E-27407FAF9E7E}" dt="2019-06-24T10:57:01.862" v="3530" actId="20577"/>
          <ac:spMkLst>
            <pc:docMk/>
            <pc:sldMk cId="3555955706" sldId="324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7:10.849" v="3531"/>
          <ac:spMkLst>
            <pc:docMk/>
            <pc:sldMk cId="3555955706" sldId="32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7:17.925" v="3533" actId="20577"/>
          <ac:spMkLst>
            <pc:docMk/>
            <pc:sldMk cId="3555955706" sldId="324"/>
            <ac:spMk id="4" creationId="{C768D991-6C0C-463A-AB05-5B6E63F95C1B}"/>
          </ac:spMkLst>
        </pc:spChg>
      </pc:sldChg>
      <pc:sldChg chg="add">
        <pc:chgData name="Damian Kurpiewski" userId="a6c40eeacb61fb23" providerId="LiveId" clId="{7BA72248-CC5C-45C3-921E-27407FAF9E7E}" dt="2019-06-24T10:57:14.948" v="3532"/>
        <pc:sldMkLst>
          <pc:docMk/>
          <pc:sldMk cId="2826864184" sldId="325"/>
        </pc:sldMkLst>
      </pc:sldChg>
      <pc:sldChg chg="modSp add">
        <pc:chgData name="Damian Kurpiewski" userId="a6c40eeacb61fb23" providerId="LiveId" clId="{7BA72248-CC5C-45C3-921E-27407FAF9E7E}" dt="2019-06-24T10:58:19.488" v="3541" actId="20577"/>
        <pc:sldMkLst>
          <pc:docMk/>
          <pc:sldMk cId="167137640" sldId="326"/>
        </pc:sldMkLst>
        <pc:spChg chg="mod">
          <ac:chgData name="Damian Kurpiewski" userId="a6c40eeacb61fb23" providerId="LiveId" clId="{7BA72248-CC5C-45C3-921E-27407FAF9E7E}" dt="2019-06-24T10:58:19.488" v="3541" actId="20577"/>
          <ac:spMkLst>
            <pc:docMk/>
            <pc:sldMk cId="167137640" sldId="32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8:36.291" v="3548" actId="20577"/>
        <pc:sldMkLst>
          <pc:docMk/>
          <pc:sldMk cId="3266083411" sldId="327"/>
        </pc:sldMkLst>
        <pc:spChg chg="mod">
          <ac:chgData name="Damian Kurpiewski" userId="a6c40eeacb61fb23" providerId="LiveId" clId="{7BA72248-CC5C-45C3-921E-27407FAF9E7E}" dt="2019-06-24T10:58:36.291" v="3548" actId="20577"/>
          <ac:spMkLst>
            <pc:docMk/>
            <pc:sldMk cId="3266083411" sldId="32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8:52.790" v="3555" actId="20577"/>
        <pc:sldMkLst>
          <pc:docMk/>
          <pc:sldMk cId="4084361802" sldId="328"/>
        </pc:sldMkLst>
        <pc:spChg chg="mod">
          <ac:chgData name="Damian Kurpiewski" userId="a6c40eeacb61fb23" providerId="LiveId" clId="{7BA72248-CC5C-45C3-921E-27407FAF9E7E}" dt="2019-06-24T10:58:52.790" v="3555" actId="20577"/>
          <ac:spMkLst>
            <pc:docMk/>
            <pc:sldMk cId="4084361802" sldId="328"/>
            <ac:spMk id="4" creationId="{C768D991-6C0C-463A-AB05-5B6E63F95C1B}"/>
          </ac:spMkLst>
        </pc:spChg>
      </pc:sldChg>
      <pc:sldChg chg="addSp modSp add">
        <pc:chgData name="Damian Kurpiewski" userId="a6c40eeacb61fb23" providerId="LiveId" clId="{7BA72248-CC5C-45C3-921E-27407FAF9E7E}" dt="2019-06-24T11:00:18.475" v="3584" actId="1076"/>
        <pc:sldMkLst>
          <pc:docMk/>
          <pc:sldMk cId="1092480729" sldId="329"/>
        </pc:sldMkLst>
        <pc:spChg chg="mod">
          <ac:chgData name="Damian Kurpiewski" userId="a6c40eeacb61fb23" providerId="LiveId" clId="{7BA72248-CC5C-45C3-921E-27407FAF9E7E}" dt="2019-06-24T10:59:54.092" v="3576" actId="20577"/>
          <ac:spMkLst>
            <pc:docMk/>
            <pc:sldMk cId="1092480729" sldId="329"/>
            <ac:spMk id="4" creationId="{C768D991-6C0C-463A-AB05-5B6E63F95C1B}"/>
          </ac:spMkLst>
        </pc:spChg>
        <pc:spChg chg="add mod">
          <ac:chgData name="Damian Kurpiewski" userId="a6c40eeacb61fb23" providerId="LiveId" clId="{7BA72248-CC5C-45C3-921E-27407FAF9E7E}" dt="2019-06-24T11:00:18.475" v="3584" actId="1076"/>
          <ac:spMkLst>
            <pc:docMk/>
            <pc:sldMk cId="1092480729" sldId="329"/>
            <ac:spMk id="9" creationId="{03F4F5CF-9B2F-4AF2-89CF-73EF7F78254E}"/>
          </ac:spMkLst>
        </pc:spChg>
      </pc:sldChg>
      <pc:sldChg chg="delSp modSp add ord">
        <pc:chgData name="Damian Kurpiewski" userId="a6c40eeacb61fb23" providerId="LiveId" clId="{7BA72248-CC5C-45C3-921E-27407FAF9E7E}" dt="2019-06-24T11:01:16.655" v="3612" actId="20577"/>
        <pc:sldMkLst>
          <pc:docMk/>
          <pc:sldMk cId="2529819683" sldId="330"/>
        </pc:sldMkLst>
        <pc:spChg chg="mod">
          <ac:chgData name="Damian Kurpiewski" userId="a6c40eeacb61fb23" providerId="LiveId" clId="{7BA72248-CC5C-45C3-921E-27407FAF9E7E}" dt="2019-06-24T11:00:50.672" v="3606" actId="20577"/>
          <ac:spMkLst>
            <pc:docMk/>
            <pc:sldMk cId="2529819683" sldId="33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1:07.505" v="3610" actId="404"/>
          <ac:spMkLst>
            <pc:docMk/>
            <pc:sldMk cId="2529819683" sldId="33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1:01:16.655" v="3612" actId="20577"/>
          <ac:spMkLst>
            <pc:docMk/>
            <pc:sldMk cId="2529819683" sldId="330"/>
            <ac:spMk id="4" creationId="{C768D991-6C0C-463A-AB05-5B6E63F95C1B}"/>
          </ac:spMkLst>
        </pc:spChg>
        <pc:spChg chg="del">
          <ac:chgData name="Damian Kurpiewski" userId="a6c40eeacb61fb23" providerId="LiveId" clId="{7BA72248-CC5C-45C3-921E-27407FAF9E7E}" dt="2019-06-24T11:00:44.913" v="3588" actId="478"/>
          <ac:spMkLst>
            <pc:docMk/>
            <pc:sldMk cId="2529819683" sldId="330"/>
            <ac:spMk id="9" creationId="{03F4F5CF-9B2F-4AF2-89CF-73EF7F78254E}"/>
          </ac:spMkLst>
        </pc:spChg>
      </pc:sldChg>
      <pc:sldChg chg="modSp add">
        <pc:chgData name="Damian Kurpiewski" userId="a6c40eeacb61fb23" providerId="LiveId" clId="{7BA72248-CC5C-45C3-921E-27407FAF9E7E}" dt="2019-06-24T11:02:03.792" v="3615" actId="20577"/>
        <pc:sldMkLst>
          <pc:docMk/>
          <pc:sldMk cId="2993803932" sldId="331"/>
        </pc:sldMkLst>
        <pc:spChg chg="mod">
          <ac:chgData name="Damian Kurpiewski" userId="a6c40eeacb61fb23" providerId="LiveId" clId="{7BA72248-CC5C-45C3-921E-27407FAF9E7E}" dt="2019-06-24T11:02:03.792" v="3615" actId="20577"/>
          <ac:spMkLst>
            <pc:docMk/>
            <pc:sldMk cId="2993803932" sldId="33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2:33.838" v="3629" actId="20577"/>
        <pc:sldMkLst>
          <pc:docMk/>
          <pc:sldMk cId="3073431237" sldId="332"/>
        </pc:sldMkLst>
        <pc:spChg chg="mod">
          <ac:chgData name="Damian Kurpiewski" userId="a6c40eeacb61fb23" providerId="LiveId" clId="{7BA72248-CC5C-45C3-921E-27407FAF9E7E}" dt="2019-06-24T11:02:33.838" v="3629" actId="20577"/>
          <ac:spMkLst>
            <pc:docMk/>
            <pc:sldMk cId="3073431237" sldId="332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2:41.784" v="3633" actId="20577"/>
        <pc:sldMkLst>
          <pc:docMk/>
          <pc:sldMk cId="2350170623" sldId="333"/>
        </pc:sldMkLst>
        <pc:spChg chg="mod">
          <ac:chgData name="Damian Kurpiewski" userId="a6c40eeacb61fb23" providerId="LiveId" clId="{7BA72248-CC5C-45C3-921E-27407FAF9E7E}" dt="2019-06-24T11:02:41.784" v="3633" actId="20577"/>
          <ac:spMkLst>
            <pc:docMk/>
            <pc:sldMk cId="2350170623" sldId="333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3:08.955" v="3649" actId="20577"/>
        <pc:sldMkLst>
          <pc:docMk/>
          <pc:sldMk cId="2145892817" sldId="334"/>
        </pc:sldMkLst>
        <pc:spChg chg="mod">
          <ac:chgData name="Damian Kurpiewski" userId="a6c40eeacb61fb23" providerId="LiveId" clId="{7BA72248-CC5C-45C3-921E-27407FAF9E7E}" dt="2019-06-24T11:03:08.955" v="3649" actId="20577"/>
          <ac:spMkLst>
            <pc:docMk/>
            <pc:sldMk cId="2145892817" sldId="33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3:37.200" v="3675" actId="20577"/>
        <pc:sldMkLst>
          <pc:docMk/>
          <pc:sldMk cId="1738387583" sldId="335"/>
        </pc:sldMkLst>
        <pc:spChg chg="mod">
          <ac:chgData name="Damian Kurpiewski" userId="a6c40eeacb61fb23" providerId="LiveId" clId="{7BA72248-CC5C-45C3-921E-27407FAF9E7E}" dt="2019-06-24T11:03:37.200" v="3675" actId="20577"/>
          <ac:spMkLst>
            <pc:docMk/>
            <pc:sldMk cId="1738387583" sldId="33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5T10:58:03.028" v="3723" actId="20577"/>
        <pc:sldMkLst>
          <pc:docMk/>
          <pc:sldMk cId="3798649695" sldId="338"/>
        </pc:sldMkLst>
        <pc:spChg chg="mod">
          <ac:chgData name="Damian Kurpiewski" userId="a6c40eeacb61fb23" providerId="LiveId" clId="{7BA72248-CC5C-45C3-921E-27407FAF9E7E}" dt="2019-06-25T10:58:03.028" v="3723" actId="20577"/>
          <ac:spMkLst>
            <pc:docMk/>
            <pc:sldMk cId="3798649695" sldId="338"/>
            <ac:spMk id="4" creationId="{C768D991-6C0C-463A-AB05-5B6E63F95C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033C5-C491-4BEF-BBD7-C7C110EB7B5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A4E0812-592A-4542-80E7-71009D97BDFE}">
      <dgm:prSet/>
      <dgm:spPr/>
      <dgm:t>
        <a:bodyPr/>
        <a:lstStyle/>
        <a:p>
          <a:pPr>
            <a:defRPr b="1"/>
          </a:pPr>
          <a:r>
            <a:rPr lang="pl-PL"/>
            <a:t>Długie pudełko z przegródkami</a:t>
          </a:r>
          <a:endParaRPr lang="en-US"/>
        </a:p>
      </dgm:t>
    </dgm:pt>
    <dgm:pt modelId="{84EE0DD7-DB55-4206-9EE4-86FC3DFCC818}" type="parTrans" cxnId="{129BC4C3-2372-4E1E-8839-F3BC80160C92}">
      <dgm:prSet/>
      <dgm:spPr/>
      <dgm:t>
        <a:bodyPr/>
        <a:lstStyle/>
        <a:p>
          <a:endParaRPr lang="en-US"/>
        </a:p>
      </dgm:t>
    </dgm:pt>
    <dgm:pt modelId="{7D2E5BBD-74D1-4D48-8028-FCBE11C648A0}" type="sibTrans" cxnId="{129BC4C3-2372-4E1E-8839-F3BC80160C92}">
      <dgm:prSet/>
      <dgm:spPr/>
      <dgm:t>
        <a:bodyPr/>
        <a:lstStyle/>
        <a:p>
          <a:endParaRPr lang="en-US"/>
        </a:p>
      </dgm:t>
    </dgm:pt>
    <dgm:pt modelId="{467C91A9-49D1-40BD-A1A4-C8540B0C94DC}">
      <dgm:prSet custT="1"/>
      <dgm:spPr/>
      <dgm:t>
        <a:bodyPr/>
        <a:lstStyle/>
        <a:p>
          <a:r>
            <a:rPr lang="pl-PL" sz="1600" dirty="0"/>
            <a:t>Reprezentuje fragment pamięci komputera przypisany programowi</a:t>
          </a:r>
          <a:endParaRPr lang="en-US" sz="1600" dirty="0"/>
        </a:p>
      </dgm:t>
    </dgm:pt>
    <dgm:pt modelId="{762AB0BC-D606-4DD7-88BC-9B4A5374F7E4}" type="parTrans" cxnId="{8B5C29F7-7BCE-418B-BD19-8485D54147B5}">
      <dgm:prSet/>
      <dgm:spPr/>
      <dgm:t>
        <a:bodyPr/>
        <a:lstStyle/>
        <a:p>
          <a:endParaRPr lang="en-US"/>
        </a:p>
      </dgm:t>
    </dgm:pt>
    <dgm:pt modelId="{2CBC6E6C-A950-4C9B-A822-41031330312C}" type="sibTrans" cxnId="{8B5C29F7-7BCE-418B-BD19-8485D54147B5}">
      <dgm:prSet/>
      <dgm:spPr/>
      <dgm:t>
        <a:bodyPr/>
        <a:lstStyle/>
        <a:p>
          <a:endParaRPr lang="en-US"/>
        </a:p>
      </dgm:t>
    </dgm:pt>
    <dgm:pt modelId="{14B0E231-A36B-4C07-BAC7-BD277142BE40}">
      <dgm:prSet custT="1"/>
      <dgm:spPr/>
      <dgm:t>
        <a:bodyPr/>
        <a:lstStyle/>
        <a:p>
          <a:r>
            <a:rPr lang="pl-PL" sz="1600" dirty="0"/>
            <a:t>Każda przegródka to miejsce na jeden znak</a:t>
          </a:r>
          <a:endParaRPr lang="en-US" sz="1600" dirty="0"/>
        </a:p>
      </dgm:t>
    </dgm:pt>
    <dgm:pt modelId="{812746F6-223E-459F-8EBA-7C56A6D1483D}" type="parTrans" cxnId="{5B64D69D-B2C7-4EFA-B3DA-EA1656A76E47}">
      <dgm:prSet/>
      <dgm:spPr/>
      <dgm:t>
        <a:bodyPr/>
        <a:lstStyle/>
        <a:p>
          <a:endParaRPr lang="en-US"/>
        </a:p>
      </dgm:t>
    </dgm:pt>
    <dgm:pt modelId="{264719DE-AA97-4692-8F5C-A136E766A32E}" type="sibTrans" cxnId="{5B64D69D-B2C7-4EFA-B3DA-EA1656A76E47}">
      <dgm:prSet/>
      <dgm:spPr/>
      <dgm:t>
        <a:bodyPr/>
        <a:lstStyle/>
        <a:p>
          <a:endParaRPr lang="en-US"/>
        </a:p>
      </dgm:t>
    </dgm:pt>
    <dgm:pt modelId="{26DA0313-A0E1-49A8-BAE8-7C47E49B5F3D}">
      <dgm:prSet custT="1"/>
      <dgm:spPr/>
      <dgm:t>
        <a:bodyPr/>
        <a:lstStyle/>
        <a:p>
          <a:r>
            <a:rPr lang="pl-PL" sz="1600" dirty="0"/>
            <a:t>Każda przegródka ma swój numer: adres pamięci</a:t>
          </a:r>
          <a:endParaRPr lang="en-US" sz="1600" dirty="0"/>
        </a:p>
      </dgm:t>
    </dgm:pt>
    <dgm:pt modelId="{69E5FF9D-0C01-46B6-9A82-8083C0108339}" type="parTrans" cxnId="{AC0CCFE8-BF15-43FA-BE9A-C9661E3C2AC8}">
      <dgm:prSet/>
      <dgm:spPr/>
      <dgm:t>
        <a:bodyPr/>
        <a:lstStyle/>
        <a:p>
          <a:endParaRPr lang="en-US"/>
        </a:p>
      </dgm:t>
    </dgm:pt>
    <dgm:pt modelId="{61359289-692A-40C0-B89A-AE948500F9FC}" type="sibTrans" cxnId="{AC0CCFE8-BF15-43FA-BE9A-C9661E3C2AC8}">
      <dgm:prSet/>
      <dgm:spPr/>
      <dgm:t>
        <a:bodyPr/>
        <a:lstStyle/>
        <a:p>
          <a:endParaRPr lang="en-US"/>
        </a:p>
      </dgm:t>
    </dgm:pt>
    <dgm:pt modelId="{FBD8624A-B7C3-49FD-9176-029A85F9672A}">
      <dgm:prSet/>
      <dgm:spPr/>
      <dgm:t>
        <a:bodyPr/>
        <a:lstStyle/>
        <a:p>
          <a:pPr>
            <a:defRPr b="1"/>
          </a:pPr>
          <a:r>
            <a:rPr lang="pl-PL"/>
            <a:t>Kubeczki z karteczkami</a:t>
          </a:r>
          <a:endParaRPr lang="en-US"/>
        </a:p>
      </dgm:t>
    </dgm:pt>
    <dgm:pt modelId="{17BF4CC6-9485-4765-BE54-728D696D99F3}" type="parTrans" cxnId="{6A47D1C1-0F48-42CE-ABD8-95435EBB4756}">
      <dgm:prSet/>
      <dgm:spPr/>
      <dgm:t>
        <a:bodyPr/>
        <a:lstStyle/>
        <a:p>
          <a:endParaRPr lang="en-US"/>
        </a:p>
      </dgm:t>
    </dgm:pt>
    <dgm:pt modelId="{7151CEB4-CBDC-498A-A5FA-5BF8B08A7A18}" type="sibTrans" cxnId="{6A47D1C1-0F48-42CE-ABD8-95435EBB4756}">
      <dgm:prSet/>
      <dgm:spPr/>
      <dgm:t>
        <a:bodyPr/>
        <a:lstStyle/>
        <a:p>
          <a:endParaRPr lang="en-US"/>
        </a:p>
      </dgm:t>
    </dgm:pt>
    <dgm:pt modelId="{C97C9C1A-49E4-400D-B7B4-D8357E436913}">
      <dgm:prSet custT="1"/>
      <dgm:spPr/>
      <dgm:t>
        <a:bodyPr/>
        <a:lstStyle/>
        <a:p>
          <a:r>
            <a:rPr lang="pl-PL" sz="1600" dirty="0"/>
            <a:t>Każdy kubeczek ma karteczkę z cyfrą</a:t>
          </a:r>
          <a:endParaRPr lang="en-US" sz="1600" dirty="0"/>
        </a:p>
      </dgm:t>
    </dgm:pt>
    <dgm:pt modelId="{98A699A3-D6C7-4176-8647-CDE5EFC2DFF0}" type="parTrans" cxnId="{E9B73D05-2498-45DA-B261-2D41CFA2B9BB}">
      <dgm:prSet/>
      <dgm:spPr/>
      <dgm:t>
        <a:bodyPr/>
        <a:lstStyle/>
        <a:p>
          <a:endParaRPr lang="en-US"/>
        </a:p>
      </dgm:t>
    </dgm:pt>
    <dgm:pt modelId="{CAADD8F4-A5EC-4FF8-8680-9D8405714667}" type="sibTrans" cxnId="{E9B73D05-2498-45DA-B261-2D41CFA2B9BB}">
      <dgm:prSet/>
      <dgm:spPr/>
      <dgm:t>
        <a:bodyPr/>
        <a:lstStyle/>
        <a:p>
          <a:endParaRPr lang="en-US"/>
        </a:p>
      </dgm:t>
    </dgm:pt>
    <dgm:pt modelId="{A36AD300-0D6A-4618-9627-99E47E52B803}">
      <dgm:prSet custT="1"/>
      <dgm:spPr/>
      <dgm:t>
        <a:bodyPr/>
        <a:lstStyle/>
        <a:p>
          <a:r>
            <a:rPr lang="pl-PL" sz="1600" dirty="0"/>
            <a:t>Kubeczki reprezentują wartości zapisane w pamięci</a:t>
          </a:r>
          <a:endParaRPr lang="en-US" sz="1600" dirty="0"/>
        </a:p>
      </dgm:t>
    </dgm:pt>
    <dgm:pt modelId="{7B3B4A5F-335F-4279-9121-061CEFD6B079}" type="parTrans" cxnId="{7F602C39-0615-4BEC-9572-46DA2D4567A8}">
      <dgm:prSet/>
      <dgm:spPr/>
      <dgm:t>
        <a:bodyPr/>
        <a:lstStyle/>
        <a:p>
          <a:endParaRPr lang="en-US"/>
        </a:p>
      </dgm:t>
    </dgm:pt>
    <dgm:pt modelId="{D8338677-8FC4-4801-AE86-7872854E5E1C}" type="sibTrans" cxnId="{7F602C39-0615-4BEC-9572-46DA2D4567A8}">
      <dgm:prSet/>
      <dgm:spPr/>
      <dgm:t>
        <a:bodyPr/>
        <a:lstStyle/>
        <a:p>
          <a:endParaRPr lang="en-US"/>
        </a:p>
      </dgm:t>
    </dgm:pt>
    <dgm:pt modelId="{8FADB8BD-CB98-4866-B5BA-55238A7FEB05}">
      <dgm:prSet custT="1"/>
      <dgm:spPr/>
      <dgm:t>
        <a:bodyPr/>
        <a:lstStyle/>
        <a:p>
          <a:r>
            <a:rPr lang="pl-PL" sz="1600" dirty="0"/>
            <a:t>Kubeczki ustawiamy w przegródkach</a:t>
          </a:r>
          <a:endParaRPr lang="en-US" sz="1600" dirty="0"/>
        </a:p>
      </dgm:t>
    </dgm:pt>
    <dgm:pt modelId="{B752FC48-B364-4E37-9784-6F6F672BD087}" type="parTrans" cxnId="{1640B669-6370-41EF-8666-CD21E9570834}">
      <dgm:prSet/>
      <dgm:spPr/>
      <dgm:t>
        <a:bodyPr/>
        <a:lstStyle/>
        <a:p>
          <a:endParaRPr lang="en-US"/>
        </a:p>
      </dgm:t>
    </dgm:pt>
    <dgm:pt modelId="{9116D8E7-A21B-4615-BED6-63EADA899A10}" type="sibTrans" cxnId="{1640B669-6370-41EF-8666-CD21E9570834}">
      <dgm:prSet/>
      <dgm:spPr/>
      <dgm:t>
        <a:bodyPr/>
        <a:lstStyle/>
        <a:p>
          <a:endParaRPr lang="en-US"/>
        </a:p>
      </dgm:t>
    </dgm:pt>
    <dgm:pt modelId="{6F97A1C4-FDC3-47D0-A04E-CCC5A4732396}">
      <dgm:prSet/>
      <dgm:spPr/>
      <dgm:t>
        <a:bodyPr/>
        <a:lstStyle/>
        <a:p>
          <a:pPr>
            <a:defRPr b="1"/>
          </a:pPr>
          <a:r>
            <a:rPr lang="pl-PL"/>
            <a:t>Karteczki z nazwami zmiennych</a:t>
          </a:r>
          <a:endParaRPr lang="en-US"/>
        </a:p>
      </dgm:t>
    </dgm:pt>
    <dgm:pt modelId="{699BAF64-E425-4738-90C0-99543FA416BA}" type="parTrans" cxnId="{BEF13737-3F07-4324-B969-B5B738479F16}">
      <dgm:prSet/>
      <dgm:spPr/>
      <dgm:t>
        <a:bodyPr/>
        <a:lstStyle/>
        <a:p>
          <a:endParaRPr lang="en-US"/>
        </a:p>
      </dgm:t>
    </dgm:pt>
    <dgm:pt modelId="{A9A0281C-0371-4CDC-8C66-B72B210F7EB3}" type="sibTrans" cxnId="{BEF13737-3F07-4324-B969-B5B738479F16}">
      <dgm:prSet/>
      <dgm:spPr/>
      <dgm:t>
        <a:bodyPr/>
        <a:lstStyle/>
        <a:p>
          <a:endParaRPr lang="en-US"/>
        </a:p>
      </dgm:t>
    </dgm:pt>
    <dgm:pt modelId="{2A500F75-3FC3-46DD-87A0-A2F11C0A40BA}">
      <dgm:prSet custT="1"/>
      <dgm:spPr/>
      <dgm:t>
        <a:bodyPr/>
        <a:lstStyle/>
        <a:p>
          <a:r>
            <a:rPr lang="pl-PL" sz="1600" dirty="0"/>
            <a:t>Karteczki przyczepiamy do odpowiedniej przegródki:</a:t>
          </a:r>
          <a:br>
            <a:rPr lang="pl-PL" sz="1600" dirty="0"/>
          </a:br>
          <a:r>
            <a:rPr lang="pl-PL" sz="1600" dirty="0"/>
            <a:t> miejsca, gdzie zapisana jest dana zmienna</a:t>
          </a:r>
          <a:endParaRPr lang="en-US" sz="1600" dirty="0"/>
        </a:p>
      </dgm:t>
    </dgm:pt>
    <dgm:pt modelId="{A368B1A4-D5E1-4B23-A58D-5483EAE7EDA7}" type="parTrans" cxnId="{33346476-4006-438D-B4B1-0CD349CE93A7}">
      <dgm:prSet/>
      <dgm:spPr/>
      <dgm:t>
        <a:bodyPr/>
        <a:lstStyle/>
        <a:p>
          <a:endParaRPr lang="en-US"/>
        </a:p>
      </dgm:t>
    </dgm:pt>
    <dgm:pt modelId="{0BF30123-404F-4061-A8AE-84160D5944A3}" type="sibTrans" cxnId="{33346476-4006-438D-B4B1-0CD349CE93A7}">
      <dgm:prSet/>
      <dgm:spPr/>
      <dgm:t>
        <a:bodyPr/>
        <a:lstStyle/>
        <a:p>
          <a:endParaRPr lang="en-US"/>
        </a:p>
      </dgm:t>
    </dgm:pt>
    <dgm:pt modelId="{911044C2-AEAA-499A-8A45-ED1EFFED2020}" type="pres">
      <dgm:prSet presAssocID="{7B3033C5-C491-4BEF-BBD7-C7C110EB7B53}" presName="root" presStyleCnt="0">
        <dgm:presLayoutVars>
          <dgm:dir/>
          <dgm:resizeHandles val="exact"/>
        </dgm:presLayoutVars>
      </dgm:prSet>
      <dgm:spPr/>
    </dgm:pt>
    <dgm:pt modelId="{9E538D67-D123-465D-8861-610FA69D14DB}" type="pres">
      <dgm:prSet presAssocID="{4A4E0812-592A-4542-80E7-71009D97BDFE}" presName="compNode" presStyleCnt="0"/>
      <dgm:spPr/>
    </dgm:pt>
    <dgm:pt modelId="{B2D63112-4A13-4012-9A01-52887C583397}" type="pres">
      <dgm:prSet presAssocID="{4A4E0812-592A-4542-80E7-71009D97BD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dełko"/>
        </a:ext>
      </dgm:extLst>
    </dgm:pt>
    <dgm:pt modelId="{9922D405-FB56-43D4-8597-259EB263DED1}" type="pres">
      <dgm:prSet presAssocID="{4A4E0812-592A-4542-80E7-71009D97BDFE}" presName="iconSpace" presStyleCnt="0"/>
      <dgm:spPr/>
    </dgm:pt>
    <dgm:pt modelId="{550B7CE1-3029-467C-A064-4932D0FE8A44}" type="pres">
      <dgm:prSet presAssocID="{4A4E0812-592A-4542-80E7-71009D97BDFE}" presName="parTx" presStyleLbl="revTx" presStyleIdx="0" presStyleCnt="6">
        <dgm:presLayoutVars>
          <dgm:chMax val="0"/>
          <dgm:chPref val="0"/>
        </dgm:presLayoutVars>
      </dgm:prSet>
      <dgm:spPr/>
    </dgm:pt>
    <dgm:pt modelId="{39F9D3D7-D376-4586-ABE7-BAAA351C2F84}" type="pres">
      <dgm:prSet presAssocID="{4A4E0812-592A-4542-80E7-71009D97BDFE}" presName="txSpace" presStyleCnt="0"/>
      <dgm:spPr/>
    </dgm:pt>
    <dgm:pt modelId="{A7498636-FCDB-4451-B7BD-F175973968B5}" type="pres">
      <dgm:prSet presAssocID="{4A4E0812-592A-4542-80E7-71009D97BDFE}" presName="desTx" presStyleLbl="revTx" presStyleIdx="1" presStyleCnt="6">
        <dgm:presLayoutVars/>
      </dgm:prSet>
      <dgm:spPr/>
    </dgm:pt>
    <dgm:pt modelId="{619A29A5-9D0E-4733-A52D-351928201630}" type="pres">
      <dgm:prSet presAssocID="{7D2E5BBD-74D1-4D48-8028-FCBE11C648A0}" presName="sibTrans" presStyleCnt="0"/>
      <dgm:spPr/>
    </dgm:pt>
    <dgm:pt modelId="{973E2735-B8B5-464D-B13A-120A5DA22DF3}" type="pres">
      <dgm:prSet presAssocID="{FBD8624A-B7C3-49FD-9176-029A85F9672A}" presName="compNode" presStyleCnt="0"/>
      <dgm:spPr/>
    </dgm:pt>
    <dgm:pt modelId="{FA520228-CD8E-4707-BAE5-1EAFB3DC2EBC}" type="pres">
      <dgm:prSet presAssocID="{FBD8624A-B7C3-49FD-9176-029A85F967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wa"/>
        </a:ext>
      </dgm:extLst>
    </dgm:pt>
    <dgm:pt modelId="{10A3ABEA-8EF4-400A-BBCF-F8ECADBE7C18}" type="pres">
      <dgm:prSet presAssocID="{FBD8624A-B7C3-49FD-9176-029A85F9672A}" presName="iconSpace" presStyleCnt="0"/>
      <dgm:spPr/>
    </dgm:pt>
    <dgm:pt modelId="{A0CFEF4A-5117-453A-93CC-ABCD581FE146}" type="pres">
      <dgm:prSet presAssocID="{FBD8624A-B7C3-49FD-9176-029A85F9672A}" presName="parTx" presStyleLbl="revTx" presStyleIdx="2" presStyleCnt="6">
        <dgm:presLayoutVars>
          <dgm:chMax val="0"/>
          <dgm:chPref val="0"/>
        </dgm:presLayoutVars>
      </dgm:prSet>
      <dgm:spPr/>
    </dgm:pt>
    <dgm:pt modelId="{E43B700C-6D9B-4FB2-92EC-A6C603A6E081}" type="pres">
      <dgm:prSet presAssocID="{FBD8624A-B7C3-49FD-9176-029A85F9672A}" presName="txSpace" presStyleCnt="0"/>
      <dgm:spPr/>
    </dgm:pt>
    <dgm:pt modelId="{0FA90B46-827D-4CDC-A886-063155F2BBF7}" type="pres">
      <dgm:prSet presAssocID="{FBD8624A-B7C3-49FD-9176-029A85F9672A}" presName="desTx" presStyleLbl="revTx" presStyleIdx="3" presStyleCnt="6">
        <dgm:presLayoutVars/>
      </dgm:prSet>
      <dgm:spPr/>
    </dgm:pt>
    <dgm:pt modelId="{CDD16E67-E9BE-4639-A0A2-9DF132BFBB8F}" type="pres">
      <dgm:prSet presAssocID="{7151CEB4-CBDC-498A-A5FA-5BF8B08A7A18}" presName="sibTrans" presStyleCnt="0"/>
      <dgm:spPr/>
    </dgm:pt>
    <dgm:pt modelId="{8CA71BC8-7DD5-48B1-9F91-FB6704A22910}" type="pres">
      <dgm:prSet presAssocID="{6F97A1C4-FDC3-47D0-A04E-CCC5A4732396}" presName="compNode" presStyleCnt="0"/>
      <dgm:spPr/>
    </dgm:pt>
    <dgm:pt modelId="{4F4EC5D8-80C4-4A00-97BE-2975E67A49BF}" type="pres">
      <dgm:prSet presAssocID="{6F97A1C4-FDC3-47D0-A04E-CCC5A47323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pisy do filmu"/>
        </a:ext>
      </dgm:extLst>
    </dgm:pt>
    <dgm:pt modelId="{9C65043F-E291-46D7-8D4D-AD7CF701F28C}" type="pres">
      <dgm:prSet presAssocID="{6F97A1C4-FDC3-47D0-A04E-CCC5A4732396}" presName="iconSpace" presStyleCnt="0"/>
      <dgm:spPr/>
    </dgm:pt>
    <dgm:pt modelId="{CA5999A6-ED50-43D8-B912-26A982520192}" type="pres">
      <dgm:prSet presAssocID="{6F97A1C4-FDC3-47D0-A04E-CCC5A4732396}" presName="parTx" presStyleLbl="revTx" presStyleIdx="4" presStyleCnt="6">
        <dgm:presLayoutVars>
          <dgm:chMax val="0"/>
          <dgm:chPref val="0"/>
        </dgm:presLayoutVars>
      </dgm:prSet>
      <dgm:spPr/>
    </dgm:pt>
    <dgm:pt modelId="{FB5BCB28-9BB9-40CF-A932-4553ED39C249}" type="pres">
      <dgm:prSet presAssocID="{6F97A1C4-FDC3-47D0-A04E-CCC5A4732396}" presName="txSpace" presStyleCnt="0"/>
      <dgm:spPr/>
    </dgm:pt>
    <dgm:pt modelId="{DCE06C7B-DA36-46BF-ACCF-D96C531FF84B}" type="pres">
      <dgm:prSet presAssocID="{6F97A1C4-FDC3-47D0-A04E-CCC5A4732396}" presName="desTx" presStyleLbl="revTx" presStyleIdx="5" presStyleCnt="6">
        <dgm:presLayoutVars/>
      </dgm:prSet>
      <dgm:spPr/>
    </dgm:pt>
  </dgm:ptLst>
  <dgm:cxnLst>
    <dgm:cxn modelId="{E9B73D05-2498-45DA-B261-2D41CFA2B9BB}" srcId="{FBD8624A-B7C3-49FD-9176-029A85F9672A}" destId="{C97C9C1A-49E4-400D-B7B4-D8357E436913}" srcOrd="0" destOrd="0" parTransId="{98A699A3-D6C7-4176-8647-CDE5EFC2DFF0}" sibTransId="{CAADD8F4-A5EC-4FF8-8680-9D8405714667}"/>
    <dgm:cxn modelId="{BEF13737-3F07-4324-B969-B5B738479F16}" srcId="{7B3033C5-C491-4BEF-BBD7-C7C110EB7B53}" destId="{6F97A1C4-FDC3-47D0-A04E-CCC5A4732396}" srcOrd="2" destOrd="0" parTransId="{699BAF64-E425-4738-90C0-99543FA416BA}" sibTransId="{A9A0281C-0371-4CDC-8C66-B72B210F7EB3}"/>
    <dgm:cxn modelId="{7F602C39-0615-4BEC-9572-46DA2D4567A8}" srcId="{FBD8624A-B7C3-49FD-9176-029A85F9672A}" destId="{A36AD300-0D6A-4618-9627-99E47E52B803}" srcOrd="1" destOrd="0" parTransId="{7B3B4A5F-335F-4279-9121-061CEFD6B079}" sibTransId="{D8338677-8FC4-4801-AE86-7872854E5E1C}"/>
    <dgm:cxn modelId="{B45FB467-9130-415B-A031-DCB2B225072F}" type="presOf" srcId="{A36AD300-0D6A-4618-9627-99E47E52B803}" destId="{0FA90B46-827D-4CDC-A886-063155F2BBF7}" srcOrd="0" destOrd="1" presId="urn:microsoft.com/office/officeart/2018/5/layout/CenteredIconLabelDescriptionList"/>
    <dgm:cxn modelId="{1640B669-6370-41EF-8666-CD21E9570834}" srcId="{FBD8624A-B7C3-49FD-9176-029A85F9672A}" destId="{8FADB8BD-CB98-4866-B5BA-55238A7FEB05}" srcOrd="2" destOrd="0" parTransId="{B752FC48-B364-4E37-9784-6F6F672BD087}" sibTransId="{9116D8E7-A21B-4615-BED6-63EADA899A10}"/>
    <dgm:cxn modelId="{33346476-4006-438D-B4B1-0CD349CE93A7}" srcId="{6F97A1C4-FDC3-47D0-A04E-CCC5A4732396}" destId="{2A500F75-3FC3-46DD-87A0-A2F11C0A40BA}" srcOrd="0" destOrd="0" parTransId="{A368B1A4-D5E1-4B23-A58D-5483EAE7EDA7}" sibTransId="{0BF30123-404F-4061-A8AE-84160D5944A3}"/>
    <dgm:cxn modelId="{2CA4527D-9413-4A5D-A168-66B96C3EFFA9}" type="presOf" srcId="{14B0E231-A36B-4C07-BAC7-BD277142BE40}" destId="{A7498636-FCDB-4451-B7BD-F175973968B5}" srcOrd="0" destOrd="1" presId="urn:microsoft.com/office/officeart/2018/5/layout/CenteredIconLabelDescriptionList"/>
    <dgm:cxn modelId="{A6E54C8C-B27F-4EB1-9B83-F601B455F639}" type="presOf" srcId="{FBD8624A-B7C3-49FD-9176-029A85F9672A}" destId="{A0CFEF4A-5117-453A-93CC-ABCD581FE146}" srcOrd="0" destOrd="0" presId="urn:microsoft.com/office/officeart/2018/5/layout/CenteredIconLabelDescriptionList"/>
    <dgm:cxn modelId="{4B3E788D-1611-4720-9FA7-2032924BA59C}" type="presOf" srcId="{7B3033C5-C491-4BEF-BBD7-C7C110EB7B53}" destId="{911044C2-AEAA-499A-8A45-ED1EFFED2020}" srcOrd="0" destOrd="0" presId="urn:microsoft.com/office/officeart/2018/5/layout/CenteredIconLabelDescriptionList"/>
    <dgm:cxn modelId="{8629A18D-C32A-4932-94CF-79C97B5CAC40}" type="presOf" srcId="{4A4E0812-592A-4542-80E7-71009D97BDFE}" destId="{550B7CE1-3029-467C-A064-4932D0FE8A44}" srcOrd="0" destOrd="0" presId="urn:microsoft.com/office/officeart/2018/5/layout/CenteredIconLabelDescriptionList"/>
    <dgm:cxn modelId="{A797C996-DFA1-4E85-AC7A-26ED25372CD2}" type="presOf" srcId="{6F97A1C4-FDC3-47D0-A04E-CCC5A4732396}" destId="{CA5999A6-ED50-43D8-B912-26A982520192}" srcOrd="0" destOrd="0" presId="urn:microsoft.com/office/officeart/2018/5/layout/CenteredIconLabelDescriptionList"/>
    <dgm:cxn modelId="{5B64D69D-B2C7-4EFA-B3DA-EA1656A76E47}" srcId="{4A4E0812-592A-4542-80E7-71009D97BDFE}" destId="{14B0E231-A36B-4C07-BAC7-BD277142BE40}" srcOrd="1" destOrd="0" parTransId="{812746F6-223E-459F-8EBA-7C56A6D1483D}" sibTransId="{264719DE-AA97-4692-8F5C-A136E766A32E}"/>
    <dgm:cxn modelId="{BBBEDFAB-C561-4A2C-8026-566B8649A17C}" type="presOf" srcId="{C97C9C1A-49E4-400D-B7B4-D8357E436913}" destId="{0FA90B46-827D-4CDC-A886-063155F2BBF7}" srcOrd="0" destOrd="0" presId="urn:microsoft.com/office/officeart/2018/5/layout/CenteredIconLabelDescriptionList"/>
    <dgm:cxn modelId="{36622FAE-0154-4F31-8DBC-5359EC036584}" type="presOf" srcId="{467C91A9-49D1-40BD-A1A4-C8540B0C94DC}" destId="{A7498636-FCDB-4451-B7BD-F175973968B5}" srcOrd="0" destOrd="0" presId="urn:microsoft.com/office/officeart/2018/5/layout/CenteredIconLabelDescriptionList"/>
    <dgm:cxn modelId="{61C582BF-909F-45B9-9611-E68E17F9D667}" type="presOf" srcId="{26DA0313-A0E1-49A8-BAE8-7C47E49B5F3D}" destId="{A7498636-FCDB-4451-B7BD-F175973968B5}" srcOrd="0" destOrd="2" presId="urn:microsoft.com/office/officeart/2018/5/layout/CenteredIconLabelDescriptionList"/>
    <dgm:cxn modelId="{6A47D1C1-0F48-42CE-ABD8-95435EBB4756}" srcId="{7B3033C5-C491-4BEF-BBD7-C7C110EB7B53}" destId="{FBD8624A-B7C3-49FD-9176-029A85F9672A}" srcOrd="1" destOrd="0" parTransId="{17BF4CC6-9485-4765-BE54-728D696D99F3}" sibTransId="{7151CEB4-CBDC-498A-A5FA-5BF8B08A7A18}"/>
    <dgm:cxn modelId="{129BC4C3-2372-4E1E-8839-F3BC80160C92}" srcId="{7B3033C5-C491-4BEF-BBD7-C7C110EB7B53}" destId="{4A4E0812-592A-4542-80E7-71009D97BDFE}" srcOrd="0" destOrd="0" parTransId="{84EE0DD7-DB55-4206-9EE4-86FC3DFCC818}" sibTransId="{7D2E5BBD-74D1-4D48-8028-FCBE11C648A0}"/>
    <dgm:cxn modelId="{083C20C4-8FD2-47A5-B75C-B574219A69AB}" type="presOf" srcId="{8FADB8BD-CB98-4866-B5BA-55238A7FEB05}" destId="{0FA90B46-827D-4CDC-A886-063155F2BBF7}" srcOrd="0" destOrd="2" presId="urn:microsoft.com/office/officeart/2018/5/layout/CenteredIconLabelDescriptionList"/>
    <dgm:cxn modelId="{AC0CCFE8-BF15-43FA-BE9A-C9661E3C2AC8}" srcId="{4A4E0812-592A-4542-80E7-71009D97BDFE}" destId="{26DA0313-A0E1-49A8-BAE8-7C47E49B5F3D}" srcOrd="2" destOrd="0" parTransId="{69E5FF9D-0C01-46B6-9A82-8083C0108339}" sibTransId="{61359289-692A-40C0-B89A-AE948500F9FC}"/>
    <dgm:cxn modelId="{4A76EDF4-7633-4CB6-9D52-60E17FE276C0}" type="presOf" srcId="{2A500F75-3FC3-46DD-87A0-A2F11C0A40BA}" destId="{DCE06C7B-DA36-46BF-ACCF-D96C531FF84B}" srcOrd="0" destOrd="0" presId="urn:microsoft.com/office/officeart/2018/5/layout/CenteredIconLabelDescriptionList"/>
    <dgm:cxn modelId="{8B5C29F7-7BCE-418B-BD19-8485D54147B5}" srcId="{4A4E0812-592A-4542-80E7-71009D97BDFE}" destId="{467C91A9-49D1-40BD-A1A4-C8540B0C94DC}" srcOrd="0" destOrd="0" parTransId="{762AB0BC-D606-4DD7-88BC-9B4A5374F7E4}" sibTransId="{2CBC6E6C-A950-4C9B-A822-41031330312C}"/>
    <dgm:cxn modelId="{1C054A3D-80C7-4B45-81B4-43361C03D422}" type="presParOf" srcId="{911044C2-AEAA-499A-8A45-ED1EFFED2020}" destId="{9E538D67-D123-465D-8861-610FA69D14DB}" srcOrd="0" destOrd="0" presId="urn:microsoft.com/office/officeart/2018/5/layout/CenteredIconLabelDescriptionList"/>
    <dgm:cxn modelId="{A737FF19-811D-4298-A011-031A1F1D349C}" type="presParOf" srcId="{9E538D67-D123-465D-8861-610FA69D14DB}" destId="{B2D63112-4A13-4012-9A01-52887C583397}" srcOrd="0" destOrd="0" presId="urn:microsoft.com/office/officeart/2018/5/layout/CenteredIconLabelDescriptionList"/>
    <dgm:cxn modelId="{E23A4946-7FE5-418B-A561-623309BEE92C}" type="presParOf" srcId="{9E538D67-D123-465D-8861-610FA69D14DB}" destId="{9922D405-FB56-43D4-8597-259EB263DED1}" srcOrd="1" destOrd="0" presId="urn:microsoft.com/office/officeart/2018/5/layout/CenteredIconLabelDescriptionList"/>
    <dgm:cxn modelId="{AADA08F0-D563-4FF8-9203-1827A761FB20}" type="presParOf" srcId="{9E538D67-D123-465D-8861-610FA69D14DB}" destId="{550B7CE1-3029-467C-A064-4932D0FE8A44}" srcOrd="2" destOrd="0" presId="urn:microsoft.com/office/officeart/2018/5/layout/CenteredIconLabelDescriptionList"/>
    <dgm:cxn modelId="{B7B75945-D69A-46CF-86D2-75CF04C0D4A0}" type="presParOf" srcId="{9E538D67-D123-465D-8861-610FA69D14DB}" destId="{39F9D3D7-D376-4586-ABE7-BAAA351C2F84}" srcOrd="3" destOrd="0" presId="urn:microsoft.com/office/officeart/2018/5/layout/CenteredIconLabelDescriptionList"/>
    <dgm:cxn modelId="{7AA8D1EB-0C87-4DEE-A498-BB0936C99377}" type="presParOf" srcId="{9E538D67-D123-465D-8861-610FA69D14DB}" destId="{A7498636-FCDB-4451-B7BD-F175973968B5}" srcOrd="4" destOrd="0" presId="urn:microsoft.com/office/officeart/2018/5/layout/CenteredIconLabelDescriptionList"/>
    <dgm:cxn modelId="{AD0B06AD-9F96-4747-825E-6830FC61A7C9}" type="presParOf" srcId="{911044C2-AEAA-499A-8A45-ED1EFFED2020}" destId="{619A29A5-9D0E-4733-A52D-351928201630}" srcOrd="1" destOrd="0" presId="urn:microsoft.com/office/officeart/2018/5/layout/CenteredIconLabelDescriptionList"/>
    <dgm:cxn modelId="{51FF67DA-34F1-42D4-A65A-6AE3FB4E2423}" type="presParOf" srcId="{911044C2-AEAA-499A-8A45-ED1EFFED2020}" destId="{973E2735-B8B5-464D-B13A-120A5DA22DF3}" srcOrd="2" destOrd="0" presId="urn:microsoft.com/office/officeart/2018/5/layout/CenteredIconLabelDescriptionList"/>
    <dgm:cxn modelId="{3621D4D7-87F9-4383-8E5E-D052E1355446}" type="presParOf" srcId="{973E2735-B8B5-464D-B13A-120A5DA22DF3}" destId="{FA520228-CD8E-4707-BAE5-1EAFB3DC2EBC}" srcOrd="0" destOrd="0" presId="urn:microsoft.com/office/officeart/2018/5/layout/CenteredIconLabelDescriptionList"/>
    <dgm:cxn modelId="{C13D3F1E-586C-4111-BB35-D59B12CEC9DC}" type="presParOf" srcId="{973E2735-B8B5-464D-B13A-120A5DA22DF3}" destId="{10A3ABEA-8EF4-400A-BBCF-F8ECADBE7C18}" srcOrd="1" destOrd="0" presId="urn:microsoft.com/office/officeart/2018/5/layout/CenteredIconLabelDescriptionList"/>
    <dgm:cxn modelId="{B47E6BB6-8408-4014-8276-DD3F4291A9E8}" type="presParOf" srcId="{973E2735-B8B5-464D-B13A-120A5DA22DF3}" destId="{A0CFEF4A-5117-453A-93CC-ABCD581FE146}" srcOrd="2" destOrd="0" presId="urn:microsoft.com/office/officeart/2018/5/layout/CenteredIconLabelDescriptionList"/>
    <dgm:cxn modelId="{620546E7-AEFB-4077-B360-96242E1D3AFD}" type="presParOf" srcId="{973E2735-B8B5-464D-B13A-120A5DA22DF3}" destId="{E43B700C-6D9B-4FB2-92EC-A6C603A6E081}" srcOrd="3" destOrd="0" presId="urn:microsoft.com/office/officeart/2018/5/layout/CenteredIconLabelDescriptionList"/>
    <dgm:cxn modelId="{F3005B3F-E5C8-4119-A5B5-137BF32C6609}" type="presParOf" srcId="{973E2735-B8B5-464D-B13A-120A5DA22DF3}" destId="{0FA90B46-827D-4CDC-A886-063155F2BBF7}" srcOrd="4" destOrd="0" presId="urn:microsoft.com/office/officeart/2018/5/layout/CenteredIconLabelDescriptionList"/>
    <dgm:cxn modelId="{36A4DD23-64F2-4696-B703-A71C0CB65E6A}" type="presParOf" srcId="{911044C2-AEAA-499A-8A45-ED1EFFED2020}" destId="{CDD16E67-E9BE-4639-A0A2-9DF132BFBB8F}" srcOrd="3" destOrd="0" presId="urn:microsoft.com/office/officeart/2018/5/layout/CenteredIconLabelDescriptionList"/>
    <dgm:cxn modelId="{6E5C5957-13F5-47A3-9D0D-E0A95604C8F0}" type="presParOf" srcId="{911044C2-AEAA-499A-8A45-ED1EFFED2020}" destId="{8CA71BC8-7DD5-48B1-9F91-FB6704A22910}" srcOrd="4" destOrd="0" presId="urn:microsoft.com/office/officeart/2018/5/layout/CenteredIconLabelDescriptionList"/>
    <dgm:cxn modelId="{091048D5-D422-479C-BDA7-42AD73B84813}" type="presParOf" srcId="{8CA71BC8-7DD5-48B1-9F91-FB6704A22910}" destId="{4F4EC5D8-80C4-4A00-97BE-2975E67A49BF}" srcOrd="0" destOrd="0" presId="urn:microsoft.com/office/officeart/2018/5/layout/CenteredIconLabelDescriptionList"/>
    <dgm:cxn modelId="{6CA2EAC6-5D8E-44FC-B686-EDD504D5CB35}" type="presParOf" srcId="{8CA71BC8-7DD5-48B1-9F91-FB6704A22910}" destId="{9C65043F-E291-46D7-8D4D-AD7CF701F28C}" srcOrd="1" destOrd="0" presId="urn:microsoft.com/office/officeart/2018/5/layout/CenteredIconLabelDescriptionList"/>
    <dgm:cxn modelId="{939E5C21-31F7-498C-A96E-C7C6E77A0A8B}" type="presParOf" srcId="{8CA71BC8-7DD5-48B1-9F91-FB6704A22910}" destId="{CA5999A6-ED50-43D8-B912-26A982520192}" srcOrd="2" destOrd="0" presId="urn:microsoft.com/office/officeart/2018/5/layout/CenteredIconLabelDescriptionList"/>
    <dgm:cxn modelId="{589C4126-DC6A-4595-9A62-1E26E8ED003B}" type="presParOf" srcId="{8CA71BC8-7DD5-48B1-9F91-FB6704A22910}" destId="{FB5BCB28-9BB9-40CF-A932-4553ED39C249}" srcOrd="3" destOrd="0" presId="urn:microsoft.com/office/officeart/2018/5/layout/CenteredIconLabelDescriptionList"/>
    <dgm:cxn modelId="{1AF1DC69-2D80-490A-A99A-C632194E9E35}" type="presParOf" srcId="{8CA71BC8-7DD5-48B1-9F91-FB6704A22910}" destId="{DCE06C7B-DA36-46BF-ACCF-D96C531FF8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6AB1B-C2F8-4AA1-9597-FEF38C3422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3F5A6E-6B70-4EFD-A74E-68182E46ABB2}">
      <dgm:prSet/>
      <dgm:spPr/>
      <dgm:t>
        <a:bodyPr/>
        <a:lstStyle/>
        <a:p>
          <a:r>
            <a:rPr lang="pl-PL"/>
            <a:t>Zaczynamy od ustawienia modelu w jednej z dwóch początkowych konfiguracji</a:t>
          </a:r>
          <a:endParaRPr lang="en-US"/>
        </a:p>
      </dgm:t>
    </dgm:pt>
    <dgm:pt modelId="{C3DDACE9-1E48-42EF-9AC3-D64260516139}" type="parTrans" cxnId="{7CF081D0-6AD1-4CDF-BFE6-1C0FE1458DED}">
      <dgm:prSet/>
      <dgm:spPr/>
      <dgm:t>
        <a:bodyPr/>
        <a:lstStyle/>
        <a:p>
          <a:endParaRPr lang="en-US"/>
        </a:p>
      </dgm:t>
    </dgm:pt>
    <dgm:pt modelId="{232731DF-173E-456C-9C8C-D911082DBB38}" type="sibTrans" cxnId="{7CF081D0-6AD1-4CDF-BFE6-1C0FE1458DED}">
      <dgm:prSet/>
      <dgm:spPr/>
      <dgm:t>
        <a:bodyPr/>
        <a:lstStyle/>
        <a:p>
          <a:endParaRPr lang="en-US"/>
        </a:p>
      </dgm:t>
    </dgm:pt>
    <dgm:pt modelId="{EF102261-2B8C-4EB9-A702-8F6195B237F2}">
      <dgm:prSet/>
      <dgm:spPr/>
      <dgm:t>
        <a:bodyPr/>
        <a:lstStyle/>
        <a:p>
          <a:r>
            <a:rPr lang="pl-PL"/>
            <a:t>Prezentujemy i analizujmy pseudokod programu, który będziemy symulować</a:t>
          </a:r>
          <a:endParaRPr lang="en-US"/>
        </a:p>
      </dgm:t>
    </dgm:pt>
    <dgm:pt modelId="{0E914134-29E5-4ED9-9BFE-709B8A43000C}" type="parTrans" cxnId="{7C7E85F8-735F-4154-A489-B2D5AB9AFEB2}">
      <dgm:prSet/>
      <dgm:spPr/>
      <dgm:t>
        <a:bodyPr/>
        <a:lstStyle/>
        <a:p>
          <a:endParaRPr lang="en-US"/>
        </a:p>
      </dgm:t>
    </dgm:pt>
    <dgm:pt modelId="{AE396B82-2B1B-4845-B153-E1E406A62FBF}" type="sibTrans" cxnId="{7C7E85F8-735F-4154-A489-B2D5AB9AFEB2}">
      <dgm:prSet/>
      <dgm:spPr/>
      <dgm:t>
        <a:bodyPr/>
        <a:lstStyle/>
        <a:p>
          <a:endParaRPr lang="en-US"/>
        </a:p>
      </dgm:t>
    </dgm:pt>
    <dgm:pt modelId="{3DE676C4-DE0F-4012-B0E6-29B451D61E31}">
      <dgm:prSet/>
      <dgm:spPr/>
      <dgm:t>
        <a:bodyPr/>
        <a:lstStyle/>
        <a:p>
          <a:r>
            <a:rPr lang="pl-PL"/>
            <a:t>Krok po kroku, instrukcja po instrukcji, wykonujemy polecenia symulując ich działanie na modelu pamięci</a:t>
          </a:r>
          <a:endParaRPr lang="en-US"/>
        </a:p>
      </dgm:t>
    </dgm:pt>
    <dgm:pt modelId="{016A820B-CC3E-4AED-952C-FBEC66AE8D26}" type="parTrans" cxnId="{B118DE56-403A-4A26-818B-DEDC4FA300A1}">
      <dgm:prSet/>
      <dgm:spPr/>
      <dgm:t>
        <a:bodyPr/>
        <a:lstStyle/>
        <a:p>
          <a:endParaRPr lang="en-US"/>
        </a:p>
      </dgm:t>
    </dgm:pt>
    <dgm:pt modelId="{25146DA3-92DA-4AFA-9020-1181EB9BAA90}" type="sibTrans" cxnId="{B118DE56-403A-4A26-818B-DEDC4FA300A1}">
      <dgm:prSet/>
      <dgm:spPr/>
      <dgm:t>
        <a:bodyPr/>
        <a:lstStyle/>
        <a:p>
          <a:endParaRPr lang="en-US"/>
        </a:p>
      </dgm:t>
    </dgm:pt>
    <dgm:pt modelId="{82C87B62-EC1F-41A0-A642-76119A62CC72}" type="pres">
      <dgm:prSet presAssocID="{01E6AB1B-C2F8-4AA1-9597-FEF38C3422D0}" presName="root" presStyleCnt="0">
        <dgm:presLayoutVars>
          <dgm:dir/>
          <dgm:resizeHandles val="exact"/>
        </dgm:presLayoutVars>
      </dgm:prSet>
      <dgm:spPr/>
    </dgm:pt>
    <dgm:pt modelId="{3243EEB5-5170-44FB-B474-CCEF445337CE}" type="pres">
      <dgm:prSet presAssocID="{FB3F5A6E-6B70-4EFD-A74E-68182E46ABB2}" presName="compNode" presStyleCnt="0"/>
      <dgm:spPr/>
    </dgm:pt>
    <dgm:pt modelId="{AF0D5630-2AFD-4EB5-97C6-57FF6CBD613B}" type="pres">
      <dgm:prSet presAssocID="{FB3F5A6E-6B70-4EFD-A74E-68182E46ABB2}" presName="bgRect" presStyleLbl="bgShp" presStyleIdx="0" presStyleCnt="3"/>
      <dgm:spPr/>
    </dgm:pt>
    <dgm:pt modelId="{3C52FD56-03B4-40B5-BC4E-45F5882131EE}" type="pres">
      <dgm:prSet presAssocID="{FB3F5A6E-6B70-4EFD-A74E-68182E46A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igurationSolid"/>
        </a:ext>
      </dgm:extLst>
    </dgm:pt>
    <dgm:pt modelId="{EEC7B8FA-1F77-458D-A7BE-27CB519C7EE7}" type="pres">
      <dgm:prSet presAssocID="{FB3F5A6E-6B70-4EFD-A74E-68182E46ABB2}" presName="spaceRect" presStyleCnt="0"/>
      <dgm:spPr/>
    </dgm:pt>
    <dgm:pt modelId="{C68C53BE-4B9F-4C86-921E-0141573D386C}" type="pres">
      <dgm:prSet presAssocID="{FB3F5A6E-6B70-4EFD-A74E-68182E46ABB2}" presName="parTx" presStyleLbl="revTx" presStyleIdx="0" presStyleCnt="3">
        <dgm:presLayoutVars>
          <dgm:chMax val="0"/>
          <dgm:chPref val="0"/>
        </dgm:presLayoutVars>
      </dgm:prSet>
      <dgm:spPr/>
    </dgm:pt>
    <dgm:pt modelId="{E3C76F7E-9CC0-488C-9A70-B59B8B89407B}" type="pres">
      <dgm:prSet presAssocID="{232731DF-173E-456C-9C8C-D911082DBB38}" presName="sibTrans" presStyleCnt="0"/>
      <dgm:spPr/>
    </dgm:pt>
    <dgm:pt modelId="{7586D6C5-16CB-4E50-8F6A-64BFF67E7D13}" type="pres">
      <dgm:prSet presAssocID="{EF102261-2B8C-4EB9-A702-8F6195B237F2}" presName="compNode" presStyleCnt="0"/>
      <dgm:spPr/>
    </dgm:pt>
    <dgm:pt modelId="{64985F48-FB05-43FB-B23A-DB593D5C3D29}" type="pres">
      <dgm:prSet presAssocID="{EF102261-2B8C-4EB9-A702-8F6195B237F2}" presName="bgRect" presStyleLbl="bgShp" presStyleIdx="1" presStyleCnt="3"/>
      <dgm:spPr>
        <a:solidFill>
          <a:schemeClr val="accent6">
            <a:lumMod val="75000"/>
          </a:schemeClr>
        </a:solidFill>
      </dgm:spPr>
    </dgm:pt>
    <dgm:pt modelId="{DF52A883-B318-416D-B6C7-D13C8A0E5FDB}" type="pres">
      <dgm:prSet presAssocID="{EF102261-2B8C-4EB9-A702-8F6195B237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duleEventAction"/>
        </a:ext>
      </dgm:extLst>
    </dgm:pt>
    <dgm:pt modelId="{767A3DAB-4066-48AB-A02B-0315C6967AE8}" type="pres">
      <dgm:prSet presAssocID="{EF102261-2B8C-4EB9-A702-8F6195B237F2}" presName="spaceRect" presStyleCnt="0"/>
      <dgm:spPr/>
    </dgm:pt>
    <dgm:pt modelId="{4C3214A8-8431-4659-A3DA-C4F277AE9E40}" type="pres">
      <dgm:prSet presAssocID="{EF102261-2B8C-4EB9-A702-8F6195B237F2}" presName="parTx" presStyleLbl="revTx" presStyleIdx="1" presStyleCnt="3">
        <dgm:presLayoutVars>
          <dgm:chMax val="0"/>
          <dgm:chPref val="0"/>
        </dgm:presLayoutVars>
      </dgm:prSet>
      <dgm:spPr/>
    </dgm:pt>
    <dgm:pt modelId="{67053EFE-1E97-4D1D-8976-5C7BAE35451E}" type="pres">
      <dgm:prSet presAssocID="{AE396B82-2B1B-4845-B153-E1E406A62FBF}" presName="sibTrans" presStyleCnt="0"/>
      <dgm:spPr/>
    </dgm:pt>
    <dgm:pt modelId="{BC242DBF-25DA-4DC3-9999-07711D35B8EE}" type="pres">
      <dgm:prSet presAssocID="{3DE676C4-DE0F-4012-B0E6-29B451D61E31}" presName="compNode" presStyleCnt="0"/>
      <dgm:spPr/>
    </dgm:pt>
    <dgm:pt modelId="{31DC014F-7D02-41AE-A694-52826A9738B7}" type="pres">
      <dgm:prSet presAssocID="{3DE676C4-DE0F-4012-B0E6-29B451D61E31}" presName="bgRect" presStyleLbl="bgShp" presStyleIdx="2" presStyleCnt="3"/>
      <dgm:spPr>
        <a:solidFill>
          <a:schemeClr val="accent5">
            <a:lumMod val="75000"/>
          </a:schemeClr>
        </a:solidFill>
      </dgm:spPr>
    </dgm:pt>
    <dgm:pt modelId="{359287D9-9C9F-4DA1-A535-F84ADEA3948F}" type="pres">
      <dgm:prSet presAssocID="{3DE676C4-DE0F-4012-B0E6-29B451D61E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1"/>
        </a:ext>
      </dgm:extLst>
    </dgm:pt>
    <dgm:pt modelId="{2DF83FA6-F7D4-40B2-B906-F01692DD6B54}" type="pres">
      <dgm:prSet presAssocID="{3DE676C4-DE0F-4012-B0E6-29B451D61E31}" presName="spaceRect" presStyleCnt="0"/>
      <dgm:spPr/>
    </dgm:pt>
    <dgm:pt modelId="{06DC3F0C-BC83-4D4C-A557-561C93CA55EA}" type="pres">
      <dgm:prSet presAssocID="{3DE676C4-DE0F-4012-B0E6-29B451D61E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297104-CC8D-4578-9E1A-DB987591054E}" type="presOf" srcId="{3DE676C4-DE0F-4012-B0E6-29B451D61E31}" destId="{06DC3F0C-BC83-4D4C-A557-561C93CA55EA}" srcOrd="0" destOrd="0" presId="urn:microsoft.com/office/officeart/2018/2/layout/IconVerticalSolidList"/>
    <dgm:cxn modelId="{3B384439-A565-4EEE-A699-C4868B4288FE}" type="presOf" srcId="{FB3F5A6E-6B70-4EFD-A74E-68182E46ABB2}" destId="{C68C53BE-4B9F-4C86-921E-0141573D386C}" srcOrd="0" destOrd="0" presId="urn:microsoft.com/office/officeart/2018/2/layout/IconVerticalSolidList"/>
    <dgm:cxn modelId="{B118DE56-403A-4A26-818B-DEDC4FA300A1}" srcId="{01E6AB1B-C2F8-4AA1-9597-FEF38C3422D0}" destId="{3DE676C4-DE0F-4012-B0E6-29B451D61E31}" srcOrd="2" destOrd="0" parTransId="{016A820B-CC3E-4AED-952C-FBEC66AE8D26}" sibTransId="{25146DA3-92DA-4AFA-9020-1181EB9BAA90}"/>
    <dgm:cxn modelId="{2AACA4BA-BE34-4871-ACB2-5ED126E89E03}" type="presOf" srcId="{EF102261-2B8C-4EB9-A702-8F6195B237F2}" destId="{4C3214A8-8431-4659-A3DA-C4F277AE9E40}" srcOrd="0" destOrd="0" presId="urn:microsoft.com/office/officeart/2018/2/layout/IconVerticalSolidList"/>
    <dgm:cxn modelId="{7CF081D0-6AD1-4CDF-BFE6-1C0FE1458DED}" srcId="{01E6AB1B-C2F8-4AA1-9597-FEF38C3422D0}" destId="{FB3F5A6E-6B70-4EFD-A74E-68182E46ABB2}" srcOrd="0" destOrd="0" parTransId="{C3DDACE9-1E48-42EF-9AC3-D64260516139}" sibTransId="{232731DF-173E-456C-9C8C-D911082DBB38}"/>
    <dgm:cxn modelId="{7C7E85F8-735F-4154-A489-B2D5AB9AFEB2}" srcId="{01E6AB1B-C2F8-4AA1-9597-FEF38C3422D0}" destId="{EF102261-2B8C-4EB9-A702-8F6195B237F2}" srcOrd="1" destOrd="0" parTransId="{0E914134-29E5-4ED9-9BFE-709B8A43000C}" sibTransId="{AE396B82-2B1B-4845-B153-E1E406A62FBF}"/>
    <dgm:cxn modelId="{665C0DFD-8963-40A9-A7FA-DF073106A0CE}" type="presOf" srcId="{01E6AB1B-C2F8-4AA1-9597-FEF38C3422D0}" destId="{82C87B62-EC1F-41A0-A642-76119A62CC72}" srcOrd="0" destOrd="0" presId="urn:microsoft.com/office/officeart/2018/2/layout/IconVerticalSolidList"/>
    <dgm:cxn modelId="{A1DD15BC-5E57-4B83-9A7F-1709429052C8}" type="presParOf" srcId="{82C87B62-EC1F-41A0-A642-76119A62CC72}" destId="{3243EEB5-5170-44FB-B474-CCEF445337CE}" srcOrd="0" destOrd="0" presId="urn:microsoft.com/office/officeart/2018/2/layout/IconVerticalSolidList"/>
    <dgm:cxn modelId="{6F488DF9-755D-4006-8F74-998D423AEDC3}" type="presParOf" srcId="{3243EEB5-5170-44FB-B474-CCEF445337CE}" destId="{AF0D5630-2AFD-4EB5-97C6-57FF6CBD613B}" srcOrd="0" destOrd="0" presId="urn:microsoft.com/office/officeart/2018/2/layout/IconVerticalSolidList"/>
    <dgm:cxn modelId="{9ECEEC05-007D-4099-8FEC-2068F43B64CE}" type="presParOf" srcId="{3243EEB5-5170-44FB-B474-CCEF445337CE}" destId="{3C52FD56-03B4-40B5-BC4E-45F5882131EE}" srcOrd="1" destOrd="0" presId="urn:microsoft.com/office/officeart/2018/2/layout/IconVerticalSolidList"/>
    <dgm:cxn modelId="{53CAD8AC-8D05-4E04-8C85-E95A9CDD5C67}" type="presParOf" srcId="{3243EEB5-5170-44FB-B474-CCEF445337CE}" destId="{EEC7B8FA-1F77-458D-A7BE-27CB519C7EE7}" srcOrd="2" destOrd="0" presId="urn:microsoft.com/office/officeart/2018/2/layout/IconVerticalSolidList"/>
    <dgm:cxn modelId="{E0B1127F-14E8-4AA4-A0F7-B380E1F82A8A}" type="presParOf" srcId="{3243EEB5-5170-44FB-B474-CCEF445337CE}" destId="{C68C53BE-4B9F-4C86-921E-0141573D386C}" srcOrd="3" destOrd="0" presId="urn:microsoft.com/office/officeart/2018/2/layout/IconVerticalSolidList"/>
    <dgm:cxn modelId="{6090C4FB-9605-4F0F-96B1-99D38C06C36F}" type="presParOf" srcId="{82C87B62-EC1F-41A0-A642-76119A62CC72}" destId="{E3C76F7E-9CC0-488C-9A70-B59B8B89407B}" srcOrd="1" destOrd="0" presId="urn:microsoft.com/office/officeart/2018/2/layout/IconVerticalSolidList"/>
    <dgm:cxn modelId="{EC01DD57-AD30-4CE4-AB18-D05B75841E60}" type="presParOf" srcId="{82C87B62-EC1F-41A0-A642-76119A62CC72}" destId="{7586D6C5-16CB-4E50-8F6A-64BFF67E7D13}" srcOrd="2" destOrd="0" presId="urn:microsoft.com/office/officeart/2018/2/layout/IconVerticalSolidList"/>
    <dgm:cxn modelId="{D6225E6F-47AC-44DB-83A7-A409F7CFFC82}" type="presParOf" srcId="{7586D6C5-16CB-4E50-8F6A-64BFF67E7D13}" destId="{64985F48-FB05-43FB-B23A-DB593D5C3D29}" srcOrd="0" destOrd="0" presId="urn:microsoft.com/office/officeart/2018/2/layout/IconVerticalSolidList"/>
    <dgm:cxn modelId="{54B821C5-3589-48C6-8D81-2FBE2D8604C3}" type="presParOf" srcId="{7586D6C5-16CB-4E50-8F6A-64BFF67E7D13}" destId="{DF52A883-B318-416D-B6C7-D13C8A0E5FDB}" srcOrd="1" destOrd="0" presId="urn:microsoft.com/office/officeart/2018/2/layout/IconVerticalSolidList"/>
    <dgm:cxn modelId="{35A66D41-A3F6-42CD-835C-88586B6C8062}" type="presParOf" srcId="{7586D6C5-16CB-4E50-8F6A-64BFF67E7D13}" destId="{767A3DAB-4066-48AB-A02B-0315C6967AE8}" srcOrd="2" destOrd="0" presId="urn:microsoft.com/office/officeart/2018/2/layout/IconVerticalSolidList"/>
    <dgm:cxn modelId="{6C2F6948-4731-4276-AAA4-90E6E49CF7A3}" type="presParOf" srcId="{7586D6C5-16CB-4E50-8F6A-64BFF67E7D13}" destId="{4C3214A8-8431-4659-A3DA-C4F277AE9E40}" srcOrd="3" destOrd="0" presId="urn:microsoft.com/office/officeart/2018/2/layout/IconVerticalSolidList"/>
    <dgm:cxn modelId="{F74791F7-33BC-4721-BFF1-098E19B59E30}" type="presParOf" srcId="{82C87B62-EC1F-41A0-A642-76119A62CC72}" destId="{67053EFE-1E97-4D1D-8976-5C7BAE35451E}" srcOrd="3" destOrd="0" presId="urn:microsoft.com/office/officeart/2018/2/layout/IconVerticalSolidList"/>
    <dgm:cxn modelId="{B08C5B18-4DC2-4AD4-AFE0-3E93EF4F4220}" type="presParOf" srcId="{82C87B62-EC1F-41A0-A642-76119A62CC72}" destId="{BC242DBF-25DA-4DC3-9999-07711D35B8EE}" srcOrd="4" destOrd="0" presId="urn:microsoft.com/office/officeart/2018/2/layout/IconVerticalSolidList"/>
    <dgm:cxn modelId="{9E90AD10-B75A-44C7-9518-99FA80E9D324}" type="presParOf" srcId="{BC242DBF-25DA-4DC3-9999-07711D35B8EE}" destId="{31DC014F-7D02-41AE-A694-52826A9738B7}" srcOrd="0" destOrd="0" presId="urn:microsoft.com/office/officeart/2018/2/layout/IconVerticalSolidList"/>
    <dgm:cxn modelId="{320B0D49-4C43-4369-9BF2-E447EF427BBB}" type="presParOf" srcId="{BC242DBF-25DA-4DC3-9999-07711D35B8EE}" destId="{359287D9-9C9F-4DA1-A535-F84ADEA3948F}" srcOrd="1" destOrd="0" presId="urn:microsoft.com/office/officeart/2018/2/layout/IconVerticalSolidList"/>
    <dgm:cxn modelId="{D48322B6-2598-47EF-9479-5F61747CF608}" type="presParOf" srcId="{BC242DBF-25DA-4DC3-9999-07711D35B8EE}" destId="{2DF83FA6-F7D4-40B2-B906-F01692DD6B54}" srcOrd="2" destOrd="0" presId="urn:microsoft.com/office/officeart/2018/2/layout/IconVerticalSolidList"/>
    <dgm:cxn modelId="{E36CEEF9-DA03-4B35-A801-98DA0CF2AC95}" type="presParOf" srcId="{BC242DBF-25DA-4DC3-9999-07711D35B8EE}" destId="{06DC3F0C-BC83-4D4C-A557-561C93CA55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63112-4A13-4012-9A01-52887C583397}">
      <dsp:nvSpPr>
        <dsp:cNvPr id="0" name=""/>
        <dsp:cNvSpPr/>
      </dsp:nvSpPr>
      <dsp:spPr>
        <a:xfrm>
          <a:off x="1020487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B7CE1-3029-467C-A064-4932D0FE8A44}">
      <dsp:nvSpPr>
        <dsp:cNvPr id="0" name=""/>
        <dsp:cNvSpPr/>
      </dsp:nvSpPr>
      <dsp:spPr>
        <a:xfrm>
          <a:off x="393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Długie pudełko z przegródkami</a:t>
          </a:r>
          <a:endParaRPr lang="en-US" sz="1900" kern="1200"/>
        </a:p>
      </dsp:txBody>
      <dsp:txXfrm>
        <a:off x="393" y="1764167"/>
        <a:ext cx="3138750" cy="470812"/>
      </dsp:txXfrm>
    </dsp:sp>
    <dsp:sp modelId="{A7498636-FCDB-4451-B7BD-F175973968B5}">
      <dsp:nvSpPr>
        <dsp:cNvPr id="0" name=""/>
        <dsp:cNvSpPr/>
      </dsp:nvSpPr>
      <dsp:spPr>
        <a:xfrm>
          <a:off x="393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Reprezentuje fragment pamięci komputera przypisany programowi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Każda przegródka to miejsce na jeden znak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Każda przegródka ma swój numer: adres pamięci</a:t>
          </a:r>
          <a:endParaRPr lang="en-US" sz="1600" kern="1200" dirty="0"/>
        </a:p>
      </dsp:txBody>
      <dsp:txXfrm>
        <a:off x="393" y="2301066"/>
        <a:ext cx="3138750" cy="1526751"/>
      </dsp:txXfrm>
    </dsp:sp>
    <dsp:sp modelId="{FA520228-CD8E-4707-BAE5-1EAFB3DC2EBC}">
      <dsp:nvSpPr>
        <dsp:cNvPr id="0" name=""/>
        <dsp:cNvSpPr/>
      </dsp:nvSpPr>
      <dsp:spPr>
        <a:xfrm>
          <a:off x="4708518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FEF4A-5117-453A-93CC-ABCD581FE146}">
      <dsp:nvSpPr>
        <dsp:cNvPr id="0" name=""/>
        <dsp:cNvSpPr/>
      </dsp:nvSpPr>
      <dsp:spPr>
        <a:xfrm>
          <a:off x="3688425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Kubeczki z karteczkami</a:t>
          </a:r>
          <a:endParaRPr lang="en-US" sz="1900" kern="1200"/>
        </a:p>
      </dsp:txBody>
      <dsp:txXfrm>
        <a:off x="3688425" y="1764167"/>
        <a:ext cx="3138750" cy="470812"/>
      </dsp:txXfrm>
    </dsp:sp>
    <dsp:sp modelId="{0FA90B46-827D-4CDC-A886-063155F2BBF7}">
      <dsp:nvSpPr>
        <dsp:cNvPr id="0" name=""/>
        <dsp:cNvSpPr/>
      </dsp:nvSpPr>
      <dsp:spPr>
        <a:xfrm>
          <a:off x="3688425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Każdy kubeczek ma karteczkę z cyfrą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Kubeczki reprezentują wartości zapisane w pamięci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Kubeczki ustawiamy w przegródkach</a:t>
          </a:r>
          <a:endParaRPr lang="en-US" sz="1600" kern="1200" dirty="0"/>
        </a:p>
      </dsp:txBody>
      <dsp:txXfrm>
        <a:off x="3688425" y="2301066"/>
        <a:ext cx="3138750" cy="1526751"/>
      </dsp:txXfrm>
    </dsp:sp>
    <dsp:sp modelId="{4F4EC5D8-80C4-4A00-97BE-2975E67A49BF}">
      <dsp:nvSpPr>
        <dsp:cNvPr id="0" name=""/>
        <dsp:cNvSpPr/>
      </dsp:nvSpPr>
      <dsp:spPr>
        <a:xfrm>
          <a:off x="8396550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999A6-ED50-43D8-B912-26A982520192}">
      <dsp:nvSpPr>
        <dsp:cNvPr id="0" name=""/>
        <dsp:cNvSpPr/>
      </dsp:nvSpPr>
      <dsp:spPr>
        <a:xfrm>
          <a:off x="7376456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Karteczki z nazwami zmiennych</a:t>
          </a:r>
          <a:endParaRPr lang="en-US" sz="1900" kern="1200"/>
        </a:p>
      </dsp:txBody>
      <dsp:txXfrm>
        <a:off x="7376456" y="1764167"/>
        <a:ext cx="3138750" cy="470812"/>
      </dsp:txXfrm>
    </dsp:sp>
    <dsp:sp modelId="{DCE06C7B-DA36-46BF-ACCF-D96C531FF84B}">
      <dsp:nvSpPr>
        <dsp:cNvPr id="0" name=""/>
        <dsp:cNvSpPr/>
      </dsp:nvSpPr>
      <dsp:spPr>
        <a:xfrm>
          <a:off x="7376456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Karteczki przyczepiamy do odpowiedniej przegródki:</a:t>
          </a:r>
          <a:br>
            <a:rPr lang="pl-PL" sz="1600" kern="1200" dirty="0"/>
          </a:br>
          <a:r>
            <a:rPr lang="pl-PL" sz="1600" kern="1200" dirty="0"/>
            <a:t> miejsca, gdzie zapisana jest dana zmienna</a:t>
          </a:r>
          <a:endParaRPr lang="en-US" sz="1600" kern="1200" dirty="0"/>
        </a:p>
      </dsp:txBody>
      <dsp:txXfrm>
        <a:off x="7376456" y="2301066"/>
        <a:ext cx="3138750" cy="1526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D5630-2AFD-4EB5-97C6-57FF6CBD613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FD56-03B4-40B5-BC4E-45F5882131E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C53BE-4B9F-4C86-921E-0141573D386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Zaczynamy od ustawienia modelu w jednej z dwóch początkowych konfiguracji</a:t>
          </a:r>
          <a:endParaRPr lang="en-US" sz="2300" kern="1200"/>
        </a:p>
      </dsp:txBody>
      <dsp:txXfrm>
        <a:off x="1941716" y="718"/>
        <a:ext cx="4571887" cy="1681139"/>
      </dsp:txXfrm>
    </dsp:sp>
    <dsp:sp modelId="{64985F48-FB05-43FB-B23A-DB593D5C3D2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2A883-B318-416D-B6C7-D13C8A0E5FD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214A8-8431-4659-A3DA-C4F277AE9E4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Prezentujemy i analizujmy pseudokod programu, który będziemy symulować</a:t>
          </a:r>
          <a:endParaRPr lang="en-US" sz="2300" kern="1200"/>
        </a:p>
      </dsp:txBody>
      <dsp:txXfrm>
        <a:off x="1941716" y="2102143"/>
        <a:ext cx="4571887" cy="1681139"/>
      </dsp:txXfrm>
    </dsp:sp>
    <dsp:sp modelId="{31DC014F-7D02-41AE-A694-52826A9738B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287D9-9C9F-4DA1-A535-F84ADEA3948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C3F0C-BC83-4D4C-A557-561C93CA55E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Krok po kroku, instrukcja po instrukcji, wykonujemy polecenia symulując ich działanie na modelu pamięci</a:t>
          </a:r>
          <a:endParaRPr lang="en-US" sz="23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05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6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2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3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4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6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37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48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46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7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7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C29B-FD77-48E7-A345-226C1B2934CD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7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1D4C12-BC3F-47EE-94E5-AD3E07FA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Uproszczony model pamięci programu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890A86-371A-49A3-88DD-45B1228BD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Ćwiczenia praktyczne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512D88-EC04-400B-A517-68C543642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Ćwiczenia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F5B19E-2041-424A-8BB6-96F6259EE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734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70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96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9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6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0D31D07-BAE4-49C2-AED6-7AF3133B8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pl-PL" sz="6600">
                <a:solidFill>
                  <a:srgbClr val="FFFFFF"/>
                </a:solidFill>
              </a:rPr>
              <a:t>Pamięć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C6CBA5-0233-44E0-AEB3-C5A60F6E7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469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8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8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46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pl-PL" sz="2400" b="1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8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:=10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0">
              <a:buNone/>
            </a:pPr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9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0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5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9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7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87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2C909A-65BB-4931-88EC-5FDA7A04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Przekroczenie rozmiaru typu - uwagi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7AF5CE-151A-4D88-BC41-CE19F0E1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400" dirty="0"/>
              <a:t>W zależności od wybranego języka, zjawisko to może występować częściej lub rzadziej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W językach silnie typowanych (takich jak C++), musimy bardzo uważać na dobrane typy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W warunkach szkolnych rzadko dochodzi do przekroczenia rozmiaru typu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Zdarza się to jednak np. na Olimpiadzie Informatycznej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68470B-396B-4CFA-819B-AD1FB17B8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626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55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8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64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400" b="1" dirty="0">
                  <a:solidFill>
                    <a:schemeClr val="accent6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0">
              <a:buNone/>
            </a:pPr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7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51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7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7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8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1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𝟒𝟎𝟎</m:t>
                    </m:r>
                  </m:oMath>
                </a14:m>
                <a:endParaRPr lang="pl-PL" sz="2400" b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61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𝟒𝟎𝟎</m:t>
                    </m:r>
                  </m:oMath>
                </a14:m>
                <a:endParaRPr lang="pl-PL" sz="2400" b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pl-PL" sz="2000" b="1" dirty="0">
                  <a:solidFill>
                    <a:srgbClr val="FF0000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sz="2000" b="1" dirty="0">
                  <a:solidFill>
                    <a:srgbClr val="FF0000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3F4F5CF-9B2F-4AF2-89CF-73EF7F78254E}"/>
              </a:ext>
            </a:extLst>
          </p:cNvPr>
          <p:cNvSpPr/>
          <p:nvPr/>
        </p:nvSpPr>
        <p:spPr>
          <a:xfrm>
            <a:off x="7858228" y="2699259"/>
            <a:ext cx="428489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Błąd!</a:t>
            </a:r>
          </a:p>
          <a:p>
            <a:pPr algn="ctr"/>
            <a:r>
              <a:rPr lang="pl-PL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Brak miejsca w pamięci!</a:t>
            </a:r>
            <a:endParaRPr lang="pl-PL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48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03F73A-6AF4-472B-BF1C-2CC2BFBE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Przepełnienie pamięci - uwagi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972566-E7A8-4C49-8007-2115E814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400" dirty="0"/>
              <a:t>Należy pamiętać, że model jest bardzo uproszczony </a:t>
            </a:r>
            <a:br>
              <a:rPr lang="pl-PL" sz="2400" dirty="0"/>
            </a:br>
            <a:r>
              <a:rPr lang="pl-PL" sz="2400" dirty="0"/>
              <a:t>i niewielkich rozmiarów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Niemniej podobna sytuacja </a:t>
            </a:r>
            <a:r>
              <a:rPr lang="pl-PL" sz="2400" b="1" dirty="0"/>
              <a:t>może wystąpić na prawdziwym komputerze </a:t>
            </a:r>
            <a:r>
              <a:rPr lang="pl-PL" sz="2400" dirty="0"/>
              <a:t>(chociaż w warunkach szkolnych jest mało prawdopodobna)</a:t>
            </a:r>
            <a:endParaRPr lang="pl-PL" sz="2400" b="1" dirty="0"/>
          </a:p>
          <a:p>
            <a:pPr>
              <a:spcBef>
                <a:spcPts val="1800"/>
              </a:spcBef>
            </a:pPr>
            <a:r>
              <a:rPr lang="pl-PL" sz="2400" dirty="0"/>
              <a:t>Gdy program próbuje zaalokować więcej pamięci, niż mu przydzielono, kończy się to błędem programu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strzeżenie">
            <a:extLst>
              <a:ext uri="{FF2B5EF4-FFF2-40B4-BE49-F238E27FC236}">
                <a16:creationId xmlns:a16="http://schemas.microsoft.com/office/drawing/2014/main" id="{7E7E83E4-9D36-4045-95C5-92468E4EC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2467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1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400" b="1" dirty="0">
                  <a:solidFill>
                    <a:schemeClr val="accent6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5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0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0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3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70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118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3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50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118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4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4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:=10</m:t>
                    </m:r>
                  </m:oMath>
                </a14:m>
                <a:endParaRPr lang="en-US" sz="2400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1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118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9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0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𝒔𝒓𝒆𝒅𝒏𝒊𝒂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67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𝒔𝒓𝒆𝒅𝒏𝒊𝒂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𝒛𝒘𝒐𝒍𝒏𝒊𝒆𝒏𝒊𝒆</m:t>
                    </m:r>
                  </m:oMath>
                </a14:m>
                <a:endParaRPr lang="pl-PL" sz="2000" b="1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9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𝒔𝒓𝒆𝒅𝒏𝒊𝒂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285750" indent="0">
                  <a:buNone/>
                </a:pPr>
                <a:endParaRPr lang="pl-PL" sz="200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 xmlns:m="http://schemas.openxmlformats.org/officeDocument/2006/math"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𝒔𝒓𝒆𝒅𝒏𝒊𝒂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𝒔𝒓𝒆𝒅𝒏𝒊𝒂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285750" indent="0">
                  <a:buNone/>
                </a:pPr>
                <a:endParaRPr lang="pl-PL" sz="200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 xmlns:m="http://schemas.openxmlformats.org/officeDocument/2006/math">
                    <m:r>
                      <a:rPr lang="pl-PL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𝑟𝑒𝑑𝑛𝑖𝑎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3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8102C6-CECA-4B07-9AC3-CCDB007A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Zwalnianie pamięci - uwagi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B35E7-D838-4E8F-9954-AB32F4FD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200" dirty="0"/>
              <a:t>Automatyczne zwalnianie pamięci występuje w niemal każdym programie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W każdym bloku kodu, w funkcjach, zmienne tam występujące są osobno alokowane i zwalniane po wykonaniu danego bloku/funkcji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Najczęściej jest to spotykane w pętlach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Niektóre języki (np. C++) pozwalają na ręczne alokowanie </a:t>
            </a:r>
            <a:br>
              <a:rPr lang="pl-PL" sz="2200" dirty="0"/>
            </a:br>
            <a:r>
              <a:rPr lang="pl-PL" sz="2200" dirty="0"/>
              <a:t>i zwalnianie pamięci (wskaźniki)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Inne robią to wyłącznie automatycznie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strzeżenie">
            <a:extLst>
              <a:ext uri="{FF2B5EF4-FFF2-40B4-BE49-F238E27FC236}">
                <a16:creationId xmlns:a16="http://schemas.microsoft.com/office/drawing/2014/main" id="{AD2BA807-CF2D-448E-AAD7-7C959CDC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4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8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4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7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38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1964E-DFD6-4236-86D4-99A0AFA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Opis modelu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AEED1C4-4BA0-45FE-B775-6AB8309CE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79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6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63112-4A13-4012-9A01-52887C583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0B7CE1-3029-467C-A064-4932D0FE8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498636-FCDB-4451-B7BD-F17597396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520228-CD8E-4707-BAE5-1EAFB3DC2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CFEF4A-5117-453A-93CC-ABCD581FE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A90B46-827D-4CDC-A886-063155F2B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EC5D8-80C4-4A00-97BE-2975E67A4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5999A6-ED50-43D8-B912-26A982520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E06C7B-DA36-46BF-ACCF-D96C531FF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𝟏𝟐𝟏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4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𝟏𝟐𝟏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8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9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2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3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8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𝑼𝒕𝒘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𝒓𝒛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9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𝑼𝒕𝒘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𝒓𝒛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10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45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CB1F-4E06-4046-ACEB-265526F9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/>
              <a:t>Konfiguracja początkowa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791C8-0365-4FFC-936C-E76A6AD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Każde ćwiczenie rozpoczynamy od wyczyszczenia pamięci </a:t>
            </a:r>
            <a:br>
              <a:rPr lang="pl-PL" sz="2400" dirty="0"/>
            </a:br>
            <a:r>
              <a:rPr lang="pl-PL" sz="2400" dirty="0"/>
              <a:t>i ustawienia jej w jednej z dwóch podstawowych konfiguracji:</a:t>
            </a:r>
          </a:p>
          <a:p>
            <a:endParaRPr lang="pl-PL" sz="1900" dirty="0"/>
          </a:p>
          <a:p>
            <a:pPr marL="514350" indent="-514350">
              <a:buFont typeface="+mj-lt"/>
              <a:buAutoNum type="arabicPeriod"/>
            </a:pPr>
            <a:r>
              <a:rPr lang="pl-PL" sz="1900" b="1" dirty="0">
                <a:solidFill>
                  <a:schemeClr val="bg1"/>
                </a:solidFill>
              </a:rPr>
              <a:t>Konfiguracja prosta </a:t>
            </a:r>
            <a:r>
              <a:rPr lang="pl-PL" sz="1900" dirty="0">
                <a:solidFill>
                  <a:schemeClr val="bg1"/>
                </a:solidFill>
              </a:rPr>
              <a:t>– model jest pusty. W pamięci nie znajdują się żadne dane. W trakcie ćwiczeń będziemy wkładać kubeczki do przegródek.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900" b="1" dirty="0">
                <a:solidFill>
                  <a:schemeClr val="bg1"/>
                </a:solidFill>
              </a:rPr>
              <a:t>Konfiguracja zaawansowana </a:t>
            </a:r>
            <a:r>
              <a:rPr lang="pl-PL" sz="1900" dirty="0">
                <a:solidFill>
                  <a:schemeClr val="bg1"/>
                </a:solidFill>
              </a:rPr>
              <a:t>– model jest wypełniony losowymi danymi. W przegródkach znajdują się kubeczki z losowymi wartościami. W trakcie ćwiczeń będziemy zmieniać wartości na kubeczkach.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jedyncze koło zębate">
            <a:extLst>
              <a:ext uri="{FF2B5EF4-FFF2-40B4-BE49-F238E27FC236}">
                <a16:creationId xmlns:a16="http://schemas.microsoft.com/office/drawing/2014/main" id="{171BD487-B65E-4080-8A14-5CE733C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9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7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67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00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0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9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0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4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3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24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CB1F-4E06-4046-ACEB-265526F9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/>
              <a:t>Konfiguracja początkowa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791C8-0365-4FFC-936C-E76A6AD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Każde ćwiczenie rozpoczynamy od wyczyszczenia pamięci </a:t>
            </a:r>
            <a:br>
              <a:rPr lang="pl-PL" sz="2400" dirty="0"/>
            </a:br>
            <a:r>
              <a:rPr lang="pl-PL" sz="2400" dirty="0"/>
              <a:t>i ustawienia jej w jednej z dwóch podstawowych konfiguracji:</a:t>
            </a:r>
          </a:p>
          <a:p>
            <a:endParaRPr lang="pl-PL" sz="1900" dirty="0"/>
          </a:p>
          <a:p>
            <a:pPr marL="514350" indent="-514350">
              <a:buFont typeface="+mj-lt"/>
              <a:buAutoNum type="arabicPeriod"/>
            </a:pPr>
            <a:r>
              <a:rPr lang="pl-PL" sz="1900" b="1" dirty="0"/>
              <a:t>Konfiguracja prosta </a:t>
            </a:r>
            <a:r>
              <a:rPr lang="pl-PL" sz="1900" dirty="0"/>
              <a:t>– model jest pusty. W pamięci nie znajdują się żadne dane. W trakcie ćwiczeń będziemy wkładać kubeczki do przegródek.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900" b="1" dirty="0">
                <a:solidFill>
                  <a:schemeClr val="bg1"/>
                </a:solidFill>
              </a:rPr>
              <a:t>Konfiguracja zaawansowana </a:t>
            </a:r>
            <a:r>
              <a:rPr lang="pl-PL" sz="1900" dirty="0">
                <a:solidFill>
                  <a:schemeClr val="bg1"/>
                </a:solidFill>
              </a:rPr>
              <a:t>– model jest wypełniony losowymi danymi. W przegródkach znajdują się kubeczki z losowymi wartościami. W trakcie ćwiczeń będziemy zmieniać wartości na kubeczkach.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jedyncze koło zębate">
            <a:extLst>
              <a:ext uri="{FF2B5EF4-FFF2-40B4-BE49-F238E27FC236}">
                <a16:creationId xmlns:a16="http://schemas.microsoft.com/office/drawing/2014/main" id="{171BD487-B65E-4080-8A14-5CE733C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9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50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77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6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7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8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9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0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19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68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CB1F-4E06-4046-ACEB-265526F9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/>
              <a:t>Konfiguracja początkowa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791C8-0365-4FFC-936C-E76A6AD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Każde ćwiczenie rozpoczynamy od wyczyszczenia pamięci </a:t>
            </a:r>
            <a:br>
              <a:rPr lang="pl-PL" sz="2400" dirty="0"/>
            </a:br>
            <a:r>
              <a:rPr lang="pl-PL" sz="2400" dirty="0"/>
              <a:t>i ustawienia jej w jednej z dwóch podstawowych konfiguracji:</a:t>
            </a:r>
          </a:p>
          <a:p>
            <a:endParaRPr lang="pl-PL" sz="1900" dirty="0"/>
          </a:p>
          <a:p>
            <a:pPr marL="514350" indent="-514350">
              <a:buFont typeface="+mj-lt"/>
              <a:buAutoNum type="arabicPeriod"/>
            </a:pPr>
            <a:r>
              <a:rPr lang="pl-PL" sz="1900" b="1" dirty="0"/>
              <a:t>Konfiguracja prosta </a:t>
            </a:r>
            <a:r>
              <a:rPr lang="pl-PL" sz="1900" dirty="0"/>
              <a:t>– model jest pusty. W pamięci nie znajdują się żadne dane. W trakcie ćwiczeń będziemy wkładać kubeczki do przegródek.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900" b="1" dirty="0"/>
              <a:t>Konfiguracja zaawansowana </a:t>
            </a:r>
            <a:r>
              <a:rPr lang="pl-PL" sz="1900" dirty="0"/>
              <a:t>– model jest wypełniony losowymi danymi. W przegródkach znajdują się kubeczki z losowymi wartościami. W trakcie ćwiczeń będziemy zmieniać wartości na kubeczkach.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jedyncze koło zębate">
            <a:extLst>
              <a:ext uri="{FF2B5EF4-FFF2-40B4-BE49-F238E27FC236}">
                <a16:creationId xmlns:a16="http://schemas.microsoft.com/office/drawing/2014/main" id="{171BD487-B65E-4080-8A14-5CE733C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74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29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6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𝒕𝒓𝒛𝒆𝒄𝒊𝒂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𝒓𝒆𝒌𝒂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2547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53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𝒕𝒓𝒛𝒆𝒄𝒊𝒂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𝒓𝒆𝒌𝒂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2547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𝒕𝒓𝒛𝒆𝒄𝒊𝒂</m:t>
                        </m:r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𝒓𝒆𝒌𝒂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1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𝒕𝒓𝒛𝒆𝒄𝒊𝒂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𝒓𝒆𝒌𝒂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2443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67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81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0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4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3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DB31BE-8D4E-4D75-997D-4963E38C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Przebieg ćwiczenia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F390257-B7E3-4AF8-A462-A64DB2A0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99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4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0D5630-2AFD-4EB5-97C6-57FF6CBD6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52FD56-03B4-40B5-BC4E-45F588213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8C53BE-4B9F-4C86-921E-0141573D3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52A883-B318-416D-B6C7-D13C8A0E5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985F48-FB05-43FB-B23A-DB593D5C3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3214A8-8431-4659-A3DA-C4F277AE9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9287D9-9C9F-4DA1-A535-F84ADEA39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DC014F-7D02-41AE-A694-52826A973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DC3F0C-BC83-4D4C-A557-561C93CA5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0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5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9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2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0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𝑱𝒆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𝒆𝒍𝒊</m:t>
                    </m:r>
                    <m:sSub>
                      <m:sSubPr>
                        <m:ctrlP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4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𝒑𝒓𝒛𝒆𝒄𝒊𝒘𝒏𝒚𝒎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𝒑𝒓𝒛𝒚𝒑𝒂𝒅𝒌𝒖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174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1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9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6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b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9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3CE0FE-6594-4E5D-B5EE-748F57F9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Typ danych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8B6CE27-8B15-4AD5-BC46-27F60BC94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3"/>
                <a:ext cx="7474171" cy="3450613"/>
              </a:xfrm>
            </p:spPr>
            <p:txBody>
              <a:bodyPr anchor="ctr"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pl-PL" sz="2200" dirty="0"/>
                  <a:t>We wszystkich ćwiczeniach będziemy korzystać z liczb naturalnych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b="1" dirty="0"/>
                  <a:t>Dla ułatwienia korzystamy z systemu dziesiętnego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dirty="0"/>
                  <a:t>Rozmiar typu określany jest przez maksymalną długość liczby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dirty="0"/>
                  <a:t>Typ będziemy określać indeksem dolnym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dirty="0"/>
                  <a:t>Np. zmienna</a:t>
                </a:r>
                <a14:m>
                  <m:oMath xmlns:m="http://schemas.openxmlformats.org/officeDocument/2006/math">
                    <m:r>
                      <a:rPr lang="pl-PL" sz="2200" b="0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200" dirty="0"/>
                  <a:t> może przechowywać wartości od 0 do 999</a:t>
                </a:r>
              </a:p>
              <a:p>
                <a:endParaRPr lang="pl-PL" sz="22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8B6CE27-8B15-4AD5-BC46-27F60BC94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3"/>
                <a:ext cx="7474171" cy="3450613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965733-8960-4A53-8D71-EB7742EAD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0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6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1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1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3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22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𝑱𝒆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𝒆𝒍𝒊</m:t>
                    </m:r>
                    <m:sSub>
                      <m:sSubPr>
                        <m:ctrlP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4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9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9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8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b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65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3CE0FE-6594-4E5D-B5EE-748F57F9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Wyjaśnienie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6CE27-8B15-4AD5-BC46-27F60BC9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280384" cy="34506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400" dirty="0"/>
              <a:t>Korzystamy z systemu dziesiętnego, pamiętając jednak, że </a:t>
            </a:r>
            <a:r>
              <a:rPr lang="pl-PL" sz="2400" b="1" dirty="0"/>
              <a:t>komputer operuje na systemie binarnym (dwójkowym)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Wartości przedstawiamy cyfra po cyfrze, ale w operacjach postrzegamy je jako całe liczby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nformacje">
            <a:extLst>
              <a:ext uri="{FF2B5EF4-FFF2-40B4-BE49-F238E27FC236}">
                <a16:creationId xmlns:a16="http://schemas.microsoft.com/office/drawing/2014/main" id="{D2965733-8960-4A53-8D71-EB7742EAD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258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18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11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18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8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3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0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𝑫𝒐𝒑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𝒌𝒊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38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2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𝑫𝒐𝒑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𝒌𝒊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58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𝑫𝒐𝒑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𝒌𝒊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A84DF0-B731-4E3F-835F-545BFA6C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Uwaga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4D75E5-EA1D-4B1E-86B8-D5C30351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3200" dirty="0"/>
              <a:t>Będziemy korzystać z prostej konfiguracji wstępnej, chyba że w ćwiczeniu zaznaczono inaczej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strzeżenie">
            <a:extLst>
              <a:ext uri="{FF2B5EF4-FFF2-40B4-BE49-F238E27FC236}">
                <a16:creationId xmlns:a16="http://schemas.microsoft.com/office/drawing/2014/main" id="{22BC80DF-EB34-4718-8FE8-3E9875E2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28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𝑫𝒐𝒑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𝒌𝒊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3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b="1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4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1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4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96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8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7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2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55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4046</Words>
  <Application>Microsoft Office PowerPoint</Application>
  <PresentationFormat>Panoramiczny</PresentationFormat>
  <Paragraphs>1451</Paragraphs>
  <Slides>146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146</vt:i4>
      </vt:variant>
    </vt:vector>
  </HeadingPairs>
  <TitlesOfParts>
    <vt:vector size="152" baseType="lpstr">
      <vt:lpstr>Arial</vt:lpstr>
      <vt:lpstr>Calibri</vt:lpstr>
      <vt:lpstr>Calibri Light</vt:lpstr>
      <vt:lpstr>Cambria Math</vt:lpstr>
      <vt:lpstr>Consolas</vt:lpstr>
      <vt:lpstr>Office Theme</vt:lpstr>
      <vt:lpstr>Uproszczony model pamięci programu</vt:lpstr>
      <vt:lpstr>Opis modelu</vt:lpstr>
      <vt:lpstr>Konfiguracja początkowa</vt:lpstr>
      <vt:lpstr>Konfiguracja początkowa</vt:lpstr>
      <vt:lpstr>Konfiguracja początkowa</vt:lpstr>
      <vt:lpstr>Przebieg ćwiczenia</vt:lpstr>
      <vt:lpstr>Typ danych</vt:lpstr>
      <vt:lpstr>Wyjaśnienie</vt:lpstr>
      <vt:lpstr>Uwaga</vt:lpstr>
      <vt:lpstr>Ćwiczenia</vt:lpstr>
      <vt:lpstr>Inicjalizacja</vt:lpstr>
      <vt:lpstr>Inicjalizacja</vt:lpstr>
      <vt:lpstr>Inicjalizacja</vt:lpstr>
      <vt:lpstr>Inicjalizacja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Brak inicjalizacji  Zaczynamy od konfiguracji zaawansowanej</vt:lpstr>
      <vt:lpstr>Brak inicjalizacji  Zaczynamy od konfiguracji zaawansowanej</vt:lpstr>
      <vt:lpstr>Brak inicjalizacji  Zaczynamy od konfiguracji zaawansowanej</vt:lpstr>
      <vt:lpstr>Brak inicjalizacji  Zaczynamy od konfiguracji zaawansowanej</vt:lpstr>
      <vt:lpstr>Brak inicjalizacji  Zaczynamy od konfiguracji zaawansowanej</vt:lpstr>
      <vt:lpstr>Brak inicjalizacji  Zaczynamy od konfiguracji zaawansowanej</vt:lpstr>
      <vt:lpstr>Suma</vt:lpstr>
      <vt:lpstr>Suma</vt:lpstr>
      <vt:lpstr>Suma</vt:lpstr>
      <vt:lpstr>Suma</vt:lpstr>
      <vt:lpstr>Suma</vt:lpstr>
      <vt:lpstr>Suma</vt:lpstr>
      <vt:lpstr>Suma</vt:lpstr>
      <vt:lpstr>Suma</vt:lpstr>
      <vt:lpstr>Inkrementacja  Zmiana w czasie</vt:lpstr>
      <vt:lpstr>Inkrementacja  Zmiana w czasie</vt:lpstr>
      <vt:lpstr>Inkrementacja  Zmiana w czasie</vt:lpstr>
      <vt:lpstr>Inkrementacja  Zmiana w czasie</vt:lpstr>
      <vt:lpstr>Inkrementacja  Zmiana w czasie</vt:lpstr>
      <vt:lpstr>Inkrementacja  Zmiana w czasie</vt:lpstr>
      <vt:lpstr>Inkrementacja  Zmiana w czasie</vt:lpstr>
      <vt:lpstr>Inkrementacja  Zmiana w czasie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Pamięć</vt:lpstr>
      <vt:lpstr>Przekroczenie rozmiaru typu</vt:lpstr>
      <vt:lpstr>Przekroczenie rozmiaru typu</vt:lpstr>
      <vt:lpstr>Przekroczenie rozmiaru typu</vt:lpstr>
      <vt:lpstr>Przekroczenie rozmiaru typu</vt:lpstr>
      <vt:lpstr>Przekroczenie rozmiaru typu</vt:lpstr>
      <vt:lpstr>Przekroczenie rozmiaru typu</vt:lpstr>
      <vt:lpstr>Przekroczenie rozmiaru typu  Poprawione</vt:lpstr>
      <vt:lpstr>Przekroczenie rozmiaru typu  Poprawione</vt:lpstr>
      <vt:lpstr>Przekroczenie rozmiaru typu  Poprawione</vt:lpstr>
      <vt:lpstr>Przekroczenie rozmiaru typu  Poprawione</vt:lpstr>
      <vt:lpstr>Przekroczenie rozmiaru typu  Poprawione</vt:lpstr>
      <vt:lpstr>Przekroczenie rozmiaru typu - uwagi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 - uwagi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 - uwagi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Uproszczony model pamięci programu</dc:title>
  <dc:creator>Damian Kurpiewski</dc:creator>
  <cp:lastModifiedBy>Damian Kurpiewski</cp:lastModifiedBy>
  <cp:revision>9</cp:revision>
  <dcterms:created xsi:type="dcterms:W3CDTF">2019-06-24T10:31:15Z</dcterms:created>
  <dcterms:modified xsi:type="dcterms:W3CDTF">2019-07-02T09:43:27Z</dcterms:modified>
</cp:coreProperties>
</file>