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2" r:id="rId16"/>
    <p:sldId id="263" r:id="rId1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2410"/>
  </p:normalViewPr>
  <p:slideViewPr>
    <p:cSldViewPr snapToGrid="0">
      <p:cViewPr varScale="1">
        <p:scale>
          <a:sx n="114" d="100"/>
          <a:sy n="114" d="100"/>
        </p:scale>
        <p:origin x="9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887568-E193-4881-A572-73DC1750E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C55427D-5185-429F-A183-961196F59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583105D-E70D-4E80-B1F3-B60910395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546-2B48-4205-BCAF-0A0A9612AA33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481E1D8-EE48-4AD5-8D83-1DF95E2E1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9D7FC69-DF1F-4E94-B99F-A0F167E1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B891-C99B-4C5F-8B92-381A969443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26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12FA01-9FA3-4A6E-BB0E-FCA56BAB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9A4E12F-A001-41E5-9D57-82F54AC9A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AE4773B-B725-489E-9DB3-07D36D75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546-2B48-4205-BCAF-0A0A9612AA33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322BEA4-3F9B-4F3B-A3B8-A9FA7A964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E2AD11D-E55F-45EF-A184-6D30210D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B891-C99B-4C5F-8B92-381A969443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305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820DE80-2F88-4421-86EB-A61AA36F8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45E7577-7B92-4EE9-AA9D-78212567A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A859BAE-4BFE-45DD-8021-AA9F8653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546-2B48-4205-BCAF-0A0A9612AA33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E88F2BB-635E-4A2C-BA37-B2F7B8AF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7C89613-D210-4EB5-871F-B1B7387E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B891-C99B-4C5F-8B92-381A969443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816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BD2CFE-B35C-44B6-A1A5-26049CAE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9D50D1-9D25-4590-8160-31FC7DB5A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2FB3CBC-7885-44E8-ADDB-05A3A87E1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546-2B48-4205-BCAF-0A0A9612AA33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D8C52DF-9D80-4544-9D0E-B2BBF6CC4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44E4A6D-B23A-446C-9E33-31C00950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B891-C99B-4C5F-8B92-381A969443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616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B53801-B94D-48B4-9DB2-2B99F421C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A56F627-FE2B-4B06-A93C-5443ACE51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C42DAC5-466B-42D9-91C8-49C3F1E5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546-2B48-4205-BCAF-0A0A9612AA33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C8B0CCB-6C43-41CF-8C75-3370AD60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A60F0E0-7CA5-49D3-AE6B-32065A2E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B891-C99B-4C5F-8B92-381A969443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686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F23E0E-8B37-4BAF-AB3D-B0BD9178B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90F0B5-7190-4755-B6D8-73BCFE851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FA0C5CC-8736-4568-9648-B49127759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6D95657-91FE-4960-BB99-1A34C7A6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546-2B48-4205-BCAF-0A0A9612AA33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AA8F3B5-658B-4E22-B1B8-EF487FDD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C8C80C3-3BCB-4EB4-A3E1-7B524660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B891-C99B-4C5F-8B92-381A969443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028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323318-B455-4203-B866-1AC569E23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928B04F-FEBF-4DFB-8C92-221FBA74B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016782C-6189-4065-9429-5DEC728C3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433EC73-BCD4-4885-8790-E3CA0426F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2058127-8E2E-4DC8-9E0B-C5DA1B26D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09C58D3-1594-4D92-8738-3187BF6B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546-2B48-4205-BCAF-0A0A9612AA33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4DE6B61-83DF-494C-A42E-82E1229D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807BE51-170E-480B-BA62-C6A8ABC4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B891-C99B-4C5F-8B92-381A969443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249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F7C5B6-C4EB-4A06-BAB6-358051FB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4F1CFF9-1133-41AE-B3AB-EB0A0311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546-2B48-4205-BCAF-0A0A9612AA33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B420EA5-D656-4F1B-88AF-138E53664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39F8650-8790-401D-AD0C-DC636FF9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B891-C99B-4C5F-8B92-381A969443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894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337A57B-245A-4A11-B56F-B311B9BD8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546-2B48-4205-BCAF-0A0A9612AA33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427F8E6B-EF04-41A3-8A2B-C6FB00F9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0F27970-4EE3-451F-86E8-C0747788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B891-C99B-4C5F-8B92-381A969443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024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FAC2BC-5E21-4390-B74C-EAC767C0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574855-66B5-45B5-BD2F-7B26A102D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9F180B3-1428-49AD-8A81-FEA7C2F61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D7F5BC7-D610-4F60-9D6A-33C181772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546-2B48-4205-BCAF-0A0A9612AA33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1B8EC0E-F34E-424D-B625-52F3A3A8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16AEEE5-5E67-4147-B00C-5CACD38E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B891-C99B-4C5F-8B92-381A969443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665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B435BA-6B29-4F53-A1DA-9CB6DC779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636B9A8-D557-4EEF-ACFB-79F34B8FF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E943E96-71FD-4F73-8885-9D5310729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D2858A6-DE11-419D-873F-49B5306F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546-2B48-4205-BCAF-0A0A9612AA33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A2F7EA1-7F74-4F1C-BACA-90C126E1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5034CBD-DF87-402B-93B8-75E32992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B891-C99B-4C5F-8B92-381A969443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086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996319D-DD20-4EFE-AEDC-96C54269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7AC3583-E469-4FE2-8C59-130722A1F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8BF0A83-7290-4DE9-806C-8CE81C0D8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45546-2B48-4205-BCAF-0A0A9612AA33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810FE2C-84E2-4024-9A90-50157BD4F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978C32F-4BF3-45F4-A49A-1869F3F27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0B891-C99B-4C5F-8B92-381A969443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161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AC14B1-A8B1-4026-A013-8BE383EF3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Sortowanie Szybkie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EB89187-F62F-4500-AAC7-4E583EA0B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Implementacja</a:t>
            </a:r>
          </a:p>
        </p:txBody>
      </p:sp>
    </p:spTree>
    <p:extLst>
      <p:ext uri="{BB962C8B-B14F-4D97-AF65-F5344CB8AC3E}">
        <p14:creationId xmlns:p14="http://schemas.microsoft.com/office/powerpoint/2010/main" val="3322664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4D6F6D-0827-EC4D-A4E7-9E667AB4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Uporządkowanie elementów</a:t>
            </a:r>
            <a:br>
              <a:rPr lang="pl-PL" dirty="0"/>
            </a:br>
            <a:r>
              <a:rPr lang="pl-PL" sz="4000" dirty="0"/>
              <a:t>Szukanie elementu niepasującego po prawej stronie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B6BF1A-AFD8-9D49-89E2-398E9B5C8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Poruszając się po tablicy za pomocą indeksu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pl-PL" dirty="0"/>
              <a:t> szukamy elementu niepasującego po prawej stronie</a:t>
            </a:r>
          </a:p>
          <a:p>
            <a:r>
              <a:rPr lang="pl-PL" dirty="0"/>
              <a:t>Czyli takiego, którego wartość </a:t>
            </a:r>
            <a:r>
              <a:rPr lang="pl-PL" b="1" dirty="0"/>
              <a:t>nie jest</a:t>
            </a:r>
            <a:r>
              <a:rPr lang="pl-PL" dirty="0"/>
              <a:t> większa od wartości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pivot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/>
              <a:t>Innymi słowy idziemy w lewo, dopóki elementy pasują, tzn. są większe od wartości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pivot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/>
              <a:t>Warunek pętli: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[j] &gt;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pivot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53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60D94F-E924-DB46-973A-FE7C4A7E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Uporządkowanie elementów</a:t>
            </a:r>
            <a:br>
              <a:rPr lang="pl-PL" dirty="0"/>
            </a:br>
            <a:r>
              <a:rPr lang="pl-PL" dirty="0"/>
              <a:t>Sprawdzenie warunku na indeksy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AD67728-771F-C749-8217-72A886DC5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 przemieszczeniu się po tablicy i zmianie wartości indeksów należy sprawdzić, czy się one nie „minęły”</a:t>
            </a:r>
          </a:p>
          <a:p>
            <a:r>
              <a:rPr lang="pl-PL" dirty="0"/>
              <a:t>Tzn. sprawdzamy, czy nadal indeks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pl-PL" dirty="0"/>
              <a:t> znajduje się na lewo (lub jest równy) od indeksu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r>
              <a:rPr lang="pl-PL" dirty="0"/>
              <a:t>Jeżeli tak </a:t>
            </a:r>
            <a:r>
              <a:rPr lang="pl-PL" b="1" dirty="0"/>
              <a:t>nie jest</a:t>
            </a:r>
            <a:r>
              <a:rPr lang="pl-PL" dirty="0"/>
              <a:t>, to wychodzimy z pętli</a:t>
            </a:r>
          </a:p>
          <a:p>
            <a:r>
              <a:rPr lang="pl-PL" dirty="0"/>
              <a:t>Warunek: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i &gt; j</a:t>
            </a:r>
          </a:p>
        </p:txBody>
      </p:sp>
    </p:spTree>
    <p:extLst>
      <p:ext uri="{BB962C8B-B14F-4D97-AF65-F5344CB8AC3E}">
        <p14:creationId xmlns:p14="http://schemas.microsoft.com/office/powerpoint/2010/main" val="3528494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BFD8B9-0D11-E14D-92C7-1D0836FED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Uporządkowanie elementów</a:t>
            </a:r>
            <a:br>
              <a:rPr lang="pl-PL" dirty="0"/>
            </a:br>
            <a:r>
              <a:rPr lang="pl-PL" dirty="0"/>
              <a:t>Zamiana elementów miejscami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E071098-1036-D04E-B3A1-F2FC146DD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Gdy znaleźliśmy elementy niepasujące zarówno po lewej jak i prawej stronie tablicy, to zamieniamy je miejscami</a:t>
            </a:r>
          </a:p>
          <a:p>
            <a:r>
              <a:rPr lang="pl-PL" dirty="0"/>
              <a:t>W ten sposób utrzymamy porządek: mniejsze na lewo, większe na prawo</a:t>
            </a:r>
          </a:p>
          <a:p>
            <a:r>
              <a:rPr lang="pl-PL" dirty="0"/>
              <a:t>Zamieniamy miejscami elementy tablicy wskazywane przez indeksy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pl-PL" dirty="0"/>
              <a:t>,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915243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BFD8B9-0D11-E14D-92C7-1D0836FED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Uporządkowanie elementów</a:t>
            </a:r>
            <a:br>
              <a:rPr lang="pl-PL" dirty="0"/>
            </a:br>
            <a:r>
              <a:rPr lang="pl-PL" dirty="0"/>
              <a:t>Zwiększenie indeksów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E071098-1036-D04E-B3A1-F2FC146DD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 zamianie elementów miejscami należy przesunąć indeksy na kolejne pola tak, aby w kolejnym przebiegu pętli sprawdzać nowe elementy</a:t>
            </a:r>
          </a:p>
          <a:p>
            <a:r>
              <a:rPr lang="pl-PL" dirty="0">
                <a:cs typeface="Consolas" panose="020B0609020204030204" pitchFamily="49" charset="0"/>
              </a:rPr>
              <a:t>Jeżeli tego nie zrobimy, algorytm może się zapętlić</a:t>
            </a:r>
          </a:p>
          <a:p>
            <a:r>
              <a:rPr lang="pl-PL" dirty="0">
                <a:cs typeface="Consolas" panose="020B0609020204030204" pitchFamily="49" charset="0"/>
              </a:rPr>
              <a:t>Przesuwamy indeksy w odpowiednią stronę: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pl-PL" dirty="0">
                <a:cs typeface="Consolas" panose="020B0609020204030204" pitchFamily="49" charset="0"/>
              </a:rPr>
              <a:t> w prawo, a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pl-PL" dirty="0">
                <a:cs typeface="Consolas" panose="020B0609020204030204" pitchFamily="49" charset="0"/>
              </a:rPr>
              <a:t> w lewo</a:t>
            </a:r>
          </a:p>
        </p:txBody>
      </p:sp>
    </p:spTree>
    <p:extLst>
      <p:ext uri="{BB962C8B-B14F-4D97-AF65-F5344CB8AC3E}">
        <p14:creationId xmlns:p14="http://schemas.microsoft.com/office/powerpoint/2010/main" val="69405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D669D4-C478-7B49-9E56-15AEADC3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Uporządkowanie elementów</a:t>
            </a:r>
            <a:br>
              <a:rPr lang="pl-PL" dirty="0"/>
            </a:br>
            <a:r>
              <a:rPr lang="pl-PL" dirty="0"/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6D1123-CD8F-3F41-A1F8-2F445A96C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i := p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j := k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i &lt;= j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Dopóki </a:t>
            </a:r>
            <a:r>
              <a:rPr lang="pl-PL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  <a:r>
              <a:rPr lang="pl-PL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[i]&lt;</a:t>
            </a:r>
            <a:r>
              <a:rPr lang="pl-PL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pivot</a:t>
            </a:r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, wykonuj: </a:t>
            </a:r>
            <a:r>
              <a:rPr lang="pl-PL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i++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Dopóki </a:t>
            </a:r>
            <a:r>
              <a:rPr lang="pl-PL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  <a:r>
              <a:rPr lang="pl-PL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[j]&gt;</a:t>
            </a:r>
            <a:r>
              <a:rPr lang="pl-PL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pivot</a:t>
            </a:r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, wykonuj: </a:t>
            </a:r>
            <a:r>
              <a:rPr lang="pl-PL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j--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Jeżeli </a:t>
            </a:r>
            <a:r>
              <a:rPr lang="pl-PL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i &gt; j</a:t>
            </a:r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, to </a:t>
            </a:r>
            <a:r>
              <a:rPr lang="pl-PL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Zamień</a:t>
            </a:r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 miejscami </a:t>
            </a:r>
            <a:r>
              <a:rPr lang="pl-PL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  <a:r>
              <a:rPr lang="pl-PL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[i]</a:t>
            </a:r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  <a:r>
              <a:rPr lang="pl-PL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[j]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i++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j--</a:t>
            </a:r>
          </a:p>
        </p:txBody>
      </p:sp>
    </p:spTree>
    <p:extLst>
      <p:ext uri="{BB962C8B-B14F-4D97-AF65-F5344CB8AC3E}">
        <p14:creationId xmlns:p14="http://schemas.microsoft.com/office/powerpoint/2010/main" val="4243866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C52B9F-E15B-4428-8000-A149E3FD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Wywołania rekurencyjne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45844DF-E838-4779-BD08-E8F14FDF8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Pozostały nam do posortowania dwie części tablicy: lewa i prawa</a:t>
            </a:r>
          </a:p>
          <a:p>
            <a:r>
              <a:rPr lang="pl-PL" dirty="0"/>
              <a:t>Podział określają wartości </a:t>
            </a:r>
            <a:r>
              <a:rPr lang="pl-PL" dirty="0">
                <a:latin typeface="Consolas" panose="020B0609020204030204" pitchFamily="49" charset="0"/>
              </a:rPr>
              <a:t>i</a:t>
            </a:r>
            <a:r>
              <a:rPr lang="pl-PL" dirty="0"/>
              <a:t> oraz </a:t>
            </a:r>
            <a:r>
              <a:rPr lang="pl-PL" dirty="0">
                <a:latin typeface="Consolas" panose="020B0609020204030204" pitchFamily="49" charset="0"/>
              </a:rPr>
              <a:t>j</a:t>
            </a:r>
            <a:r>
              <a:rPr lang="pl-PL" dirty="0"/>
              <a:t>, obliczone w poprzednim kroku</a:t>
            </a:r>
          </a:p>
          <a:p>
            <a:r>
              <a:rPr lang="pl-PL" dirty="0"/>
              <a:t>Lewy zakres: </a:t>
            </a:r>
            <a:r>
              <a:rPr lang="pl-PL" dirty="0">
                <a:latin typeface="Consolas" panose="020B0609020204030204" pitchFamily="49" charset="0"/>
              </a:rPr>
              <a:t>[</a:t>
            </a:r>
            <a:r>
              <a:rPr lang="pl-PL" dirty="0" err="1">
                <a:latin typeface="Consolas" panose="020B0609020204030204" pitchFamily="49" charset="0"/>
              </a:rPr>
              <a:t>p,j</a:t>
            </a:r>
            <a:r>
              <a:rPr lang="pl-PL" dirty="0">
                <a:latin typeface="Consolas" panose="020B0609020204030204" pitchFamily="49" charset="0"/>
              </a:rPr>
              <a:t>]</a:t>
            </a:r>
          </a:p>
          <a:p>
            <a:r>
              <a:rPr lang="pl-PL" dirty="0"/>
              <a:t>Prawy zakres: </a:t>
            </a:r>
            <a:r>
              <a:rPr lang="pl-PL" dirty="0">
                <a:latin typeface="Consolas" panose="020B0609020204030204" pitchFamily="49" charset="0"/>
              </a:rPr>
              <a:t>[</a:t>
            </a:r>
            <a:r>
              <a:rPr lang="pl-PL" dirty="0" err="1">
                <a:latin typeface="Consolas" panose="020B0609020204030204" pitchFamily="49" charset="0"/>
              </a:rPr>
              <a:t>i,k</a:t>
            </a:r>
            <a:r>
              <a:rPr lang="pl-PL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87792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A360D6-39A5-4BD3-B0DA-D1190035D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651FA64-28F7-4BAF-A370-2AE487E9C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Uwagi: zaznaczyć na lekcji poprzedniej, że wartości i, j po przenoszeniu elementów określają nowy podział</a:t>
            </a:r>
          </a:p>
        </p:txBody>
      </p:sp>
    </p:spTree>
    <p:extLst>
      <p:ext uri="{BB962C8B-B14F-4D97-AF65-F5344CB8AC3E}">
        <p14:creationId xmlns:p14="http://schemas.microsoft.com/office/powerpoint/2010/main" val="402121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27A0F6-9D5E-4B1D-8F73-FABC4589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Specyfikacja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899937-532F-4F80-A435-389406036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Dane:</a:t>
            </a:r>
          </a:p>
          <a:p>
            <a:r>
              <a:rPr lang="pl-PL" dirty="0" err="1">
                <a:latin typeface="Consolas" panose="020B0609020204030204" pitchFamily="49" charset="0"/>
              </a:rPr>
              <a:t>tab</a:t>
            </a:r>
            <a:r>
              <a:rPr lang="pl-PL" dirty="0"/>
              <a:t> – tablica elementów do posortowania</a:t>
            </a:r>
          </a:p>
          <a:p>
            <a:r>
              <a:rPr lang="pl-PL" dirty="0">
                <a:latin typeface="Consolas" panose="020B0609020204030204" pitchFamily="49" charset="0"/>
              </a:rPr>
              <a:t>p</a:t>
            </a:r>
            <a:r>
              <a:rPr lang="pl-PL" dirty="0"/>
              <a:t> – liczba naturalna, początek sortowanego zakresu</a:t>
            </a:r>
          </a:p>
          <a:p>
            <a:r>
              <a:rPr lang="pl-PL" dirty="0">
                <a:latin typeface="Consolas" panose="020B0609020204030204" pitchFamily="49" charset="0"/>
              </a:rPr>
              <a:t>k</a:t>
            </a:r>
            <a:r>
              <a:rPr lang="pl-PL" dirty="0"/>
              <a:t> – liczba naturalna, koniec sortowanego zakresu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b="1" dirty="0"/>
              <a:t>Wynik:</a:t>
            </a:r>
          </a:p>
          <a:p>
            <a:r>
              <a:rPr lang="pl-PL" dirty="0"/>
              <a:t>Posortowana tablica </a:t>
            </a:r>
            <a:r>
              <a:rPr lang="pl-PL" dirty="0" err="1">
                <a:latin typeface="Consolas" panose="020B0609020204030204" pitchFamily="49" charset="0"/>
              </a:rPr>
              <a:t>tab</a:t>
            </a: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32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CFA787-6937-450B-9809-EB4BCE4A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30FAF8-0A6A-47A2-82E7-2ECD19FF3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Algorytm możemy podzielić na cztery części: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Sprawdzenie warunku rekurencji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Wybór wartości dzielącej (</a:t>
            </a:r>
            <a:r>
              <a:rPr lang="pl-PL" dirty="0" err="1"/>
              <a:t>pivot</a:t>
            </a:r>
            <a:r>
              <a:rPr lang="pl-PL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Uporządkowanie elementów (względem wartości </a:t>
            </a:r>
            <a:r>
              <a:rPr lang="pl-PL" dirty="0" err="1"/>
              <a:t>pivot</a:t>
            </a:r>
            <a:r>
              <a:rPr lang="pl-PL" dirty="0"/>
              <a:t>):</a:t>
            </a:r>
            <a:br>
              <a:rPr lang="pl-PL" dirty="0"/>
            </a:br>
            <a:r>
              <a:rPr lang="pl-PL" dirty="0"/>
              <a:t>mniejsze na lewo, większe na prawo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Wywołania rekurencyjne</a:t>
            </a:r>
          </a:p>
        </p:txBody>
      </p:sp>
    </p:spTree>
    <p:extLst>
      <p:ext uri="{BB962C8B-B14F-4D97-AF65-F5344CB8AC3E}">
        <p14:creationId xmlns:p14="http://schemas.microsoft.com/office/powerpoint/2010/main" val="161172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5D33EE-0166-405E-B26B-A3ECF3AE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Sprawdzenie warunku rekurencji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B6D47C-1EAE-4EC1-8CC6-E46DFE8B4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Wywołanie rekurencyjne należy zakończyć, gdy nie ma czego sortować</a:t>
            </a:r>
          </a:p>
          <a:p>
            <a:r>
              <a:rPr lang="pl-PL" dirty="0"/>
              <a:t>Jeżeli w podanym zakresie znajduje się tylko jeden element, jest on już posortowany z założenia (p == k)</a:t>
            </a:r>
          </a:p>
          <a:p>
            <a:r>
              <a:rPr lang="pl-PL" dirty="0"/>
              <a:t>Jeżeli koniec zakresu znajduje się przed początkiem, zakres sortowania jest pusty (p &gt; k)</a:t>
            </a:r>
          </a:p>
          <a:p>
            <a:r>
              <a:rPr lang="pl-PL" dirty="0"/>
              <a:t>Ogólny warunek: </a:t>
            </a:r>
            <a:r>
              <a:rPr lang="pl-PL" dirty="0">
                <a:latin typeface="Consolas" panose="020B0609020204030204" pitchFamily="49" charset="0"/>
              </a:rPr>
              <a:t>p &gt;= k</a:t>
            </a:r>
          </a:p>
        </p:txBody>
      </p:sp>
    </p:spTree>
    <p:extLst>
      <p:ext uri="{BB962C8B-B14F-4D97-AF65-F5344CB8AC3E}">
        <p14:creationId xmlns:p14="http://schemas.microsoft.com/office/powerpoint/2010/main" val="400678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1C5971-7FAE-4B38-8010-07D90D76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Wybór wartości dzielącej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07A39E8-4552-4A7C-B477-4E3E13F26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Istnieje wiele metod wyboru wartości dzielącej</a:t>
            </a:r>
          </a:p>
          <a:p>
            <a:r>
              <a:rPr lang="pl-PL" dirty="0"/>
              <a:t>Na początek przyjmijmy jako </a:t>
            </a:r>
            <a:r>
              <a:rPr lang="pl-PL" dirty="0" err="1"/>
              <a:t>pivot</a:t>
            </a:r>
            <a:r>
              <a:rPr lang="pl-PL" dirty="0"/>
              <a:t> wartość środkowego elementu z sortowanego zakresu</a:t>
            </a:r>
          </a:p>
          <a:p>
            <a:r>
              <a:rPr lang="pl-PL" dirty="0"/>
              <a:t>Najpierw musimy policzyć, gdzie w tablicy znajduje się środkowy element: </a:t>
            </a:r>
            <a:r>
              <a:rPr lang="pl-PL" b="1" dirty="0">
                <a:latin typeface="Consolas" panose="020B0609020204030204" pitchFamily="49" charset="0"/>
              </a:rPr>
              <a:t>(</a:t>
            </a:r>
            <a:r>
              <a:rPr lang="pl-PL" b="1" dirty="0" err="1">
                <a:latin typeface="Consolas" panose="020B0609020204030204" pitchFamily="49" charset="0"/>
              </a:rPr>
              <a:t>p+k</a:t>
            </a:r>
            <a:r>
              <a:rPr lang="pl-PL" b="1" dirty="0">
                <a:latin typeface="Consolas" panose="020B0609020204030204" pitchFamily="49" charset="0"/>
              </a:rPr>
              <a:t>)/2</a:t>
            </a:r>
          </a:p>
          <a:p>
            <a:r>
              <a:rPr lang="pl-PL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 := </a:t>
            </a:r>
            <a:r>
              <a:rPr lang="pl-PL" dirty="0" err="1">
                <a:latin typeface="Consolas" panose="020B0609020204030204" pitchFamily="49" charset="0"/>
              </a:rPr>
              <a:t>tab</a:t>
            </a:r>
            <a:r>
              <a:rPr lang="pl-PL" dirty="0">
                <a:latin typeface="Consolas" panose="020B0609020204030204" pitchFamily="49" charset="0"/>
              </a:rPr>
              <a:t>[(</a:t>
            </a:r>
            <a:r>
              <a:rPr lang="pl-PL" dirty="0" err="1">
                <a:latin typeface="Consolas" panose="020B0609020204030204" pitchFamily="49" charset="0"/>
              </a:rPr>
              <a:t>p+k</a:t>
            </a:r>
            <a:r>
              <a:rPr lang="pl-PL" dirty="0">
                <a:latin typeface="Consolas" panose="020B0609020204030204" pitchFamily="49" charset="0"/>
              </a:rPr>
              <a:t>)/2]</a:t>
            </a:r>
          </a:p>
        </p:txBody>
      </p:sp>
    </p:spTree>
    <p:extLst>
      <p:ext uri="{BB962C8B-B14F-4D97-AF65-F5344CB8AC3E}">
        <p14:creationId xmlns:p14="http://schemas.microsoft.com/office/powerpoint/2010/main" val="654483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2A3DB9-2B1F-4E10-8CB6-6ED2C9F0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Uporządkowanie elementów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5BC6E4-E13E-47B6-9706-9F40C8A56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Ta część algorytmu składa się z kilku kroków: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Utworzenie indeksów i, j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Pętla główna: warunek na indeksy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Pętla zagnieżdżona: szukanie elementu niepasującego po lewej stronie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Pętla zagnieżdżona: szukanie elementu niepasującego po prawej stronie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Sprawdzenie warunku na indeksy i ewentualne wyjście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Zamiana elementów miejscami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/>
              <a:t>Zwiększenie indeksów</a:t>
            </a:r>
          </a:p>
        </p:txBody>
      </p:sp>
    </p:spTree>
    <p:extLst>
      <p:ext uri="{BB962C8B-B14F-4D97-AF65-F5344CB8AC3E}">
        <p14:creationId xmlns:p14="http://schemas.microsoft.com/office/powerpoint/2010/main" val="10477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093BD7-5BF7-A14C-8C04-E76221719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Uporządkowanie elementów</a:t>
            </a:r>
            <a:br>
              <a:rPr lang="pl-PL" dirty="0"/>
            </a:br>
            <a:r>
              <a:rPr lang="pl-PL" dirty="0"/>
              <a:t>Utworzenie indeksów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2BE81F6-5BBD-9144-BAD2-786827E08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Tworzymy dwie zmienne: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i</a:t>
            </a:r>
            <a:r>
              <a:rPr lang="pl-PL" dirty="0">
                <a:cs typeface="Consolas" panose="020B0609020204030204" pitchFamily="49" charset="0"/>
              </a:rPr>
              <a:t>,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j</a:t>
            </a:r>
          </a:p>
          <a:p>
            <a:r>
              <a:rPr lang="pl-PL" dirty="0"/>
              <a:t>Będą one indeksami służącymi do poruszania się po tablicy</a:t>
            </a:r>
          </a:p>
          <a:p>
            <a:r>
              <a:rPr lang="pl-PL" dirty="0"/>
              <a:t>Zmienna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pl-PL" dirty="0"/>
              <a:t> oznacza indeks z lewej strony: zaczynamy więc od początku sortowanego zakresu</a:t>
            </a:r>
          </a:p>
          <a:p>
            <a:r>
              <a:rPr lang="pl-PL" dirty="0"/>
              <a:t>Zmienna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pl-PL" dirty="0"/>
              <a:t> oznacza indeks z prawej strony: zaczynamy więc od końca sortowanego zakresu</a:t>
            </a: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i := p</a:t>
            </a: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j := k</a:t>
            </a:r>
          </a:p>
        </p:txBody>
      </p:sp>
    </p:spTree>
    <p:extLst>
      <p:ext uri="{BB962C8B-B14F-4D97-AF65-F5344CB8AC3E}">
        <p14:creationId xmlns:p14="http://schemas.microsoft.com/office/powerpoint/2010/main" val="105735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925174-9065-5B41-8E8D-6D86976F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Uporządkowanie elementów</a:t>
            </a:r>
            <a:br>
              <a:rPr lang="pl-PL" dirty="0"/>
            </a:br>
            <a:r>
              <a:rPr lang="pl-PL" dirty="0"/>
              <a:t>Pętla główna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142654-CD06-D244-8FCC-1804E04B8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 ustaleniu indeksów należy przemieścić elementy mniejsze na lewo, a większe na prawo</a:t>
            </a:r>
          </a:p>
          <a:p>
            <a:r>
              <a:rPr lang="pl-PL" dirty="0"/>
              <a:t>W tym celu będziemy w pętli wykonywać następujące operacje: znalezienie elementu większego po lewej stronie, znalezienie elementu mniejszego po prawej stronie i zamiana ich miejscami</a:t>
            </a:r>
          </a:p>
          <a:p>
            <a:r>
              <a:rPr lang="pl-PL" dirty="0"/>
              <a:t>Do szukania elementów i przechodzenia po tablicy posłużą nam indeksy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pl-PL" dirty="0"/>
              <a:t>,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r>
              <a:rPr lang="pl-PL" dirty="0"/>
              <a:t>Operacje będziemy wykonywać tak długo, aż indeksy się nie „miną”</a:t>
            </a:r>
          </a:p>
          <a:p>
            <a:r>
              <a:rPr lang="pl-PL" dirty="0"/>
              <a:t>Warunek pętli: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i &lt;= j</a:t>
            </a:r>
          </a:p>
        </p:txBody>
      </p:sp>
    </p:spTree>
    <p:extLst>
      <p:ext uri="{BB962C8B-B14F-4D97-AF65-F5344CB8AC3E}">
        <p14:creationId xmlns:p14="http://schemas.microsoft.com/office/powerpoint/2010/main" val="3844732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4D6F6D-0827-EC4D-A4E7-9E667AB4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Uporządkowanie elementów</a:t>
            </a:r>
            <a:br>
              <a:rPr lang="pl-PL" dirty="0"/>
            </a:br>
            <a:r>
              <a:rPr lang="pl-PL" sz="4000" dirty="0"/>
              <a:t>Szukanie elementu niepasującego po lewej stronie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B6BF1A-AFD8-9D49-89E2-398E9B5C8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Poruszając się po tablicy za pomocą indeksu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pl-PL" dirty="0"/>
              <a:t> szukamy elementu niepasującego po lewej stronie</a:t>
            </a:r>
          </a:p>
          <a:p>
            <a:r>
              <a:rPr lang="pl-PL" dirty="0"/>
              <a:t>Czyli takiego, którego wartość </a:t>
            </a:r>
            <a:r>
              <a:rPr lang="pl-PL" b="1" dirty="0"/>
              <a:t>nie jest</a:t>
            </a:r>
            <a:r>
              <a:rPr lang="pl-PL" dirty="0"/>
              <a:t> mniejsza od wartości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pivot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/>
              <a:t>Innymi słowy idziemy w prawo, dopóki elementy pasują, tzn. są mniejsze od wartości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pivot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/>
              <a:t>Warunek pętli: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[i] &lt;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pivot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0402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709</Words>
  <Application>Microsoft Macintosh PowerPoint</Application>
  <PresentationFormat>Panoramiczny</PresentationFormat>
  <Paragraphs>87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Motyw pakietu Office</vt:lpstr>
      <vt:lpstr>Sortowanie Szybkie</vt:lpstr>
      <vt:lpstr>Specyfikacja</vt:lpstr>
      <vt:lpstr>Algorytm</vt:lpstr>
      <vt:lpstr>Sprawdzenie warunku rekurencji</vt:lpstr>
      <vt:lpstr>Wybór wartości dzielącej</vt:lpstr>
      <vt:lpstr>Uporządkowanie elementów</vt:lpstr>
      <vt:lpstr>Uporządkowanie elementów Utworzenie indeksów</vt:lpstr>
      <vt:lpstr>Uporządkowanie elementów Pętla główna</vt:lpstr>
      <vt:lpstr>Uporządkowanie elementów Szukanie elementu niepasującego po lewej stronie</vt:lpstr>
      <vt:lpstr>Uporządkowanie elementów Szukanie elementu niepasującego po prawej stronie</vt:lpstr>
      <vt:lpstr>Uporządkowanie elementów Sprawdzenie warunku na indeksy</vt:lpstr>
      <vt:lpstr>Uporządkowanie elementów Zamiana elementów miejscami</vt:lpstr>
      <vt:lpstr>Uporządkowanie elementów Zwiększenie indeksów</vt:lpstr>
      <vt:lpstr>Uporządkowanie elementów Podsumowanie</vt:lpstr>
      <vt:lpstr>Wywołania rekurencyjne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Sortowanie Szybkie</dc:title>
  <dc:creator>Damian Kurpiewski</dc:creator>
  <cp:lastModifiedBy>Damian Kurpiewski</cp:lastModifiedBy>
  <cp:revision>8</cp:revision>
  <dcterms:created xsi:type="dcterms:W3CDTF">2018-10-01T00:04:50Z</dcterms:created>
  <dcterms:modified xsi:type="dcterms:W3CDTF">2018-10-21T22:53:21Z</dcterms:modified>
</cp:coreProperties>
</file>