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543"/>
  </p:normalViewPr>
  <p:slideViewPr>
    <p:cSldViewPr snapToGrid="0">
      <p:cViewPr varScale="1">
        <p:scale>
          <a:sx n="152" d="100"/>
          <a:sy n="152" d="100"/>
        </p:scale>
        <p:origin x="1140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853CBB9A-8A65-4AAF-9EDB-6FDAD1C8D48E}"/>
    <pc:docChg chg="undo custSel modSld">
      <pc:chgData name="Damian Kurpiewski" userId="a6c40eeacb61fb23" providerId="LiveId" clId="{853CBB9A-8A65-4AAF-9EDB-6FDAD1C8D48E}" dt="2021-02-21T18:33:54.587" v="72" actId="20577"/>
      <pc:docMkLst>
        <pc:docMk/>
      </pc:docMkLst>
      <pc:sldChg chg="addSp modSp mod setBg addAnim setClrOvrMap">
        <pc:chgData name="Damian Kurpiewski" userId="a6c40eeacb61fb23" providerId="LiveId" clId="{853CBB9A-8A65-4AAF-9EDB-6FDAD1C8D48E}" dt="2021-02-21T18:33:54.587" v="72" actId="20577"/>
        <pc:sldMkLst>
          <pc:docMk/>
          <pc:sldMk cId="4114485027" sldId="256"/>
        </pc:sldMkLst>
        <pc:spChg chg="mod">
          <ac:chgData name="Damian Kurpiewski" userId="a6c40eeacb61fb23" providerId="LiveId" clId="{853CBB9A-8A65-4AAF-9EDB-6FDAD1C8D48E}" dt="2021-02-21T18:30:17.206" v="0" actId="26606"/>
          <ac:spMkLst>
            <pc:docMk/>
            <pc:sldMk cId="4114485027" sldId="256"/>
            <ac:spMk id="2" creationId="{6B80CC72-6FBA-4F30-BFE0-BC78A62FAEB7}"/>
          </ac:spMkLst>
        </pc:spChg>
        <pc:spChg chg="mod">
          <ac:chgData name="Damian Kurpiewski" userId="a6c40eeacb61fb23" providerId="LiveId" clId="{853CBB9A-8A65-4AAF-9EDB-6FDAD1C8D48E}" dt="2021-02-21T18:33:54.587" v="72" actId="20577"/>
          <ac:spMkLst>
            <pc:docMk/>
            <pc:sldMk cId="4114485027" sldId="256"/>
            <ac:spMk id="3" creationId="{24F9088A-5ABE-400A-95F6-57770C21F661}"/>
          </ac:spMkLst>
        </pc:spChg>
        <pc:spChg chg="add">
          <ac:chgData name="Damian Kurpiewski" userId="a6c40eeacb61fb23" providerId="LiveId" clId="{853CBB9A-8A65-4AAF-9EDB-6FDAD1C8D48E}" dt="2021-02-21T18:30:17.206" v="0" actId="26606"/>
          <ac:spMkLst>
            <pc:docMk/>
            <pc:sldMk cId="4114485027" sldId="256"/>
            <ac:spMk id="9" creationId="{71B2258F-86CA-4D4D-8270-BC05FCDEBFB3}"/>
          </ac:spMkLst>
        </pc:spChg>
        <pc:picChg chg="add">
          <ac:chgData name="Damian Kurpiewski" userId="a6c40eeacb61fb23" providerId="LiveId" clId="{853CBB9A-8A65-4AAF-9EDB-6FDAD1C8D48E}" dt="2021-02-21T18:30:17.206" v="0" actId="26606"/>
          <ac:picMkLst>
            <pc:docMk/>
            <pc:sldMk cId="4114485027" sldId="256"/>
            <ac:picMk id="5" creationId="{794FAFB1-A1D8-40E9-809F-47875CBAD9F1}"/>
          </ac:picMkLst>
        </pc:picChg>
      </pc:sldChg>
      <pc:sldChg chg="addSp delSp modSp mod setBg">
        <pc:chgData name="Damian Kurpiewski" userId="a6c40eeacb61fb23" providerId="LiveId" clId="{853CBB9A-8A65-4AAF-9EDB-6FDAD1C8D48E}" dt="2021-02-21T18:33:15.844" v="53" actId="20577"/>
        <pc:sldMkLst>
          <pc:docMk/>
          <pc:sldMk cId="3942144561" sldId="257"/>
        </pc:sldMkLst>
        <pc:spChg chg="mod">
          <ac:chgData name="Damian Kurpiewski" userId="a6c40eeacb61fb23" providerId="LiveId" clId="{853CBB9A-8A65-4AAF-9EDB-6FDAD1C8D48E}" dt="2021-02-21T18:32:39.194" v="43" actId="26606"/>
          <ac:spMkLst>
            <pc:docMk/>
            <pc:sldMk cId="3942144561" sldId="257"/>
            <ac:spMk id="2" creationId="{1477C4B9-8B45-DD4E-AE7F-6042DB249177}"/>
          </ac:spMkLst>
        </pc:spChg>
        <pc:spChg chg="mod">
          <ac:chgData name="Damian Kurpiewski" userId="a6c40eeacb61fb23" providerId="LiveId" clId="{853CBB9A-8A65-4AAF-9EDB-6FDAD1C8D48E}" dt="2021-02-21T18:33:15.844" v="53" actId="20577"/>
          <ac:spMkLst>
            <pc:docMk/>
            <pc:sldMk cId="3942144561" sldId="257"/>
            <ac:spMk id="3" creationId="{9D984B5F-DBB7-BA43-9D2B-28867A76FD3A}"/>
          </ac:spMkLst>
        </pc:spChg>
        <pc:spChg chg="add del">
          <ac:chgData name="Damian Kurpiewski" userId="a6c40eeacb61fb23" providerId="LiveId" clId="{853CBB9A-8A65-4AAF-9EDB-6FDAD1C8D48E}" dt="2021-02-21T18:30:35.878" v="3" actId="26606"/>
          <ac:spMkLst>
            <pc:docMk/>
            <pc:sldMk cId="3942144561" sldId="257"/>
            <ac:spMk id="8" creationId="{44D65982-4F00-4330-8DAA-DE6A9E4D6D23}"/>
          </ac:spMkLst>
        </pc:spChg>
        <pc:spChg chg="add del">
          <ac:chgData name="Damian Kurpiewski" userId="a6c40eeacb61fb23" providerId="LiveId" clId="{853CBB9A-8A65-4AAF-9EDB-6FDAD1C8D48E}" dt="2021-02-21T18:30:38.938" v="7" actId="26606"/>
          <ac:spMkLst>
            <pc:docMk/>
            <pc:sldMk cId="3942144561" sldId="257"/>
            <ac:spMk id="16" creationId="{53172EE5-132F-4DD4-8855-4DBBD9C3465E}"/>
          </ac:spMkLst>
        </pc:spChg>
        <pc:spChg chg="add del">
          <ac:chgData name="Damian Kurpiewski" userId="a6c40eeacb61fb23" providerId="LiveId" clId="{853CBB9A-8A65-4AAF-9EDB-6FDAD1C8D48E}" dt="2021-02-21T18:31:03.012" v="21" actId="26606"/>
          <ac:spMkLst>
            <pc:docMk/>
            <pc:sldMk cId="3942144561" sldId="257"/>
            <ac:spMk id="20" creationId="{88853921-7BC9-4BDE-ACAB-133C683C82D6}"/>
          </ac:spMkLst>
        </pc:spChg>
        <pc:spChg chg="add del">
          <ac:chgData name="Damian Kurpiewski" userId="a6c40eeacb61fb23" providerId="LiveId" clId="{853CBB9A-8A65-4AAF-9EDB-6FDAD1C8D48E}" dt="2021-02-21T18:31:03.012" v="21" actId="26606"/>
          <ac:spMkLst>
            <pc:docMk/>
            <pc:sldMk cId="3942144561" sldId="257"/>
            <ac:spMk id="22" creationId="{09192968-3AE7-4470-A61C-97294BB92731}"/>
          </ac:spMkLst>
        </pc:spChg>
        <pc:spChg chg="add del">
          <ac:chgData name="Damian Kurpiewski" userId="a6c40eeacb61fb23" providerId="LiveId" clId="{853CBB9A-8A65-4AAF-9EDB-6FDAD1C8D48E}" dt="2021-02-21T18:30:37.480" v="5" actId="26606"/>
          <ac:spMkLst>
            <pc:docMk/>
            <pc:sldMk cId="3942144561" sldId="257"/>
            <ac:spMk id="23" creationId="{327D73B4-9F5C-4A64-A179-51B9500CB8B5}"/>
          </ac:spMkLst>
        </pc:spChg>
        <pc:spChg chg="add del">
          <ac:chgData name="Damian Kurpiewski" userId="a6c40eeacb61fb23" providerId="LiveId" clId="{853CBB9A-8A65-4AAF-9EDB-6FDAD1C8D48E}" dt="2021-02-21T18:30:37.480" v="5" actId="26606"/>
          <ac:spMkLst>
            <pc:docMk/>
            <pc:sldMk cId="3942144561" sldId="257"/>
            <ac:spMk id="24" creationId="{C1F06963-6374-4B48-844F-071A9BAAAE02}"/>
          </ac:spMkLst>
        </pc:spChg>
        <pc:spChg chg="add del">
          <ac:chgData name="Damian Kurpiewski" userId="a6c40eeacb61fb23" providerId="LiveId" clId="{853CBB9A-8A65-4AAF-9EDB-6FDAD1C8D48E}" dt="2021-02-21T18:30:37.480" v="5" actId="26606"/>
          <ac:spMkLst>
            <pc:docMk/>
            <pc:sldMk cId="3942144561" sldId="257"/>
            <ac:spMk id="25" creationId="{6CB927A4-E432-4310-9CD5-E89FF5063179}"/>
          </ac:spMkLst>
        </pc:spChg>
        <pc:spChg chg="add del">
          <ac:chgData name="Damian Kurpiewski" userId="a6c40eeacb61fb23" providerId="LiveId" clId="{853CBB9A-8A65-4AAF-9EDB-6FDAD1C8D48E}" dt="2021-02-21T18:30:37.480" v="5" actId="26606"/>
          <ac:spMkLst>
            <pc:docMk/>
            <pc:sldMk cId="3942144561" sldId="257"/>
            <ac:spMk id="26" creationId="{1453BF6C-B012-48B7-B4E8-6D7AC7C27D02}"/>
          </ac:spMkLst>
        </pc:spChg>
        <pc:spChg chg="add del">
          <ac:chgData name="Damian Kurpiewski" userId="a6c40eeacb61fb23" providerId="LiveId" clId="{853CBB9A-8A65-4AAF-9EDB-6FDAD1C8D48E}" dt="2021-02-21T18:30:37.480" v="5" actId="26606"/>
          <ac:spMkLst>
            <pc:docMk/>
            <pc:sldMk cId="3942144561" sldId="257"/>
            <ac:spMk id="27" creationId="{E3020543-B24B-4EC4-8FFC-8DD88EEA91A8}"/>
          </ac:spMkLst>
        </pc:spChg>
        <pc:spChg chg="add del">
          <ac:chgData name="Damian Kurpiewski" userId="a6c40eeacb61fb23" providerId="LiveId" clId="{853CBB9A-8A65-4AAF-9EDB-6FDAD1C8D48E}" dt="2021-02-21T18:30:38.938" v="7" actId="26606"/>
          <ac:spMkLst>
            <pc:docMk/>
            <pc:sldMk cId="3942144561" sldId="257"/>
            <ac:spMk id="30" creationId="{0D7B6173-1D58-48E2-83CF-37350F315F75}"/>
          </ac:spMkLst>
        </pc:spChg>
        <pc:spChg chg="add del">
          <ac:chgData name="Damian Kurpiewski" userId="a6c40eeacb61fb23" providerId="LiveId" clId="{853CBB9A-8A65-4AAF-9EDB-6FDAD1C8D48E}" dt="2021-02-21T18:30:38.938" v="7" actId="26606"/>
          <ac:spMkLst>
            <pc:docMk/>
            <pc:sldMk cId="3942144561" sldId="257"/>
            <ac:spMk id="31" creationId="{3E4CBDBB-4FBD-4B9E-BD01-054A81D431CC}"/>
          </ac:spMkLst>
        </pc:spChg>
        <pc:spChg chg="add del">
          <ac:chgData name="Damian Kurpiewski" userId="a6c40eeacb61fb23" providerId="LiveId" clId="{853CBB9A-8A65-4AAF-9EDB-6FDAD1C8D48E}" dt="2021-02-21T18:30:38.938" v="7" actId="26606"/>
          <ac:spMkLst>
            <pc:docMk/>
            <pc:sldMk cId="3942144561" sldId="257"/>
            <ac:spMk id="32" creationId="{72C4834C-B602-4125-8264-BD0D55A5885F}"/>
          </ac:spMkLst>
        </pc:spChg>
        <pc:spChg chg="add del">
          <ac:chgData name="Damian Kurpiewski" userId="a6c40eeacb61fb23" providerId="LiveId" clId="{853CBB9A-8A65-4AAF-9EDB-6FDAD1C8D48E}" dt="2021-02-21T18:30:40.300" v="9" actId="26606"/>
          <ac:spMkLst>
            <pc:docMk/>
            <pc:sldMk cId="3942144561" sldId="257"/>
            <ac:spMk id="34" creationId="{1BB867FF-FC45-48F7-8104-F89BE54909F1}"/>
          </ac:spMkLst>
        </pc:spChg>
        <pc:spChg chg="add del">
          <ac:chgData name="Damian Kurpiewski" userId="a6c40eeacb61fb23" providerId="LiveId" clId="{853CBB9A-8A65-4AAF-9EDB-6FDAD1C8D48E}" dt="2021-02-21T18:30:40.300" v="9" actId="26606"/>
          <ac:spMkLst>
            <pc:docMk/>
            <pc:sldMk cId="3942144561" sldId="257"/>
            <ac:spMk id="35" creationId="{8BB56887-D0D5-4F0C-9E19-7247EB83C8B7}"/>
          </ac:spMkLst>
        </pc:spChg>
        <pc:spChg chg="add del">
          <ac:chgData name="Damian Kurpiewski" userId="a6c40eeacb61fb23" providerId="LiveId" clId="{853CBB9A-8A65-4AAF-9EDB-6FDAD1C8D48E}" dt="2021-02-21T18:30:40.300" v="9" actId="26606"/>
          <ac:spMkLst>
            <pc:docMk/>
            <pc:sldMk cId="3942144561" sldId="257"/>
            <ac:spMk id="36" creationId="{081E4A58-353D-44AE-B2FC-2A74E2E400F7}"/>
          </ac:spMkLst>
        </pc:spChg>
        <pc:spChg chg="add del">
          <ac:chgData name="Damian Kurpiewski" userId="a6c40eeacb61fb23" providerId="LiveId" clId="{853CBB9A-8A65-4AAF-9EDB-6FDAD1C8D48E}" dt="2021-02-21T18:30:40.951" v="11" actId="26606"/>
          <ac:spMkLst>
            <pc:docMk/>
            <pc:sldMk cId="3942144561" sldId="257"/>
            <ac:spMk id="38" creationId="{907EF6B7-1338-4443-8C46-6A318D952DFD}"/>
          </ac:spMkLst>
        </pc:spChg>
        <pc:spChg chg="add del">
          <ac:chgData name="Damian Kurpiewski" userId="a6c40eeacb61fb23" providerId="LiveId" clId="{853CBB9A-8A65-4AAF-9EDB-6FDAD1C8D48E}" dt="2021-02-21T18:30:40.951" v="11" actId="26606"/>
          <ac:spMkLst>
            <pc:docMk/>
            <pc:sldMk cId="3942144561" sldId="257"/>
            <ac:spMk id="39" creationId="{DAAE4CDD-124C-4DCF-9584-B6033B545DD5}"/>
          </ac:spMkLst>
        </pc:spChg>
        <pc:spChg chg="add del">
          <ac:chgData name="Damian Kurpiewski" userId="a6c40eeacb61fb23" providerId="LiveId" clId="{853CBB9A-8A65-4AAF-9EDB-6FDAD1C8D48E}" dt="2021-02-21T18:30:40.951" v="11" actId="26606"/>
          <ac:spMkLst>
            <pc:docMk/>
            <pc:sldMk cId="3942144561" sldId="257"/>
            <ac:spMk id="40" creationId="{081E4A58-353D-44AE-B2FC-2A74E2E400F7}"/>
          </ac:spMkLst>
        </pc:spChg>
        <pc:spChg chg="add del">
          <ac:chgData name="Damian Kurpiewski" userId="a6c40eeacb61fb23" providerId="LiveId" clId="{853CBB9A-8A65-4AAF-9EDB-6FDAD1C8D48E}" dt="2021-02-21T18:31:03.012" v="21" actId="26606"/>
          <ac:spMkLst>
            <pc:docMk/>
            <pc:sldMk cId="3942144561" sldId="257"/>
            <ac:spMk id="42" creationId="{F837543A-6020-4505-A233-C9DB4BF74011}"/>
          </ac:spMkLst>
        </pc:spChg>
        <pc:spChg chg="add del">
          <ac:chgData name="Damian Kurpiewski" userId="a6c40eeacb61fb23" providerId="LiveId" clId="{853CBB9A-8A65-4AAF-9EDB-6FDAD1C8D48E}" dt="2021-02-21T18:31:03.012" v="21" actId="26606"/>
          <ac:spMkLst>
            <pc:docMk/>
            <pc:sldMk cId="3942144561" sldId="257"/>
            <ac:spMk id="43" creationId="{35B16301-FB18-48BA-A6DD-C37CAF6F9A18}"/>
          </ac:spMkLst>
        </pc:spChg>
        <pc:spChg chg="add del">
          <ac:chgData name="Damian Kurpiewski" userId="a6c40eeacb61fb23" providerId="LiveId" clId="{853CBB9A-8A65-4AAF-9EDB-6FDAD1C8D48E}" dt="2021-02-21T18:31:03.012" v="21" actId="26606"/>
          <ac:spMkLst>
            <pc:docMk/>
            <pc:sldMk cId="3942144561" sldId="257"/>
            <ac:spMk id="44" creationId="{C3C0D90E-074A-4F52-9B11-B52BEF4BCBE5}"/>
          </ac:spMkLst>
        </pc:spChg>
        <pc:spChg chg="add del">
          <ac:chgData name="Damian Kurpiewski" userId="a6c40eeacb61fb23" providerId="LiveId" clId="{853CBB9A-8A65-4AAF-9EDB-6FDAD1C8D48E}" dt="2021-02-21T18:31:03.012" v="21" actId="26606"/>
          <ac:spMkLst>
            <pc:docMk/>
            <pc:sldMk cId="3942144561" sldId="257"/>
            <ac:spMk id="45" creationId="{CABBD4C1-E6F8-46F6-8152-A8A97490BF4D}"/>
          </ac:spMkLst>
        </pc:spChg>
        <pc:spChg chg="add del">
          <ac:chgData name="Damian Kurpiewski" userId="a6c40eeacb61fb23" providerId="LiveId" clId="{853CBB9A-8A65-4AAF-9EDB-6FDAD1C8D48E}" dt="2021-02-21T18:31:03.012" v="21" actId="26606"/>
          <ac:spMkLst>
            <pc:docMk/>
            <pc:sldMk cId="3942144561" sldId="257"/>
            <ac:spMk id="46" creationId="{83BA5EF5-1FE9-4BF9-83BB-269BCDDF6156}"/>
          </ac:spMkLst>
        </pc:spChg>
        <pc:spChg chg="add del">
          <ac:chgData name="Damian Kurpiewski" userId="a6c40eeacb61fb23" providerId="LiveId" clId="{853CBB9A-8A65-4AAF-9EDB-6FDAD1C8D48E}" dt="2021-02-21T18:31:03.012" v="21" actId="26606"/>
          <ac:spMkLst>
            <pc:docMk/>
            <pc:sldMk cId="3942144561" sldId="257"/>
            <ac:spMk id="47" creationId="{3AB72E55-43E4-4356-BFE8-E2102CB0B505}"/>
          </ac:spMkLst>
        </pc:spChg>
        <pc:spChg chg="add del">
          <ac:chgData name="Damian Kurpiewski" userId="a6c40eeacb61fb23" providerId="LiveId" clId="{853CBB9A-8A65-4AAF-9EDB-6FDAD1C8D48E}" dt="2021-02-21T18:30:49.704" v="14" actId="26606"/>
          <ac:spMkLst>
            <pc:docMk/>
            <pc:sldMk cId="3942144561" sldId="257"/>
            <ac:spMk id="52" creationId="{5C8908E2-EE49-44D2-9428-A28D2312A8D5}"/>
          </ac:spMkLst>
        </pc:spChg>
        <pc:spChg chg="add del">
          <ac:chgData name="Damian Kurpiewski" userId="a6c40eeacb61fb23" providerId="LiveId" clId="{853CBB9A-8A65-4AAF-9EDB-6FDAD1C8D48E}" dt="2021-02-21T18:32:39.194" v="43" actId="26606"/>
          <ac:spMkLst>
            <pc:docMk/>
            <pc:sldMk cId="3942144561" sldId="257"/>
            <ac:spMk id="56" creationId="{BC4C4868-CB8F-4AF9-9CDB-8108F2C19B67}"/>
          </ac:spMkLst>
        </pc:spChg>
        <pc:spChg chg="add del">
          <ac:chgData name="Damian Kurpiewski" userId="a6c40eeacb61fb23" providerId="LiveId" clId="{853CBB9A-8A65-4AAF-9EDB-6FDAD1C8D48E}" dt="2021-02-21T18:30:49.704" v="14" actId="26606"/>
          <ac:spMkLst>
            <pc:docMk/>
            <pc:sldMk cId="3942144561" sldId="257"/>
            <ac:spMk id="58" creationId="{D06891CE-5B9C-4B9E-AA78-3A5E25434F86}"/>
          </ac:spMkLst>
        </pc:spChg>
        <pc:spChg chg="add del">
          <ac:chgData name="Damian Kurpiewski" userId="a6c40eeacb61fb23" providerId="LiveId" clId="{853CBB9A-8A65-4AAF-9EDB-6FDAD1C8D48E}" dt="2021-02-21T18:30:49.704" v="14" actId="26606"/>
          <ac:spMkLst>
            <pc:docMk/>
            <pc:sldMk cId="3942144561" sldId="257"/>
            <ac:spMk id="60" creationId="{ED888B23-07FA-482A-96DF-47E31AF1A603}"/>
          </ac:spMkLst>
        </pc:spChg>
        <pc:spChg chg="add del">
          <ac:chgData name="Damian Kurpiewski" userId="a6c40eeacb61fb23" providerId="LiveId" clId="{853CBB9A-8A65-4AAF-9EDB-6FDAD1C8D48E}" dt="2021-02-21T18:30:55.711" v="16" actId="26606"/>
          <ac:spMkLst>
            <pc:docMk/>
            <pc:sldMk cId="3942144561" sldId="257"/>
            <ac:spMk id="62" creationId="{38FAA1A1-D861-433F-88FA-1E9D6FD31D11}"/>
          </ac:spMkLst>
        </pc:spChg>
        <pc:spChg chg="add del">
          <ac:chgData name="Damian Kurpiewski" userId="a6c40eeacb61fb23" providerId="LiveId" clId="{853CBB9A-8A65-4AAF-9EDB-6FDAD1C8D48E}" dt="2021-02-21T18:30:55.711" v="16" actId="26606"/>
          <ac:spMkLst>
            <pc:docMk/>
            <pc:sldMk cId="3942144561" sldId="257"/>
            <ac:spMk id="63" creationId="{09588DA8-065E-4F6F-8EFD-43104AB2E0CF}"/>
          </ac:spMkLst>
        </pc:spChg>
        <pc:spChg chg="add del">
          <ac:chgData name="Damian Kurpiewski" userId="a6c40eeacb61fb23" providerId="LiveId" clId="{853CBB9A-8A65-4AAF-9EDB-6FDAD1C8D48E}" dt="2021-02-21T18:30:55.711" v="16" actId="26606"/>
          <ac:spMkLst>
            <pc:docMk/>
            <pc:sldMk cId="3942144561" sldId="257"/>
            <ac:spMk id="64" creationId="{8D71EDA1-87BF-4D5D-AB79-F346FD19278A}"/>
          </ac:spMkLst>
        </pc:spChg>
        <pc:spChg chg="add del">
          <ac:chgData name="Damian Kurpiewski" userId="a6c40eeacb61fb23" providerId="LiveId" clId="{853CBB9A-8A65-4AAF-9EDB-6FDAD1C8D48E}" dt="2021-02-21T18:30:55.711" v="16" actId="26606"/>
          <ac:spMkLst>
            <pc:docMk/>
            <pc:sldMk cId="3942144561" sldId="257"/>
            <ac:spMk id="65" creationId="{C4285719-470E-454C-AF62-8323075F1F5B}"/>
          </ac:spMkLst>
        </pc:spChg>
        <pc:spChg chg="add del">
          <ac:chgData name="Damian Kurpiewski" userId="a6c40eeacb61fb23" providerId="LiveId" clId="{853CBB9A-8A65-4AAF-9EDB-6FDAD1C8D48E}" dt="2021-02-21T18:30:55.711" v="16" actId="26606"/>
          <ac:spMkLst>
            <pc:docMk/>
            <pc:sldMk cId="3942144561" sldId="257"/>
            <ac:spMk id="66" creationId="{CD9FE4EF-C4D8-49A0-B2FF-81D8DB7D8A24}"/>
          </ac:spMkLst>
        </pc:spChg>
        <pc:spChg chg="add del">
          <ac:chgData name="Damian Kurpiewski" userId="a6c40eeacb61fb23" providerId="LiveId" clId="{853CBB9A-8A65-4AAF-9EDB-6FDAD1C8D48E}" dt="2021-02-21T18:30:55.711" v="16" actId="26606"/>
          <ac:spMkLst>
            <pc:docMk/>
            <pc:sldMk cId="3942144561" sldId="257"/>
            <ac:spMk id="67" creationId="{4300840D-0A0B-4512-BACA-B439D5B9C57C}"/>
          </ac:spMkLst>
        </pc:spChg>
        <pc:spChg chg="add del">
          <ac:chgData name="Damian Kurpiewski" userId="a6c40eeacb61fb23" providerId="LiveId" clId="{853CBB9A-8A65-4AAF-9EDB-6FDAD1C8D48E}" dt="2021-02-21T18:30:55.711" v="16" actId="26606"/>
          <ac:spMkLst>
            <pc:docMk/>
            <pc:sldMk cId="3942144561" sldId="257"/>
            <ac:spMk id="68" creationId="{D2B78728-A580-49A7-84F9-6EF6F583ADE0}"/>
          </ac:spMkLst>
        </pc:spChg>
        <pc:spChg chg="add del">
          <ac:chgData name="Damian Kurpiewski" userId="a6c40eeacb61fb23" providerId="LiveId" clId="{853CBB9A-8A65-4AAF-9EDB-6FDAD1C8D48E}" dt="2021-02-21T18:30:57.629" v="18" actId="26606"/>
          <ac:spMkLst>
            <pc:docMk/>
            <pc:sldMk cId="3942144561" sldId="257"/>
            <ac:spMk id="70" creationId="{6A1473A6-3F22-483E-8A30-80B9D2B14592}"/>
          </ac:spMkLst>
        </pc:spChg>
        <pc:spChg chg="add del">
          <ac:chgData name="Damian Kurpiewski" userId="a6c40eeacb61fb23" providerId="LiveId" clId="{853CBB9A-8A65-4AAF-9EDB-6FDAD1C8D48E}" dt="2021-02-21T18:31:03.003" v="20" actId="26606"/>
          <ac:spMkLst>
            <pc:docMk/>
            <pc:sldMk cId="3942144561" sldId="257"/>
            <ac:spMk id="73" creationId="{A2679492-7988-4050-9056-542444452411}"/>
          </ac:spMkLst>
        </pc:spChg>
        <pc:spChg chg="add del">
          <ac:chgData name="Damian Kurpiewski" userId="a6c40eeacb61fb23" providerId="LiveId" clId="{853CBB9A-8A65-4AAF-9EDB-6FDAD1C8D48E}" dt="2021-02-21T18:31:03.003" v="20" actId="26606"/>
          <ac:spMkLst>
            <pc:docMk/>
            <pc:sldMk cId="3942144561" sldId="257"/>
            <ac:spMk id="74" creationId="{B091B163-7D61-4891-ABCF-5C13D9C418D0}"/>
          </ac:spMkLst>
        </pc:spChg>
        <pc:spChg chg="add del">
          <ac:chgData name="Damian Kurpiewski" userId="a6c40eeacb61fb23" providerId="LiveId" clId="{853CBB9A-8A65-4AAF-9EDB-6FDAD1C8D48E}" dt="2021-02-21T18:32:39.194" v="43" actId="26606"/>
          <ac:spMkLst>
            <pc:docMk/>
            <pc:sldMk cId="3942144561" sldId="257"/>
            <ac:spMk id="79" creationId="{1B15ED52-F352-441B-82BF-E0EA34836D08}"/>
          </ac:spMkLst>
        </pc:spChg>
        <pc:spChg chg="add del">
          <ac:chgData name="Damian Kurpiewski" userId="a6c40eeacb61fb23" providerId="LiveId" clId="{853CBB9A-8A65-4AAF-9EDB-6FDAD1C8D48E}" dt="2021-02-21T18:32:39.194" v="43" actId="26606"/>
          <ac:spMkLst>
            <pc:docMk/>
            <pc:sldMk cId="3942144561" sldId="257"/>
            <ac:spMk id="80" creationId="{3B2E3793-BFE6-45A2-9B7B-E18844431C99}"/>
          </ac:spMkLst>
        </pc:spChg>
        <pc:spChg chg="add del">
          <ac:chgData name="Damian Kurpiewski" userId="a6c40eeacb61fb23" providerId="LiveId" clId="{853CBB9A-8A65-4AAF-9EDB-6FDAD1C8D48E}" dt="2021-02-21T18:32:39.194" v="43" actId="26606"/>
          <ac:spMkLst>
            <pc:docMk/>
            <pc:sldMk cId="3942144561" sldId="257"/>
            <ac:spMk id="81" creationId="{375E0459-6403-40CD-989D-56A4407CA12E}"/>
          </ac:spMkLst>
        </pc:spChg>
        <pc:spChg chg="add del">
          <ac:chgData name="Damian Kurpiewski" userId="a6c40eeacb61fb23" providerId="LiveId" clId="{853CBB9A-8A65-4AAF-9EDB-6FDAD1C8D48E}" dt="2021-02-21T18:32:39.194" v="43" actId="26606"/>
          <ac:spMkLst>
            <pc:docMk/>
            <pc:sldMk cId="3942144561" sldId="257"/>
            <ac:spMk id="82" creationId="{53E5B1A8-3AC9-4BD1-9BBC-78CA94F2D1BA}"/>
          </ac:spMkLst>
        </pc:spChg>
        <pc:spChg chg="add">
          <ac:chgData name="Damian Kurpiewski" userId="a6c40eeacb61fb23" providerId="LiveId" clId="{853CBB9A-8A65-4AAF-9EDB-6FDAD1C8D48E}" dt="2021-02-21T18:32:39.194" v="43" actId="26606"/>
          <ac:spMkLst>
            <pc:docMk/>
            <pc:sldMk cId="3942144561" sldId="257"/>
            <ac:spMk id="84" creationId="{DE7FFD28-545C-4C88-A2E7-152FB234C92C}"/>
          </ac:spMkLst>
        </pc:spChg>
        <pc:spChg chg="add del">
          <ac:chgData name="Damian Kurpiewski" userId="a6c40eeacb61fb23" providerId="LiveId" clId="{853CBB9A-8A65-4AAF-9EDB-6FDAD1C8D48E}" dt="2021-02-21T18:32:36.673" v="42" actId="26606"/>
          <ac:spMkLst>
            <pc:docMk/>
            <pc:sldMk cId="3942144561" sldId="257"/>
            <ac:spMk id="87" creationId="{DE7FFD28-545C-4C88-A2E7-152FB234C92C}"/>
          </ac:spMkLst>
        </pc:spChg>
        <pc:grpChg chg="add del">
          <ac:chgData name="Damian Kurpiewski" userId="a6c40eeacb61fb23" providerId="LiveId" clId="{853CBB9A-8A65-4AAF-9EDB-6FDAD1C8D48E}" dt="2021-02-21T18:30:35.878" v="3" actId="26606"/>
          <ac:grpSpMkLst>
            <pc:docMk/>
            <pc:sldMk cId="3942144561" sldId="257"/>
            <ac:grpSpMk id="10" creationId="{3407C00E-E6E2-4994-8DA5-71DB9045B93A}"/>
          </ac:grpSpMkLst>
        </pc:grpChg>
        <pc:grpChg chg="add del">
          <ac:chgData name="Damian Kurpiewski" userId="a6c40eeacb61fb23" providerId="LiveId" clId="{853CBB9A-8A65-4AAF-9EDB-6FDAD1C8D48E}" dt="2021-02-21T18:30:35.878" v="3" actId="26606"/>
          <ac:grpSpMkLst>
            <pc:docMk/>
            <pc:sldMk cId="3942144561" sldId="257"/>
            <ac:grpSpMk id="14" creationId="{43F5E015-E085-4624-B431-B42414448684}"/>
          </ac:grpSpMkLst>
        </pc:grpChg>
        <pc:grpChg chg="add del">
          <ac:chgData name="Damian Kurpiewski" userId="a6c40eeacb61fb23" providerId="LiveId" clId="{853CBB9A-8A65-4AAF-9EDB-6FDAD1C8D48E}" dt="2021-02-21T18:30:49.704" v="14" actId="26606"/>
          <ac:grpSpMkLst>
            <pc:docMk/>
            <pc:sldMk cId="3942144561" sldId="257"/>
            <ac:grpSpMk id="54" creationId="{A23D792D-D9F2-4EB4-ADE2-65A518DA6489}"/>
          </ac:grpSpMkLst>
        </pc:grpChg>
        <pc:grpChg chg="add del">
          <ac:chgData name="Damian Kurpiewski" userId="a6c40eeacb61fb23" providerId="LiveId" clId="{853CBB9A-8A65-4AAF-9EDB-6FDAD1C8D48E}" dt="2021-02-21T18:30:57.629" v="18" actId="26606"/>
          <ac:grpSpMkLst>
            <pc:docMk/>
            <pc:sldMk cId="3942144561" sldId="257"/>
            <ac:grpSpMk id="71" creationId="{AA1375E3-3E53-4D75-BAB7-E5929BFCB25F}"/>
          </ac:grpSpMkLst>
        </pc:grpChg>
        <pc:grpChg chg="add del">
          <ac:chgData name="Damian Kurpiewski" userId="a6c40eeacb61fb23" providerId="LiveId" clId="{853CBB9A-8A65-4AAF-9EDB-6FDAD1C8D48E}" dt="2021-02-21T18:31:03.003" v="20" actId="26606"/>
          <ac:grpSpMkLst>
            <pc:docMk/>
            <pc:sldMk cId="3942144561" sldId="257"/>
            <ac:grpSpMk id="75" creationId="{0474DF76-993E-44DE-AFB0-C416182ACECF}"/>
          </ac:grpSpMkLst>
        </pc:grpChg>
        <pc:picChg chg="add del">
          <ac:chgData name="Damian Kurpiewski" userId="a6c40eeacb61fb23" providerId="LiveId" clId="{853CBB9A-8A65-4AAF-9EDB-6FDAD1C8D48E}" dt="2021-02-21T18:30:38.938" v="7" actId="26606"/>
          <ac:picMkLst>
            <pc:docMk/>
            <pc:sldMk cId="3942144561" sldId="257"/>
            <ac:picMk id="12" creationId="{B01A6F03-171F-40B2-8B2C-A061B89241F6}"/>
          </ac:picMkLst>
        </pc:picChg>
        <pc:cxnChg chg="add del">
          <ac:chgData name="Damian Kurpiewski" userId="a6c40eeacb61fb23" providerId="LiveId" clId="{853CBB9A-8A65-4AAF-9EDB-6FDAD1C8D48E}" dt="2021-02-21T18:31:03.012" v="21" actId="26606"/>
          <ac:cxnSpMkLst>
            <pc:docMk/>
            <pc:sldMk cId="3942144561" sldId="257"/>
            <ac:cxnSpMk id="18" creationId="{4B3BCACB-5880-460B-9606-8C433A9AF99D}"/>
          </ac:cxnSpMkLst>
        </pc:cxnChg>
        <pc:cxnChg chg="add del">
          <ac:chgData name="Damian Kurpiewski" userId="a6c40eeacb61fb23" providerId="LiveId" clId="{853CBB9A-8A65-4AAF-9EDB-6FDAD1C8D48E}" dt="2021-02-21T18:30:37.480" v="5" actId="26606"/>
          <ac:cxnSpMkLst>
            <pc:docMk/>
            <pc:sldMk cId="3942144561" sldId="257"/>
            <ac:cxnSpMk id="28" creationId="{C49DA8F6-BCC1-4447-B54C-57856834B94B}"/>
          </ac:cxnSpMkLst>
        </pc:cxnChg>
        <pc:cxnChg chg="add del">
          <ac:chgData name="Damian Kurpiewski" userId="a6c40eeacb61fb23" providerId="LiveId" clId="{853CBB9A-8A65-4AAF-9EDB-6FDAD1C8D48E}" dt="2021-02-21T18:31:03.003" v="20" actId="26606"/>
          <ac:cxnSpMkLst>
            <pc:docMk/>
            <pc:sldMk cId="3942144561" sldId="257"/>
            <ac:cxnSpMk id="61" creationId="{C49DA8F6-BCC1-4447-B54C-57856834B9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906DA8-031B-46AE-B843-484AE5D6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2740A6F-DA11-435C-B898-4DAF922F5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127C2D-10EB-4C2B-9050-E881EE2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1BE54C-48E3-4FFC-8012-79218FE5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49C2E3-99EA-4BD7-9BFD-85C171B7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79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B0A203-F969-428C-A918-33334A69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624B7EE-832B-406D-93F7-F0F580C8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E8919D-C2A9-4E58-8DCD-E0821FC3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646B4C-FF38-4838-ADCE-81E6A24F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61B2E4-B7A0-4BE5-A540-0C45E0DD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1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CCFA88A-8015-4B34-A738-C3E96ADA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A78665-1F94-4F7B-B205-5A481C14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D36C25-B813-4849-A544-1D949A3B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8DDED9-97C6-45C6-A967-C459C82E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4A4D4-0E1B-43DE-8E63-D01F41F9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5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DE3D8-E9C7-4F7C-87FC-6F53A3FB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567C1-BA14-41C8-A2A2-0E1C01E5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AE89C-9A86-4BD8-A615-F28629E9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6BCA18-063B-44E1-B696-0EA00E5F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DB8C17-93CF-4CC2-9DA2-615CE6F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612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942EFE-4EF9-4637-9BC7-0E89CD2C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86B184-120D-4FEF-B2A9-9B6BF4D4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A43BE0-CA28-4F54-BFDD-0C5E08BB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16594D-B3E4-42E3-98C8-AD39E06F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C13F70-E20C-44C5-9E8B-2C4DFDE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54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CE8FF-BAF0-4D75-80EA-9132B058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9CE0DD-F43F-4178-A577-B670A691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AB016F-A739-4D6A-B898-0A9B8843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8F018D-96DA-4BA5-9981-96420A2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9416CE-D2CC-4914-A261-B63C236C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286156-C8A2-4E6B-878B-DF2F7EB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3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273E5-A330-4F9B-8638-EF641661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649784-1CFD-4104-909F-40D92F2B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03840C-EF17-468E-868C-C4919D33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5C5C115-9451-43B0-8113-096D7426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637B97E-016E-468A-8021-5904784CC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5AF9E8-1934-490F-9F1E-96E5D030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EECFBE0-2CE5-4649-9E12-9C2AC3FF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B8AC92-9428-4635-B3AB-C1D2E0B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8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885CD-FBBD-4170-B980-E594A0D0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BBEDD7-FEAF-4C47-A89A-07353F09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363B41F-212E-4E98-A735-0D7B118E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0271B4F-14F6-4C48-98D1-F9875188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03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1D67FAA-490C-4C8E-9D94-821A7A38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A1583EB-847F-4165-882C-4AA2987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EAC1C5-DCAD-45D3-8CBC-7BE5F558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8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6E5A8C-5A03-4EA0-AAAA-383CF5E1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CA531A-62FC-4DD3-9CC3-7BB99993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183027-8C80-45CC-9EB6-BCA66879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97BA27-1321-4238-92CC-1E0B473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40C9D6-4795-4715-81A5-7AE06E56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C01220-9DF2-468E-AB74-B0480099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0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245941-70B8-49A2-B6EF-923F19D1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E152FED-D21B-4BDF-A13B-B23964EB6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75124F-131F-480A-A1D2-046139E5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5A03D02-0D57-48AF-B83C-76DF688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F7F86E-A2DC-46D3-9C1A-CCB707A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319EE7-85DE-4198-93D1-B9A648C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94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A3BD42A-61F5-4E6D-BF4F-B2F673CF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C10C80-D908-442B-ACB7-F4FE949B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04F4C0-B950-4B30-9E9F-0AF389883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7C24-B5A0-4EEB-AF04-DC997EDCD259}" type="datetimeFigureOut">
              <a:rPr lang="pl-PL" smtClean="0"/>
              <a:pPr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563B2C-1EF0-4B0E-B330-15AB9DEE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8004DA-8E4B-4ECE-9EB5-8DE1B1D9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540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Jedyny w tłumie">
            <a:extLst>
              <a:ext uri="{FF2B5EF4-FFF2-40B4-BE49-F238E27FC236}">
                <a16:creationId xmlns:a16="http://schemas.microsoft.com/office/drawing/2014/main" id="{794FAFB1-A1D8-40E9-809F-47875CBAD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34" b="172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B80CC72-6FBA-4F30-BFE0-BC78A62F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Ćwiczenie w grupach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F9088A-5ABE-400A-95F6-57770C21F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Inżynieria wsteczna</a:t>
            </a:r>
          </a:p>
        </p:txBody>
      </p:sp>
    </p:spTree>
    <p:extLst>
      <p:ext uri="{BB962C8B-B14F-4D97-AF65-F5344CB8AC3E}">
        <p14:creationId xmlns:p14="http://schemas.microsoft.com/office/powerpoint/2010/main" val="4114485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477C4B9-8B45-DD4E-AE7F-6042DB24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4600">
                <a:solidFill>
                  <a:srgbClr val="FFFFFF"/>
                </a:solidFill>
              </a:rPr>
              <a:t>Opis ćwiczenia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984B5F-DBB7-BA43-9D2B-28867A76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53" y="2114025"/>
            <a:ext cx="11501307" cy="46181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200" dirty="0"/>
              <a:t>Każda grupa dostaje kartkę z opisem działania funkcji</a:t>
            </a:r>
          </a:p>
          <a:p>
            <a:pPr>
              <a:lnSpc>
                <a:spcPct val="100000"/>
              </a:lnSpc>
            </a:pPr>
            <a:r>
              <a:rPr lang="pl-PL" sz="2200" dirty="0"/>
              <a:t>Po kolei każda grupa będzie pełnić rolę podanej funkcji</a:t>
            </a:r>
          </a:p>
          <a:p>
            <a:pPr>
              <a:lnSpc>
                <a:spcPct val="100000"/>
              </a:lnSpc>
            </a:pPr>
            <a:r>
              <a:rPr lang="pl-PL" sz="2200" dirty="0"/>
              <a:t>Celem pozostałych osób jest zbadanie funkcji:</a:t>
            </a:r>
          </a:p>
          <a:p>
            <a:pPr lvl="1">
              <a:lnSpc>
                <a:spcPct val="100000"/>
              </a:lnSpc>
            </a:pPr>
            <a:r>
              <a:rPr lang="pl-PL" sz="2200" dirty="0"/>
              <a:t>Podawanie danych</a:t>
            </a:r>
          </a:p>
          <a:p>
            <a:pPr lvl="1">
              <a:lnSpc>
                <a:spcPct val="100000"/>
              </a:lnSpc>
            </a:pPr>
            <a:r>
              <a:rPr lang="pl-PL" sz="2200" dirty="0"/>
              <a:t>Zbieranie wyników</a:t>
            </a:r>
          </a:p>
          <a:p>
            <a:pPr lvl="1">
              <a:lnSpc>
                <a:spcPct val="100000"/>
              </a:lnSpc>
            </a:pPr>
            <a:r>
              <a:rPr lang="pl-PL" sz="2200" dirty="0"/>
              <a:t>Próba odgadnięcia typu danych i działania funkcji</a:t>
            </a:r>
            <a:br>
              <a:rPr lang="pl-PL" sz="2200" dirty="0"/>
            </a:br>
            <a:endParaRPr lang="pl-PL" sz="2200" dirty="0"/>
          </a:p>
          <a:p>
            <a:pPr>
              <a:lnSpc>
                <a:spcPct val="100000"/>
              </a:lnSpc>
            </a:pPr>
            <a:r>
              <a:rPr lang="pl-PL" sz="2200" dirty="0"/>
              <a:t>Grupa aktywna (pełniąca rolę funkcji) ma za zadanie odpowiadać prawidłowo, zgodnie z podaną specyfikacją</a:t>
            </a:r>
          </a:p>
          <a:p>
            <a:pPr>
              <a:lnSpc>
                <a:spcPct val="100000"/>
              </a:lnSpc>
            </a:pPr>
            <a:r>
              <a:rPr lang="pl-PL" sz="2200" dirty="0"/>
              <a:t>Zakładamy, że dla niepoprawnych typów danych, grupa „pokazuje język”</a:t>
            </a:r>
          </a:p>
        </p:txBody>
      </p:sp>
    </p:spTree>
    <p:extLst>
      <p:ext uri="{BB962C8B-B14F-4D97-AF65-F5344CB8AC3E}">
        <p14:creationId xmlns:p14="http://schemas.microsoft.com/office/powerpoint/2010/main" val="39421445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73</Words>
  <Application>Microsoft Office PowerPoint</Application>
  <PresentationFormat>Panoramiczny</PresentationFormat>
  <Paragraphs>11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Ćwiczenie w grupach</vt:lpstr>
      <vt:lpstr>Opis ćwiczenia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dc:creator>Damian Kurpiewski</dc:creator>
  <cp:lastModifiedBy>Damian Kurpiewski</cp:lastModifiedBy>
  <cp:revision>9</cp:revision>
  <dcterms:created xsi:type="dcterms:W3CDTF">2017-12-20T09:06:53Z</dcterms:created>
  <dcterms:modified xsi:type="dcterms:W3CDTF">2021-02-21T18:33:56Z</dcterms:modified>
</cp:coreProperties>
</file>