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76" r:id="rId4"/>
    <p:sldId id="278" r:id="rId5"/>
    <p:sldId id="279" r:id="rId6"/>
    <p:sldId id="281" r:id="rId7"/>
    <p:sldId id="284" r:id="rId8"/>
    <p:sldId id="282" r:id="rId9"/>
    <p:sldId id="285" r:id="rId10"/>
    <p:sldId id="280" r:id="rId11"/>
    <p:sldId id="283" r:id="rId12"/>
    <p:sldId id="263" r:id="rId13"/>
    <p:sldId id="272" r:id="rId14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7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24AC4224-CBCC-4F20-9F83-D5DBF3D91B61}"/>
    <pc:docChg chg="modSld sldOrd">
      <pc:chgData name="Damian Kurpiewski" userId="a6c40eeacb61fb23" providerId="LiveId" clId="{24AC4224-CBCC-4F20-9F83-D5DBF3D91B61}" dt="2021-02-21T18:59:43.680" v="1"/>
      <pc:docMkLst>
        <pc:docMk/>
      </pc:docMkLst>
      <pc:sldChg chg="ord">
        <pc:chgData name="Damian Kurpiewski" userId="a6c40eeacb61fb23" providerId="LiveId" clId="{24AC4224-CBCC-4F20-9F83-D5DBF3D91B61}" dt="2021-02-21T18:59:43.680" v="1"/>
        <pc:sldMkLst>
          <pc:docMk/>
          <pc:sldMk cId="0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F46A265E-7C7D-0E4F-B2EA-9BAC3BA6190F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704B0BD-38DF-9245-B17F-4831EC63F393}" type="parTrans" cxnId="{C0D19EFA-3D16-394B-A802-8703DEE23536}">
      <dgm:prSet/>
      <dgm:spPr/>
    </dgm:pt>
    <dgm:pt modelId="{51F392FD-7806-C34A-8609-CB0F34474568}" type="sibTrans" cxnId="{C0D19EFA-3D16-394B-A802-8703DEE2353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E06A1110-479A-7F4C-B39D-4DAEABA963E7}" destId="{412A7F39-A00B-D044-AB39-A09D665D6A1C}" srcOrd="0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339FCBC8-65D4-4243-8177-15DCC29831D2}" type="presOf" srcId="{F46A265E-7C7D-0E4F-B2EA-9BAC3BA6190F}" destId="{2DAA50D5-FA14-BE45-86DA-B9A9730BC9F6}" srcOrd="0" destOrd="0" presId="urn:microsoft.com/office/officeart/2005/8/layout/vList2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C0D19EFA-3D16-394B-A802-8703DEE23536}" srcId="{564D7D85-61B0-AC47-BE50-D8FF1763EA3C}" destId="{F46A265E-7C7D-0E4F-B2EA-9BAC3BA6190F}" srcOrd="0" destOrd="0" parTransId="{3704B0BD-38DF-9245-B17F-4831EC63F393}" sibTransId="{51F392FD-7806-C34A-8609-CB0F34474568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1C043109-D60C-9B4A-A0EE-00676F23198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D5E55B14-431B-5547-9B0D-8FBD181BC9AD}" type="parTrans" cxnId="{B9F16FA6-97D9-4040-BA2E-0C40D400429F}">
      <dgm:prSet/>
      <dgm:spPr/>
    </dgm:pt>
    <dgm:pt modelId="{AC472BA9-31B3-E94E-9F16-53E496A72C14}" type="sibTrans" cxnId="{B9F16FA6-97D9-4040-BA2E-0C40D400429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D1E7E00-784E-E64C-8847-90D5D1ADAAB4}" type="presOf" srcId="{1C043109-D60C-9B4A-A0EE-00676F231987}" destId="{2DAA50D5-FA14-BE45-86DA-B9A9730BC9F6}" srcOrd="0" destOrd="0" presId="urn:microsoft.com/office/officeart/2005/8/layout/vList2"/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B9F16FA6-97D9-4040-BA2E-0C40D400429F}" srcId="{564D7D85-61B0-AC47-BE50-D8FF1763EA3C}" destId="{1C043109-D60C-9B4A-A0EE-00676F231987}" srcOrd="0" destOrd="0" parTransId="{D5E55B14-431B-5547-9B0D-8FBD181BC9AD}" sibTransId="{AC472BA9-31B3-E94E-9F16-53E496A72C14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E2ECB4D6-F90A-2740-9F3E-761711EB89EB}">
      <dgm:prSet phldrT="[Tekst]"/>
      <dgm:spPr/>
      <dgm:t>
        <a:bodyPr/>
        <a:lstStyle/>
        <a:p>
          <a:r>
            <a:rPr lang="pl-PL" strike="sngStrike" dirty="0"/>
            <a:t>Sprawdź pudełko (4)</a:t>
          </a:r>
        </a:p>
      </dgm:t>
    </dgm:pt>
    <dgm:pt modelId="{ACAA63FA-634E-5345-ACFE-44A89AADEEDC}" type="parTrans" cxnId="{63CE9CE4-5D1D-4248-9126-10E0173DE49E}">
      <dgm:prSet/>
      <dgm:spPr/>
    </dgm:pt>
    <dgm:pt modelId="{E71E2516-739B-6A43-BD76-CC124FE6CD07}" type="sibTrans" cxnId="{63CE9CE4-5D1D-4248-9126-10E0173DE49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184C4C6-0807-4143-A2BA-61AFC6744A22}" type="presOf" srcId="{E2ECB4D6-F90A-2740-9F3E-761711EB89EB}" destId="{2DAA50D5-FA14-BE45-86DA-B9A9730BC9F6}" srcOrd="0" destOrd="0" presId="urn:microsoft.com/office/officeart/2005/8/layout/vList2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63CE9CE4-5D1D-4248-9126-10E0173DE49E}" srcId="{564D7D85-61B0-AC47-BE50-D8FF1763EA3C}" destId="{E2ECB4D6-F90A-2740-9F3E-761711EB89EB}" srcOrd="0" destOrd="0" parTransId="{ACAA63FA-634E-5345-ACFE-44A89AADEEDC}" sibTransId="{E71E2516-739B-6A43-BD76-CC124FE6CD07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BCF53E9E-BC4C-5946-B87F-B9FED9EC6060}">
      <dgm:prSet phldrT="[Tekst]"/>
      <dgm:spPr/>
      <dgm:t>
        <a:bodyPr/>
        <a:lstStyle/>
        <a:p>
          <a:endParaRPr lang="pl-PL" dirty="0"/>
        </a:p>
      </dgm:t>
    </dgm:pt>
    <dgm:pt modelId="{58AAC8AF-F8B1-BE4A-8B74-B4DA86EC636F}" type="parTrans" cxnId="{CA810B44-A60B-ED41-A31F-DDD83ADB0260}">
      <dgm:prSet/>
      <dgm:spPr/>
    </dgm:pt>
    <dgm:pt modelId="{030E4BAF-A509-1E4E-8780-DCB98D295689}" type="sibTrans" cxnId="{CA810B44-A60B-ED41-A31F-DDD83ADB026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13E9C15-B325-EA40-9B38-B4D3CD9BA1A5}" type="presOf" srcId="{BCF53E9E-BC4C-5946-B87F-B9FED9EC6060}" destId="{2DAA50D5-FA14-BE45-86DA-B9A9730BC9F6}" srcOrd="0" destOrd="2" presId="urn:microsoft.com/office/officeart/2005/8/layout/vList2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CA810B44-A60B-ED41-A31F-DDD83ADB0260}" srcId="{564D7D85-61B0-AC47-BE50-D8FF1763EA3C}" destId="{BCF53E9E-BC4C-5946-B87F-B9FED9EC6060}" srcOrd="2" destOrd="0" parTransId="{58AAC8AF-F8B1-BE4A-8B74-B4DA86EC636F}" sibTransId="{030E4BAF-A509-1E4E-8780-DCB98D295689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strike="sngStrike" dirty="0"/>
            <a:t>Sprawdź pudełko (2)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EDDDD9D3-0430-284F-9F69-70EBFC925320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B188B585-48EB-3840-821A-B849253FF5B0}" type="parTrans" cxnId="{079013FF-BBA1-2B42-B72B-839CBEE48593}">
      <dgm:prSet/>
      <dgm:spPr/>
    </dgm:pt>
    <dgm:pt modelId="{5D571A6A-9DDB-2E4C-93FD-39703D2049DC}" type="sibTrans" cxnId="{079013FF-BBA1-2B42-B72B-839CBEE485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0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0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5FD8B6D-6D16-0C49-A6D2-6CC5352BB366}" type="presOf" srcId="{EDDDD9D3-0430-284F-9F69-70EBFC925320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079013FF-BBA1-2B42-B72B-839CBEE48593}" srcId="{564D7D85-61B0-AC47-BE50-D8FF1763EA3C}" destId="{EDDDD9D3-0430-284F-9F69-70EBFC925320}" srcOrd="1" destOrd="0" parTransId="{B188B585-48EB-3840-821A-B849253FF5B0}" sibTransId="{5D571A6A-9DDB-2E4C-93FD-39703D2049DC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EDDDD9D3-0430-284F-9F69-70EBFC925320}">
      <dgm:prSet phldrT="[Tekst]"/>
      <dgm:spPr/>
      <dgm:t>
        <a:bodyPr/>
        <a:lstStyle/>
        <a:p>
          <a:endParaRPr lang="pl-PL" dirty="0"/>
        </a:p>
      </dgm:t>
    </dgm:pt>
    <dgm:pt modelId="{B188B585-48EB-3840-821A-B849253FF5B0}" type="parTrans" cxnId="{079013FF-BBA1-2B42-B72B-839CBEE48593}">
      <dgm:prSet/>
      <dgm:spPr/>
    </dgm:pt>
    <dgm:pt modelId="{5D571A6A-9DDB-2E4C-93FD-39703D2049DC}" type="sibTrans" cxnId="{079013FF-BBA1-2B42-B72B-839CBEE485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0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0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5FD8B6D-6D16-0C49-A6D2-6CC5352BB366}" type="presOf" srcId="{EDDDD9D3-0430-284F-9F69-70EBFC925320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079013FF-BBA1-2B42-B72B-839CBEE48593}" srcId="{564D7D85-61B0-AC47-BE50-D8FF1763EA3C}" destId="{EDDDD9D3-0430-284F-9F69-70EBFC925320}" srcOrd="1" destOrd="0" parTransId="{B188B585-48EB-3840-821A-B849253FF5B0}" sibTransId="{5D571A6A-9DDB-2E4C-93FD-39703D2049DC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E485A7EF-F1CE-C640-8FD8-ABC3F9D007A0}">
      <dgm:prSet phldrT="[Tekst]"/>
      <dgm:spPr/>
      <dgm:t>
        <a:bodyPr/>
        <a:lstStyle/>
        <a:p>
          <a:endParaRPr lang="pl-PL" dirty="0"/>
        </a:p>
      </dgm:t>
    </dgm:pt>
    <dgm:pt modelId="{E93A93EB-7F5E-C84D-8B7B-4CCA9F21B5D4}" type="parTrans" cxnId="{A7DFD31D-9D41-AE4A-8811-E11699ED3AC7}">
      <dgm:prSet/>
      <dgm:spPr/>
      <dgm:t>
        <a:bodyPr/>
        <a:lstStyle/>
        <a:p>
          <a:endParaRPr lang="pl-PL"/>
        </a:p>
      </dgm:t>
    </dgm:pt>
    <dgm:pt modelId="{EB5EBF20-2260-AF47-8471-C3020F44065D}" type="sibTrans" cxnId="{A7DFD31D-9D41-AE4A-8811-E11699ED3AC7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A7DFD31D-9D41-AE4A-8811-E11699ED3AC7}" srcId="{564D7D85-61B0-AC47-BE50-D8FF1763EA3C}" destId="{E485A7EF-F1CE-C640-8FD8-ABC3F9D007A0}" srcOrd="2" destOrd="0" parTransId="{E93A93EB-7F5E-C84D-8B7B-4CCA9F21B5D4}" sibTransId="{EB5EBF20-2260-AF47-8471-C3020F44065D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3A59E6B2-5DBF-EA4E-8C21-046630026B28}" type="presOf" srcId="{E485A7EF-F1CE-C640-8FD8-ABC3F9D007A0}" destId="{2DAA50D5-FA14-BE45-86DA-B9A9730BC9F6}" srcOrd="0" destOrd="2" presId="urn:microsoft.com/office/officeart/2005/8/layout/vList2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strike="sngStrike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strike="sngStrike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EEF65F-AFFD-3544-9B49-8C15FC394B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7DF81D-E93E-324A-BB84-F58D17FAE2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71FB1A-D8BF-EF4A-9B68-481751F9C335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F16AE74C-D200-1B44-8471-D52EDD435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BE3BBE3-A1D9-754F-B4AF-E427ABE7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576E1E-5BD5-2A49-90D0-8CDBAC736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B854D0-85A6-D04E-97B5-B3CEECD64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16E957-09C7-9146-96B8-DD59445A8A50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A6C9D8-EBCB-A94A-8408-0D8B2D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30954-8496-E347-8797-B1D5CDAE1EDA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EB5B07-45E5-2649-A180-506C9615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597607-2B0B-3A4A-8873-A0343AD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33C8F-6E7D-9E42-9106-4494494BACC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86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F07F3-A135-9C4E-A080-0B20A1CE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3719-4850-1A45-8175-D55623DAB3E8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790EF7-4ACA-774A-9EA4-8D53AC68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767C14-39ED-404D-A037-4EE5AFE0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A1E-E59B-7248-9EE9-53C4EE57B81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39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B3A261-947D-0246-8EE8-429FD53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6E40-79AF-874E-AC79-332320C98B6E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66C717-0B73-CB4D-AE2A-ACA1D94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1289A4-418D-2440-93DA-C479A705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A1A8F-FBA9-C649-B0FC-F05F3F2460A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600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CF5D74-2C72-DE42-8FA1-BB5F931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B54B-4DFF-1147-8166-85521234A738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72DC9C-96EF-0D49-B697-EAAC078D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7E5029-79BA-2648-AE48-B456CC5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D412C-152C-5141-A861-2807D1385C1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169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575917-9F3A-CE4B-A19A-C5F16859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2440-6BA5-5F4D-BFAF-1DE8B6EE3710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EBB89-40F5-2B49-BF17-C6962C17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9CDC0B-309D-C844-A99E-8701CA1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5B8BC-E3A4-304D-B10D-B5A59082A97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513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4009038-8A32-D543-B726-0FE5296C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4F94-4785-794B-BFAB-FC34A6982B10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5F74EB6-A2B5-834B-919D-4084D22B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6EB7AB7-0071-1244-B961-860FF2A6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4C615-4428-DE4D-A3A4-409ED30225E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2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53BE10D3-401E-F444-9AF1-21E6C67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CCB16-4EA7-704C-9505-BE23B592C9DD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7C52FF9-A9EA-F74B-849A-229A475A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B552E7D7-7BA3-9E4B-B1AE-63177929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F4E6-1688-FB4B-9527-0872EC8BFD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23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BD829FB9-6B1E-884A-BCE6-B308E57F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8B51-E38E-0743-A4DA-E642342B3480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C2D2EF20-E09E-A74E-B9B9-243ACDB0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4E7233D-B89E-2443-89A3-988902E4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361F7-3488-904B-8593-2781368B5CC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62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88CE4DEE-1435-0F4B-8217-EF97FBF8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D72B-654F-FA44-9935-7277D85DB48D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B8095435-7CC3-604C-8F58-DA5474D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46ABE06B-DE6F-F246-BB1E-6548B795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3D10E-F5A1-2648-93C4-FFBBDD9B1FA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07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752F69B-B37B-4F4B-A353-438FC3B2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4EED-8384-4F41-BD05-AC2F505D031B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D5DFC1E-EBAC-2E4F-B1B6-424D9FE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96AF9BA-8D72-2249-B444-46A3015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BCA1D-EFBA-014B-9F84-B8F491CB68C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737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51BAA2DF-DF59-D74F-8573-A0C3DD0E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A89A-D301-014A-A8FC-CCC800F7F768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2652842-B3F2-9441-8A3A-69E1C8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880277E-62A2-5A47-B994-170B129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481D3-FAE9-CF4F-AED3-7962793264C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714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11CADFB0-94D6-6D44-BEBF-C2837811B4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A0F6EF7-34FC-994E-97E4-5E1096D7F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C5A3E6-8F7D-F04D-8DE9-6733013CC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D95F9-4ECA-A342-8234-D499C7DB20CD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51A059-D7A8-6446-BBA6-F116CFCA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DEDFCC-1C10-DE46-B70C-6A0B4FE6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35EF95-F98B-2542-B9F3-8D0374DC4B8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do ćwiczenia praktycznego</a:t>
            </a:r>
          </a:p>
        </p:txBody>
      </p:sp>
    </p:spTree>
    <p:extLst>
      <p:ext uri="{BB962C8B-B14F-4D97-AF65-F5344CB8AC3E}">
        <p14:creationId xmlns:p14="http://schemas.microsoft.com/office/powerpoint/2010/main" val="304473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099705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5" name="Grupa 29">
              <a:extLst>
                <a:ext uri="{FF2B5EF4-FFF2-40B4-BE49-F238E27FC236}">
                  <a16:creationId xmlns:a16="http://schemas.microsoft.com/office/drawing/2014/main" id="{ED9D27BD-E0DC-A444-BA3F-0499053A1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32" name="Elipsa 30">
                <a:extLst>
                  <a:ext uri="{FF2B5EF4-FFF2-40B4-BE49-F238E27FC236}">
                    <a16:creationId xmlns:a16="http://schemas.microsoft.com/office/drawing/2014/main" id="{4CADFDFC-CDE7-4843-8F03-5B24568965D4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3" name="pole tekstowe 31">
                <a:extLst>
                  <a:ext uri="{FF2B5EF4-FFF2-40B4-BE49-F238E27FC236}">
                    <a16:creationId xmlns:a16="http://schemas.microsoft.com/office/drawing/2014/main" id="{DDB037E7-8CF7-4249-B210-89FF99C87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</p:spTree>
    <p:extLst>
      <p:ext uri="{BB962C8B-B14F-4D97-AF65-F5344CB8AC3E}">
        <p14:creationId xmlns:p14="http://schemas.microsoft.com/office/powerpoint/2010/main" val="176306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03302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FC0352D2-B8D6-7743-A01D-3B6A5745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44BF513-981D-0343-949E-608D24349BA3}"/>
              </a:ext>
            </a:extLst>
          </p:cNvPr>
          <p:cNvSpPr txBox="1"/>
          <p:nvPr/>
        </p:nvSpPr>
        <p:spPr>
          <a:xfrm>
            <a:off x="676345" y="5938161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253523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upa 90">
            <a:extLst>
              <a:ext uri="{FF2B5EF4-FFF2-40B4-BE49-F238E27FC236}">
                <a16:creationId xmlns:a16="http://schemas.microsoft.com/office/drawing/2014/main" id="{C690073D-BC98-0546-9FA2-11EF12FE2482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809625"/>
            <a:ext cx="4259262" cy="5078413"/>
            <a:chOff x="7210062" y="1058229"/>
            <a:chExt cx="4259263" cy="5078313"/>
          </a:xfrm>
        </p:grpSpPr>
        <p:sp>
          <p:nvSpPr>
            <p:cNvPr id="2" name="pole tekstowe 39">
              <a:extLst>
                <a:ext uri="{FF2B5EF4-FFF2-40B4-BE49-F238E27FC236}">
                  <a16:creationId xmlns:a16="http://schemas.microsoft.com/office/drawing/2014/main" id="{09BBC651-1B52-9B47-9A03-F9FCFB5D5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59" name="Łącznik prosty 58">
              <a:extLst>
                <a:ext uri="{FF2B5EF4-FFF2-40B4-BE49-F238E27FC236}">
                  <a16:creationId xmlns:a16="http://schemas.microsoft.com/office/drawing/2014/main" id="{2EF7DDEF-ED66-D840-9329-738F65DE7F29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2DA0F770-62B6-6541-9504-FEA3BD64593A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62358115-48A6-2140-AE9E-1DA3779E164B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>
              <a:extLst>
                <a:ext uri="{FF2B5EF4-FFF2-40B4-BE49-F238E27FC236}">
                  <a16:creationId xmlns:a16="http://schemas.microsoft.com/office/drawing/2014/main" id="{AF7F830D-4C42-C14F-B0A0-1636E750A2F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66">
              <a:extLst>
                <a:ext uri="{FF2B5EF4-FFF2-40B4-BE49-F238E27FC236}">
                  <a16:creationId xmlns:a16="http://schemas.microsoft.com/office/drawing/2014/main" id="{E0A4F794-CF59-5941-827F-D84EE1A06670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Łącznik prosty 69">
              <a:extLst>
                <a:ext uri="{FF2B5EF4-FFF2-40B4-BE49-F238E27FC236}">
                  <a16:creationId xmlns:a16="http://schemas.microsoft.com/office/drawing/2014/main" id="{70362D7B-D6EA-DF42-B399-2641C9BCD590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3AF31980-5422-5644-8DD8-E8C7CDF48953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372A724F-B2D1-584E-9CB9-E3FC00B62F18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55623970-2AA8-D340-9D13-13BEDED53045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A1EC07A6-6B55-C142-A53E-D080D7A6A0F3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A4611C0D-191E-944E-8734-F0E39215E18C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E568E4EE-76DB-584F-A59D-2178FAD1EA36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3580C7B2-C7A1-0D4A-8CD4-2670D7ACCC1B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id="{21DE8634-5F47-F04B-B63A-012D8B08F9E8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Łącznik prosty 89">
              <a:extLst>
                <a:ext uri="{FF2B5EF4-FFF2-40B4-BE49-F238E27FC236}">
                  <a16:creationId xmlns:a16="http://schemas.microsoft.com/office/drawing/2014/main" id="{D701DA4B-EA1C-2E4C-B5FF-2B0DBD198420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a 38">
            <a:extLst>
              <a:ext uri="{FF2B5EF4-FFF2-40B4-BE49-F238E27FC236}">
                <a16:creationId xmlns:a16="http://schemas.microsoft.com/office/drawing/2014/main" id="{D97EC39A-B875-E14F-845A-AB784E0FF9AC}"/>
              </a:ext>
            </a:extLst>
          </p:cNvPr>
          <p:cNvGrpSpPr>
            <a:grpSpLocks/>
          </p:cNvGrpSpPr>
          <p:nvPr/>
        </p:nvGrpSpPr>
        <p:grpSpPr bwMode="auto">
          <a:xfrm>
            <a:off x="1084262" y="1781175"/>
            <a:ext cx="4402138" cy="3489325"/>
            <a:chOff x="3487784" y="1711236"/>
            <a:chExt cx="4402182" cy="3487782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D1D35DA1-0801-8E4F-AD59-C23A1898C024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514EC6A-ECAA-254C-A5C0-F247C9AB9E5A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D3E33602-8C81-D941-B7EC-0924306CE27D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BB330C6B-2044-BF4A-8252-B823EB3D8431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8376853C-F25A-804B-8B64-8490E8C68C92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DB3ACF89-1D10-7141-88B2-4DD810406B21}"/>
                </a:ext>
              </a:extLst>
            </p:cNvPr>
            <p:cNvSpPr/>
            <p:nvPr/>
          </p:nvSpPr>
          <p:spPr>
            <a:xfrm>
              <a:off x="6583440" y="4035895"/>
              <a:ext cx="622306" cy="426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23801214-E950-D047-B9FE-B8329C99D847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57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A906D99-FB8E-C441-8823-01E7F3A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upa 19">
              <a:extLst>
                <a:ext uri="{FF2B5EF4-FFF2-40B4-BE49-F238E27FC236}">
                  <a16:creationId xmlns:a16="http://schemas.microsoft.com/office/drawing/2014/main" id="{25DA523F-4ABA-4E43-801A-5A237E878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92" name="Elipsa 17">
                <a:extLst>
                  <a:ext uri="{FF2B5EF4-FFF2-40B4-BE49-F238E27FC236}">
                    <a16:creationId xmlns:a16="http://schemas.microsoft.com/office/drawing/2014/main" id="{DBF36E5E-14B9-784C-B27C-CC57AE6489E0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3" name="pole tekstowe 18">
                <a:extLst>
                  <a:ext uri="{FF2B5EF4-FFF2-40B4-BE49-F238E27FC236}">
                    <a16:creationId xmlns:a16="http://schemas.microsoft.com/office/drawing/2014/main" id="{BAFC4CBF-1300-EB4D-91FE-E0BFEAF4C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0" name="Grupa 20">
              <a:extLst>
                <a:ext uri="{FF2B5EF4-FFF2-40B4-BE49-F238E27FC236}">
                  <a16:creationId xmlns:a16="http://schemas.microsoft.com/office/drawing/2014/main" id="{040522B0-0003-7F45-AC62-0D40A42CB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89" name="Elipsa 21">
                <a:extLst>
                  <a:ext uri="{FF2B5EF4-FFF2-40B4-BE49-F238E27FC236}">
                    <a16:creationId xmlns:a16="http://schemas.microsoft.com/office/drawing/2014/main" id="{455BD9FE-E36E-EA41-8866-40B674BE0223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1" name="pole tekstowe 22">
                <a:extLst>
                  <a:ext uri="{FF2B5EF4-FFF2-40B4-BE49-F238E27FC236}">
                    <a16:creationId xmlns:a16="http://schemas.microsoft.com/office/drawing/2014/main" id="{DEDDF39D-3A40-4741-A959-0C5EE187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2" name="Grupa 23">
              <a:extLst>
                <a:ext uri="{FF2B5EF4-FFF2-40B4-BE49-F238E27FC236}">
                  <a16:creationId xmlns:a16="http://schemas.microsoft.com/office/drawing/2014/main" id="{267E1FE7-3E53-C343-82D4-3FD2CE915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85" name="Elipsa 24">
                <a:extLst>
                  <a:ext uri="{FF2B5EF4-FFF2-40B4-BE49-F238E27FC236}">
                    <a16:creationId xmlns:a16="http://schemas.microsoft.com/office/drawing/2014/main" id="{3C83DC7A-D01E-EF4C-81E5-472F66BDB517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7" name="pole tekstowe 25">
                <a:extLst>
                  <a:ext uri="{FF2B5EF4-FFF2-40B4-BE49-F238E27FC236}">
                    <a16:creationId xmlns:a16="http://schemas.microsoft.com/office/drawing/2014/main" id="{8A1FD95E-6564-B647-9AD0-411EE7753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4" name="Grupa 26">
              <a:extLst>
                <a:ext uri="{FF2B5EF4-FFF2-40B4-BE49-F238E27FC236}">
                  <a16:creationId xmlns:a16="http://schemas.microsoft.com/office/drawing/2014/main" id="{35AD2E84-C930-ED48-9CC6-8CDCD4F30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81" name="Elipsa 27">
                <a:extLst>
                  <a:ext uri="{FF2B5EF4-FFF2-40B4-BE49-F238E27FC236}">
                    <a16:creationId xmlns:a16="http://schemas.microsoft.com/office/drawing/2014/main" id="{36B39E3A-4F90-FF42-8101-D312332C8AEF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3" name="pole tekstowe 28">
                <a:extLst>
                  <a:ext uri="{FF2B5EF4-FFF2-40B4-BE49-F238E27FC236}">
                    <a16:creationId xmlns:a16="http://schemas.microsoft.com/office/drawing/2014/main" id="{96D170D2-2582-E04F-8F04-E08285DFA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6" name="Grupa 29">
              <a:extLst>
                <a:ext uri="{FF2B5EF4-FFF2-40B4-BE49-F238E27FC236}">
                  <a16:creationId xmlns:a16="http://schemas.microsoft.com/office/drawing/2014/main" id="{27E8D7CB-D847-6E4E-B3CD-F9D313588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77" name="Elipsa 30">
                <a:extLst>
                  <a:ext uri="{FF2B5EF4-FFF2-40B4-BE49-F238E27FC236}">
                    <a16:creationId xmlns:a16="http://schemas.microsoft.com/office/drawing/2014/main" id="{EA6F20CC-5AE6-1442-9BBD-59DCF29ABAC8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9" name="pole tekstowe 31">
                <a:extLst>
                  <a:ext uri="{FF2B5EF4-FFF2-40B4-BE49-F238E27FC236}">
                    <a16:creationId xmlns:a16="http://schemas.microsoft.com/office/drawing/2014/main" id="{9991CD91-AD19-AF4C-A11A-2E9F15A95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" name="Grupa 32">
              <a:extLst>
                <a:ext uri="{FF2B5EF4-FFF2-40B4-BE49-F238E27FC236}">
                  <a16:creationId xmlns:a16="http://schemas.microsoft.com/office/drawing/2014/main" id="{8309AD52-7E08-0849-B30F-488B7CF5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75" name="Elipsa 33">
                <a:extLst>
                  <a:ext uri="{FF2B5EF4-FFF2-40B4-BE49-F238E27FC236}">
                    <a16:creationId xmlns:a16="http://schemas.microsoft.com/office/drawing/2014/main" id="{64D12277-2AD1-A046-B7AF-7A1F27196086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6" name="pole tekstowe 34">
                <a:extLst>
                  <a:ext uri="{FF2B5EF4-FFF2-40B4-BE49-F238E27FC236}">
                    <a16:creationId xmlns:a16="http://schemas.microsoft.com/office/drawing/2014/main" id="{6F7B9677-B298-BE45-A0F6-612586F8E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9" name="Grupa 35">
              <a:extLst>
                <a:ext uri="{FF2B5EF4-FFF2-40B4-BE49-F238E27FC236}">
                  <a16:creationId xmlns:a16="http://schemas.microsoft.com/office/drawing/2014/main" id="{0B0B7A1A-9D6C-C14E-90D5-171F2F5FF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0776" y="4077202"/>
              <a:ext cx="339728" cy="369332"/>
              <a:chOff x="8935520" y="950256"/>
              <a:chExt cx="522658" cy="604360"/>
            </a:xfrm>
          </p:grpSpPr>
          <p:sp>
            <p:nvSpPr>
              <p:cNvPr id="71" name="Elipsa 36">
                <a:extLst>
                  <a:ext uri="{FF2B5EF4-FFF2-40B4-BE49-F238E27FC236}">
                    <a16:creationId xmlns:a16="http://schemas.microsoft.com/office/drawing/2014/main" id="{AAEFDBBB-1D2E-3B47-A286-55A55268B385}"/>
                  </a:ext>
                </a:extLst>
              </p:cNvPr>
              <p:cNvSpPr/>
              <p:nvPr/>
            </p:nvSpPr>
            <p:spPr>
              <a:xfrm>
                <a:off x="8935520" y="986525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3" name="pole tekstowe 37">
                <a:extLst>
                  <a:ext uri="{FF2B5EF4-FFF2-40B4-BE49-F238E27FC236}">
                    <a16:creationId xmlns:a16="http://schemas.microsoft.com/office/drawing/2014/main" id="{9B983C9B-C1AC-5541-9E6D-B5514D0C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5407" y="950256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a 90">
            <a:extLst>
              <a:ext uri="{FF2B5EF4-FFF2-40B4-BE49-F238E27FC236}">
                <a16:creationId xmlns:a16="http://schemas.microsoft.com/office/drawing/2014/main" id="{990377ED-9B5B-4B48-89E8-CB47BE19BB31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1006475"/>
            <a:ext cx="4259262" cy="5078413"/>
            <a:chOff x="7210062" y="1058229"/>
            <a:chExt cx="4259263" cy="5078313"/>
          </a:xfrm>
        </p:grpSpPr>
        <p:sp>
          <p:nvSpPr>
            <p:cNvPr id="3" name="pole tekstowe 39">
              <a:extLst>
                <a:ext uri="{FF2B5EF4-FFF2-40B4-BE49-F238E27FC236}">
                  <a16:creationId xmlns:a16="http://schemas.microsoft.com/office/drawing/2014/main" id="{250C06AC-ADBD-6B4F-8899-241DC688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4" name="Łącznik prosty 3">
              <a:extLst>
                <a:ext uri="{FF2B5EF4-FFF2-40B4-BE49-F238E27FC236}">
                  <a16:creationId xmlns:a16="http://schemas.microsoft.com/office/drawing/2014/main" id="{20915A08-F59C-6740-B6F2-16C77D4F5500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4">
              <a:extLst>
                <a:ext uri="{FF2B5EF4-FFF2-40B4-BE49-F238E27FC236}">
                  <a16:creationId xmlns:a16="http://schemas.microsoft.com/office/drawing/2014/main" id="{5C3180F0-2A21-254E-970A-56D6DBCB385C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1B8522B8-BE66-604C-B450-01116FBB5143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542CF6B7-C61E-1546-AF94-00EEAA68318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2F48A28-8B2B-4F43-BF11-62608BEDA77B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02093E3-1936-4547-9EF9-67F4B3038D27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9AF4F8BB-7675-FB4C-B0FF-27C2A4FD4DBA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E3B11437-642C-6E4A-AC56-066F42CF2300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74C3AB69-7A63-3A4B-B4AF-E75D5EC61533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4CF868D9-51A2-F443-8B09-D73DA9BC978D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3797E5C9-781C-014E-B69F-626B5AF95A32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AF4D3634-E465-E746-BB49-9694A86037C7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F869C395-B339-DA4B-8380-C4B7EA31B32A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6064DF-73E0-894F-B50D-310FEE1455A0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9B367698-1AEB-7647-AA39-46D949CD3437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36512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1" name="Grupa 19">
              <a:extLst>
                <a:ext uri="{FF2B5EF4-FFF2-40B4-BE49-F238E27FC236}">
                  <a16:creationId xmlns:a16="http://schemas.microsoft.com/office/drawing/2014/main" id="{66D0C539-20FB-FF45-A455-8172F9C30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40" name="Elipsa 17">
                <a:extLst>
                  <a:ext uri="{FF2B5EF4-FFF2-40B4-BE49-F238E27FC236}">
                    <a16:creationId xmlns:a16="http://schemas.microsoft.com/office/drawing/2014/main" id="{B4AD1C4F-4F91-BD4D-BAF0-66108A58FFAF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1" name="pole tekstowe 18">
                <a:extLst>
                  <a:ext uri="{FF2B5EF4-FFF2-40B4-BE49-F238E27FC236}">
                    <a16:creationId xmlns:a16="http://schemas.microsoft.com/office/drawing/2014/main" id="{F098BEE2-3878-E540-8EE3-24612A2D1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</p:spTree>
    <p:extLst>
      <p:ext uri="{BB962C8B-B14F-4D97-AF65-F5344CB8AC3E}">
        <p14:creationId xmlns:p14="http://schemas.microsoft.com/office/powerpoint/2010/main" val="2367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059643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2" name="Grupa 20">
              <a:extLst>
                <a:ext uri="{FF2B5EF4-FFF2-40B4-BE49-F238E27FC236}">
                  <a16:creationId xmlns:a16="http://schemas.microsoft.com/office/drawing/2014/main" id="{65825521-CFDB-4D44-8E08-65A701DAA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38" name="Elipsa 21">
                <a:extLst>
                  <a:ext uri="{FF2B5EF4-FFF2-40B4-BE49-F238E27FC236}">
                    <a16:creationId xmlns:a16="http://schemas.microsoft.com/office/drawing/2014/main" id="{9524AEF5-64CB-FA4E-9ED5-81F105FF160F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9" name="pole tekstowe 22">
                <a:extLst>
                  <a:ext uri="{FF2B5EF4-FFF2-40B4-BE49-F238E27FC236}">
                    <a16:creationId xmlns:a16="http://schemas.microsoft.com/office/drawing/2014/main" id="{BF2694CA-56A1-9A4F-9E36-7B51EF67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</p:spTree>
    <p:extLst>
      <p:ext uri="{BB962C8B-B14F-4D97-AF65-F5344CB8AC3E}">
        <p14:creationId xmlns:p14="http://schemas.microsoft.com/office/powerpoint/2010/main" val="36446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89146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4" name="Grupa 26">
              <a:extLst>
                <a:ext uri="{FF2B5EF4-FFF2-40B4-BE49-F238E27FC236}">
                  <a16:creationId xmlns:a16="http://schemas.microsoft.com/office/drawing/2014/main" id="{7FEF2D4D-8E0D-3D49-8296-387B0481B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34" name="Elipsa 27">
                <a:extLst>
                  <a:ext uri="{FF2B5EF4-FFF2-40B4-BE49-F238E27FC236}">
                    <a16:creationId xmlns:a16="http://schemas.microsoft.com/office/drawing/2014/main" id="{C14125DD-8426-A141-984F-3FA8F595383B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5" name="pole tekstowe 28">
                <a:extLst>
                  <a:ext uri="{FF2B5EF4-FFF2-40B4-BE49-F238E27FC236}">
                    <a16:creationId xmlns:a16="http://schemas.microsoft.com/office/drawing/2014/main" id="{962D880C-0A0E-114A-891B-748347E6C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</p:spTree>
    <p:extLst>
      <p:ext uri="{BB962C8B-B14F-4D97-AF65-F5344CB8AC3E}">
        <p14:creationId xmlns:p14="http://schemas.microsoft.com/office/powerpoint/2010/main" val="387096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0376131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</p:spTree>
    <p:extLst>
      <p:ext uri="{BB962C8B-B14F-4D97-AF65-F5344CB8AC3E}">
        <p14:creationId xmlns:p14="http://schemas.microsoft.com/office/powerpoint/2010/main" val="13650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348862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</p:spTree>
    <p:extLst>
      <p:ext uri="{BB962C8B-B14F-4D97-AF65-F5344CB8AC3E}">
        <p14:creationId xmlns:p14="http://schemas.microsoft.com/office/powerpoint/2010/main" val="33331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147864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</p:spTree>
    <p:extLst>
      <p:ext uri="{BB962C8B-B14F-4D97-AF65-F5344CB8AC3E}">
        <p14:creationId xmlns:p14="http://schemas.microsoft.com/office/powerpoint/2010/main" val="342468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761172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</p:spTree>
    <p:extLst>
      <p:ext uri="{BB962C8B-B14F-4D97-AF65-F5344CB8AC3E}">
        <p14:creationId xmlns:p14="http://schemas.microsoft.com/office/powerpoint/2010/main" val="128779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</p:spTree>
    <p:extLst>
      <p:ext uri="{BB962C8B-B14F-4D97-AF65-F5344CB8AC3E}">
        <p14:creationId xmlns:p14="http://schemas.microsoft.com/office/powerpoint/2010/main" val="365639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567</Words>
  <Application>Microsoft Office PowerPoint</Application>
  <PresentationFormat>Panoramiczny</PresentationFormat>
  <Paragraphs>145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14</cp:revision>
  <dcterms:created xsi:type="dcterms:W3CDTF">2012-08-15T16:54:36Z</dcterms:created>
  <dcterms:modified xsi:type="dcterms:W3CDTF">2021-02-21T18:59:49Z</dcterms:modified>
</cp:coreProperties>
</file>