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57" r:id="rId4"/>
    <p:sldId id="286" r:id="rId5"/>
    <p:sldId id="298" r:id="rId6"/>
    <p:sldId id="287" r:id="rId7"/>
    <p:sldId id="299" r:id="rId8"/>
    <p:sldId id="288" r:id="rId9"/>
    <p:sldId id="300" r:id="rId10"/>
    <p:sldId id="289" r:id="rId11"/>
    <p:sldId id="301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2" r:id="rId20"/>
    <p:sldId id="304" r:id="rId21"/>
    <p:sldId id="297" r:id="rId22"/>
    <p:sldId id="303" r:id="rId23"/>
    <p:sldId id="267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61E7B-2169-4FBB-A2EC-D74FD9C88409}" v="4" dt="2021-02-21T18:19:08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2416"/>
  </p:normalViewPr>
  <p:slideViewPr>
    <p:cSldViewPr snapToGrid="0" snapToObjects="1">
      <p:cViewPr varScale="1">
        <p:scale>
          <a:sx n="163" d="100"/>
          <a:sy n="163" d="100"/>
        </p:scale>
        <p:origin x="1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39761E7B-2169-4FBB-A2EC-D74FD9C88409}"/>
    <pc:docChg chg="undo custSel modSld">
      <pc:chgData name="Damian Kurpiewski" userId="a6c40eeacb61fb23" providerId="LiveId" clId="{39761E7B-2169-4FBB-A2EC-D74FD9C88409}" dt="2021-02-21T18:20:08.199" v="51" actId="26606"/>
      <pc:docMkLst>
        <pc:docMk/>
      </pc:docMkLst>
      <pc:sldChg chg="addSp modSp mod setBg">
        <pc:chgData name="Damian Kurpiewski" userId="a6c40eeacb61fb23" providerId="LiveId" clId="{39761E7B-2169-4FBB-A2EC-D74FD9C88409}" dt="2021-02-21T18:13:34.789" v="0" actId="26606"/>
        <pc:sldMkLst>
          <pc:docMk/>
          <pc:sldMk cId="3919255224" sldId="256"/>
        </pc:sldMkLst>
        <pc:spChg chg="mod">
          <ac:chgData name="Damian Kurpiewski" userId="a6c40eeacb61fb23" providerId="LiveId" clId="{39761E7B-2169-4FBB-A2EC-D74FD9C88409}" dt="2021-02-21T18:13:34.789" v="0" actId="26606"/>
          <ac:spMkLst>
            <pc:docMk/>
            <pc:sldMk cId="3919255224" sldId="256"/>
            <ac:spMk id="2" creationId="{25153974-9054-454F-83CC-29958D08E381}"/>
          </ac:spMkLst>
        </pc:spChg>
        <pc:spChg chg="mod">
          <ac:chgData name="Damian Kurpiewski" userId="a6c40eeacb61fb23" providerId="LiveId" clId="{39761E7B-2169-4FBB-A2EC-D74FD9C88409}" dt="2021-02-21T18:13:34.789" v="0" actId="26606"/>
          <ac:spMkLst>
            <pc:docMk/>
            <pc:sldMk cId="3919255224" sldId="256"/>
            <ac:spMk id="3" creationId="{F0D46D51-63E1-0B4A-9B30-D3F11DF51A9E}"/>
          </ac:spMkLst>
        </pc:spChg>
        <pc:spChg chg="add">
          <ac:chgData name="Damian Kurpiewski" userId="a6c40eeacb61fb23" providerId="LiveId" clId="{39761E7B-2169-4FBB-A2EC-D74FD9C88409}" dt="2021-02-21T18:13:34.789" v="0" actId="26606"/>
          <ac:spMkLst>
            <pc:docMk/>
            <pc:sldMk cId="3919255224" sldId="256"/>
            <ac:spMk id="8" creationId="{D278ADA9-6383-4BDD-80D2-8899A402687B}"/>
          </ac:spMkLst>
        </pc:spChg>
        <pc:spChg chg="add">
          <ac:chgData name="Damian Kurpiewski" userId="a6c40eeacb61fb23" providerId="LiveId" clId="{39761E7B-2169-4FBB-A2EC-D74FD9C88409}" dt="2021-02-21T18:13:34.789" v="0" actId="26606"/>
          <ac:spMkLst>
            <pc:docMk/>
            <pc:sldMk cId="3919255224" sldId="256"/>
            <ac:spMk id="10" creationId="{484B7147-B0F6-40ED-B5A2-FF72BC8198B6}"/>
          </ac:spMkLst>
        </pc:spChg>
        <pc:spChg chg="add">
          <ac:chgData name="Damian Kurpiewski" userId="a6c40eeacb61fb23" providerId="LiveId" clId="{39761E7B-2169-4FBB-A2EC-D74FD9C88409}" dt="2021-02-21T18:13:34.789" v="0" actId="26606"/>
          <ac:spMkLst>
            <pc:docMk/>
            <pc:sldMk cId="3919255224" sldId="256"/>
            <ac:spMk id="12" creationId="{B36D2DE0-0628-4A9A-A59D-7BA8B5EB3022}"/>
          </ac:spMkLst>
        </pc:spChg>
        <pc:spChg chg="add">
          <ac:chgData name="Damian Kurpiewski" userId="a6c40eeacb61fb23" providerId="LiveId" clId="{39761E7B-2169-4FBB-A2EC-D74FD9C88409}" dt="2021-02-21T18:13:34.789" v="0" actId="26606"/>
          <ac:spMkLst>
            <pc:docMk/>
            <pc:sldMk cId="3919255224" sldId="256"/>
            <ac:spMk id="14" creationId="{48E405C9-94BE-41DA-928C-DEC9A8550E9F}"/>
          </ac:spMkLst>
        </pc:spChg>
        <pc:spChg chg="add">
          <ac:chgData name="Damian Kurpiewski" userId="a6c40eeacb61fb23" providerId="LiveId" clId="{39761E7B-2169-4FBB-A2EC-D74FD9C88409}" dt="2021-02-21T18:13:34.789" v="0" actId="26606"/>
          <ac:spMkLst>
            <pc:docMk/>
            <pc:sldMk cId="3919255224" sldId="256"/>
            <ac:spMk id="16" creationId="{D2091A72-D5BB-42AC-8FD3-F7747D90861E}"/>
          </ac:spMkLst>
        </pc:spChg>
        <pc:spChg chg="add">
          <ac:chgData name="Damian Kurpiewski" userId="a6c40eeacb61fb23" providerId="LiveId" clId="{39761E7B-2169-4FBB-A2EC-D74FD9C88409}" dt="2021-02-21T18:13:34.789" v="0" actId="26606"/>
          <ac:spMkLst>
            <pc:docMk/>
            <pc:sldMk cId="3919255224" sldId="256"/>
            <ac:spMk id="18" creationId="{6ED12BFC-A737-46AF-8411-481112D54B0C}"/>
          </ac:spMkLst>
        </pc:spChg>
      </pc:sldChg>
      <pc:sldChg chg="addSp modSp mod setBg">
        <pc:chgData name="Damian Kurpiewski" userId="a6c40eeacb61fb23" providerId="LiveId" clId="{39761E7B-2169-4FBB-A2EC-D74FD9C88409}" dt="2021-02-21T18:14:00.553" v="2" actId="26606"/>
        <pc:sldMkLst>
          <pc:docMk/>
          <pc:sldMk cId="830887477" sldId="257"/>
        </pc:sldMkLst>
        <pc:spChg chg="mod">
          <ac:chgData name="Damian Kurpiewski" userId="a6c40eeacb61fb23" providerId="LiveId" clId="{39761E7B-2169-4FBB-A2EC-D74FD9C88409}" dt="2021-02-21T18:14:00.553" v="2" actId="26606"/>
          <ac:spMkLst>
            <pc:docMk/>
            <pc:sldMk cId="830887477" sldId="257"/>
            <ac:spMk id="2" creationId="{81505916-69B9-0141-9ED1-B43C105C42D5}"/>
          </ac:spMkLst>
        </pc:spChg>
        <pc:spChg chg="mod">
          <ac:chgData name="Damian Kurpiewski" userId="a6c40eeacb61fb23" providerId="LiveId" clId="{39761E7B-2169-4FBB-A2EC-D74FD9C88409}" dt="2021-02-21T18:14:00.553" v="2" actId="26606"/>
          <ac:spMkLst>
            <pc:docMk/>
            <pc:sldMk cId="830887477" sldId="257"/>
            <ac:spMk id="3" creationId="{B0458C3B-F7DF-4748-A6C3-2125CBE5CFCD}"/>
          </ac:spMkLst>
        </pc:spChg>
        <pc:spChg chg="add">
          <ac:chgData name="Damian Kurpiewski" userId="a6c40eeacb61fb23" providerId="LiveId" clId="{39761E7B-2169-4FBB-A2EC-D74FD9C88409}" dt="2021-02-21T18:14:00.553" v="2" actId="26606"/>
          <ac:spMkLst>
            <pc:docMk/>
            <pc:sldMk cId="830887477" sldId="257"/>
            <ac:spMk id="8" creationId="{907EF6B7-1338-4443-8C46-6A318D952DFD}"/>
          </ac:spMkLst>
        </pc:spChg>
        <pc:spChg chg="add">
          <ac:chgData name="Damian Kurpiewski" userId="a6c40eeacb61fb23" providerId="LiveId" clId="{39761E7B-2169-4FBB-A2EC-D74FD9C88409}" dt="2021-02-21T18:14:00.553" v="2" actId="26606"/>
          <ac:spMkLst>
            <pc:docMk/>
            <pc:sldMk cId="830887477" sldId="257"/>
            <ac:spMk id="10" creationId="{DAAE4CDD-124C-4DCF-9584-B6033B545DD5}"/>
          </ac:spMkLst>
        </pc:spChg>
        <pc:spChg chg="add">
          <ac:chgData name="Damian Kurpiewski" userId="a6c40eeacb61fb23" providerId="LiveId" clId="{39761E7B-2169-4FBB-A2EC-D74FD9C88409}" dt="2021-02-21T18:14:00.553" v="2" actId="26606"/>
          <ac:spMkLst>
            <pc:docMk/>
            <pc:sldMk cId="830887477" sldId="257"/>
            <ac:spMk id="12" creationId="{081E4A58-353D-44AE-B2FC-2A74E2E400F7}"/>
          </ac:spMkLst>
        </pc:spChg>
      </pc:sldChg>
      <pc:sldChg chg="addSp modSp mod setBg">
        <pc:chgData name="Damian Kurpiewski" userId="a6c40eeacb61fb23" providerId="LiveId" clId="{39761E7B-2169-4FBB-A2EC-D74FD9C88409}" dt="2021-02-21T18:13:44.165" v="1" actId="26606"/>
        <pc:sldMkLst>
          <pc:docMk/>
          <pc:sldMk cId="1720632400" sldId="285"/>
        </pc:sldMkLst>
        <pc:spChg chg="mo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2" creationId="{CBEB53B7-A295-F24C-9475-4F91686FD191}"/>
          </ac:spMkLst>
        </pc:spChg>
        <pc:spChg chg="mo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3" creationId="{FD046453-745D-8F41-BC5C-6CC3E8505FAD}"/>
          </ac:spMkLst>
        </pc:spChg>
        <pc:spChg chg="ad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8" creationId="{46F1F2C8-798B-4CCE-A851-94AFAF350BED}"/>
          </ac:spMkLst>
        </pc:spChg>
        <pc:spChg chg="ad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10" creationId="{755E9CD0-04B0-4A3C-B291-AD913379C713}"/>
          </ac:spMkLst>
        </pc:spChg>
        <pc:spChg chg="ad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12" creationId="{1DD8BF3B-6066-418C-8D1A-75C5E396FC04}"/>
          </ac:spMkLst>
        </pc:spChg>
        <pc:spChg chg="ad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14" creationId="{80BC66F9-7A74-4286-AD22-1174052CC22C}"/>
          </ac:spMkLst>
        </pc:spChg>
        <pc:spChg chg="ad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16" creationId="{D8142CC3-2B5C-48E6-9DF0-6C8ACBAF23EF}"/>
          </ac:spMkLst>
        </pc:spChg>
        <pc:spChg chg="ad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20" creationId="{46A89C79-8EF3-4AF9-B3D9-59A883F41C83}"/>
          </ac:spMkLst>
        </pc:spChg>
        <pc:spChg chg="ad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22" creationId="{EFE5CE34-4543-42E5-B82C-1F3D12422CDD}"/>
          </ac:spMkLst>
        </pc:spChg>
        <pc:spChg chg="add">
          <ac:chgData name="Damian Kurpiewski" userId="a6c40eeacb61fb23" providerId="LiveId" clId="{39761E7B-2169-4FBB-A2EC-D74FD9C88409}" dt="2021-02-21T18:13:44.165" v="1" actId="26606"/>
          <ac:spMkLst>
            <pc:docMk/>
            <pc:sldMk cId="1720632400" sldId="285"/>
            <ac:spMk id="24" creationId="{72AF41FE-63D7-4695-81D2-66D2510E4486}"/>
          </ac:spMkLst>
        </pc:spChg>
        <pc:cxnChg chg="add">
          <ac:chgData name="Damian Kurpiewski" userId="a6c40eeacb61fb23" providerId="LiveId" clId="{39761E7B-2169-4FBB-A2EC-D74FD9C88409}" dt="2021-02-21T18:13:44.165" v="1" actId="26606"/>
          <ac:cxnSpMkLst>
            <pc:docMk/>
            <pc:sldMk cId="1720632400" sldId="285"/>
            <ac:cxnSpMk id="18" creationId="{7B2D303B-3DD0-4319-9EAD-361847FEC71D}"/>
          </ac:cxnSpMkLst>
        </pc:cxnChg>
      </pc:sldChg>
      <pc:sldChg chg="addSp delSp modSp mod setBg">
        <pc:chgData name="Damian Kurpiewski" userId="a6c40eeacb61fb23" providerId="LiveId" clId="{39761E7B-2169-4FBB-A2EC-D74FD9C88409}" dt="2021-02-21T18:16:44.215" v="25" actId="26606"/>
        <pc:sldMkLst>
          <pc:docMk/>
          <pc:sldMk cId="1683929836" sldId="286"/>
        </pc:sldMkLst>
        <pc:spChg chg="mod">
          <ac:chgData name="Damian Kurpiewski" userId="a6c40eeacb61fb23" providerId="LiveId" clId="{39761E7B-2169-4FBB-A2EC-D74FD9C88409}" dt="2021-02-21T18:16:44.215" v="25" actId="26606"/>
          <ac:spMkLst>
            <pc:docMk/>
            <pc:sldMk cId="1683929836" sldId="286"/>
            <ac:spMk id="2" creationId="{A5769F86-67C6-524F-BD08-664BF2FBFCF9}"/>
          </ac:spMkLst>
        </pc:spChg>
        <pc:spChg chg="add del mod">
          <ac:chgData name="Damian Kurpiewski" userId="a6c40eeacb61fb23" providerId="LiveId" clId="{39761E7B-2169-4FBB-A2EC-D74FD9C88409}" dt="2021-02-21T18:16:44.215" v="25" actId="26606"/>
          <ac:spMkLst>
            <pc:docMk/>
            <pc:sldMk cId="1683929836" sldId="286"/>
            <ac:spMk id="3" creationId="{69508270-2AC3-6A4D-918C-B32D921BB0B7}"/>
          </ac:spMkLst>
        </pc:spChg>
        <pc:spChg chg="add del">
          <ac:chgData name="Damian Kurpiewski" userId="a6c40eeacb61fb23" providerId="LiveId" clId="{39761E7B-2169-4FBB-A2EC-D74FD9C88409}" dt="2021-02-21T18:16:44.215" v="25" actId="26606"/>
          <ac:spMkLst>
            <pc:docMk/>
            <pc:sldMk cId="1683929836" sldId="286"/>
            <ac:spMk id="5" creationId="{1BB867FF-FC45-48F7-8104-F89BE54909F1}"/>
          </ac:spMkLst>
        </pc:spChg>
        <pc:spChg chg="add del">
          <ac:chgData name="Damian Kurpiewski" userId="a6c40eeacb61fb23" providerId="LiveId" clId="{39761E7B-2169-4FBB-A2EC-D74FD9C88409}" dt="2021-02-21T18:16:44.215" v="25" actId="26606"/>
          <ac:spMkLst>
            <pc:docMk/>
            <pc:sldMk cId="1683929836" sldId="286"/>
            <ac:spMk id="6" creationId="{8BB56887-D0D5-4F0C-9E19-7247EB83C8B7}"/>
          </ac:spMkLst>
        </pc:spChg>
        <pc:spChg chg="add del">
          <ac:chgData name="Damian Kurpiewski" userId="a6c40eeacb61fb23" providerId="LiveId" clId="{39761E7B-2169-4FBB-A2EC-D74FD9C88409}" dt="2021-02-21T18:16:44.215" v="25" actId="26606"/>
          <ac:spMkLst>
            <pc:docMk/>
            <pc:sldMk cId="1683929836" sldId="286"/>
            <ac:spMk id="7" creationId="{081E4A58-353D-44AE-B2FC-2A74E2E400F7}"/>
          </ac:spMkLst>
        </pc:spChg>
        <pc:spChg chg="add del">
          <ac:chgData name="Damian Kurpiewski" userId="a6c40eeacb61fb23" providerId="LiveId" clId="{39761E7B-2169-4FBB-A2EC-D74FD9C88409}" dt="2021-02-21T18:14:25.122" v="4" actId="26606"/>
          <ac:spMkLst>
            <pc:docMk/>
            <pc:sldMk cId="1683929836" sldId="286"/>
            <ac:spMk id="8" creationId="{1BB867FF-FC45-48F7-8104-F89BE54909F1}"/>
          </ac:spMkLst>
        </pc:spChg>
        <pc:spChg chg="add del">
          <ac:chgData name="Damian Kurpiewski" userId="a6c40eeacb61fb23" providerId="LiveId" clId="{39761E7B-2169-4FBB-A2EC-D74FD9C88409}" dt="2021-02-21T18:14:25.122" v="4" actId="26606"/>
          <ac:spMkLst>
            <pc:docMk/>
            <pc:sldMk cId="1683929836" sldId="286"/>
            <ac:spMk id="10" creationId="{8BB56887-D0D5-4F0C-9E19-7247EB83C8B7}"/>
          </ac:spMkLst>
        </pc:spChg>
        <pc:spChg chg="add del">
          <ac:chgData name="Damian Kurpiewski" userId="a6c40eeacb61fb23" providerId="LiveId" clId="{39761E7B-2169-4FBB-A2EC-D74FD9C88409}" dt="2021-02-21T18:14:25.122" v="4" actId="26606"/>
          <ac:spMkLst>
            <pc:docMk/>
            <pc:sldMk cId="1683929836" sldId="286"/>
            <ac:spMk id="12" creationId="{081E4A58-353D-44AE-B2FC-2A74E2E400F7}"/>
          </ac:spMkLst>
        </pc:spChg>
        <pc:graphicFrameChg chg="add del">
          <ac:chgData name="Damian Kurpiewski" userId="a6c40eeacb61fb23" providerId="LiveId" clId="{39761E7B-2169-4FBB-A2EC-D74FD9C88409}" dt="2021-02-21T18:15:07.974" v="8" actId="26606"/>
          <ac:graphicFrameMkLst>
            <pc:docMk/>
            <pc:sldMk cId="1683929836" sldId="286"/>
            <ac:graphicFrameMk id="9" creationId="{036CB8CB-27DE-44CA-AFE9-54058B4FC248}"/>
          </ac:graphicFrameMkLst>
        </pc:graphicFrameChg>
        <pc:graphicFrameChg chg="add del mod modGraphic">
          <ac:chgData name="Damian Kurpiewski" userId="a6c40eeacb61fb23" providerId="LiveId" clId="{39761E7B-2169-4FBB-A2EC-D74FD9C88409}" dt="2021-02-21T18:16:16.379" v="19" actId="26606"/>
          <ac:graphicFrameMkLst>
            <pc:docMk/>
            <pc:sldMk cId="1683929836" sldId="286"/>
            <ac:graphicFrameMk id="11" creationId="{036CB8CB-27DE-44CA-AFE9-54058B4FC248}"/>
          </ac:graphicFrameMkLst>
        </pc:graphicFrameChg>
      </pc:sldChg>
      <pc:sldChg chg="addSp delSp modSp mod setBg addAnim delAnim modAnim">
        <pc:chgData name="Damian Kurpiewski" userId="a6c40eeacb61fb23" providerId="LiveId" clId="{39761E7B-2169-4FBB-A2EC-D74FD9C88409}" dt="2021-02-21T18:19:09.649" v="48" actId="26606"/>
        <pc:sldMkLst>
          <pc:docMk/>
          <pc:sldMk cId="2048572755" sldId="291"/>
        </pc:sldMkLst>
        <pc:spChg chg="mod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2" creationId="{A5769F86-67C6-524F-BD08-664BF2FBFCF9}"/>
          </ac:spMkLst>
        </pc:spChg>
        <pc:spChg chg="mod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3" creationId="{69508270-2AC3-6A4D-918C-B32D921BB0B7}"/>
          </ac:spMkLst>
        </pc:spChg>
        <pc:spChg chg="add del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8" creationId="{F837543A-6020-4505-A233-C9DB4BF74011}"/>
          </ac:spMkLst>
        </pc:spChg>
        <pc:spChg chg="add del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10" creationId="{35B16301-FB18-48BA-A6DD-C37CAF6F9A18}"/>
          </ac:spMkLst>
        </pc:spChg>
        <pc:spChg chg="add del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12" creationId="{C3C0D90E-074A-4F52-9B11-B52BEF4BCBE5}"/>
          </ac:spMkLst>
        </pc:spChg>
        <pc:spChg chg="add del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14" creationId="{CABBD4C1-E6F8-46F6-8152-A8A97490BF4D}"/>
          </ac:spMkLst>
        </pc:spChg>
        <pc:spChg chg="add del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16" creationId="{83BA5EF5-1FE9-4BF9-83BB-269BCDDF6156}"/>
          </ac:spMkLst>
        </pc:spChg>
        <pc:spChg chg="add del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20" creationId="{88853921-7BC9-4BDE-ACAB-133C683C82D6}"/>
          </ac:spMkLst>
        </pc:spChg>
        <pc:spChg chg="add del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22" creationId="{09192968-3AE7-4470-A61C-97294BB92731}"/>
          </ac:spMkLst>
        </pc:spChg>
        <pc:spChg chg="add del">
          <ac:chgData name="Damian Kurpiewski" userId="a6c40eeacb61fb23" providerId="LiveId" clId="{39761E7B-2169-4FBB-A2EC-D74FD9C88409}" dt="2021-02-21T18:19:09.649" v="48" actId="26606"/>
          <ac:spMkLst>
            <pc:docMk/>
            <pc:sldMk cId="2048572755" sldId="291"/>
            <ac:spMk id="24" creationId="{3AB72E55-43E4-4356-BFE8-E2102CB0B505}"/>
          </ac:spMkLst>
        </pc:spChg>
        <pc:cxnChg chg="add del">
          <ac:chgData name="Damian Kurpiewski" userId="a6c40eeacb61fb23" providerId="LiveId" clId="{39761E7B-2169-4FBB-A2EC-D74FD9C88409}" dt="2021-02-21T18:19:09.649" v="48" actId="26606"/>
          <ac:cxnSpMkLst>
            <pc:docMk/>
            <pc:sldMk cId="2048572755" sldId="291"/>
            <ac:cxnSpMk id="18" creationId="{4B3BCACB-5880-460B-9606-8C433A9AF99D}"/>
          </ac:cxnSpMkLst>
        </pc:cxnChg>
      </pc:sldChg>
      <pc:sldChg chg="addSp delSp modSp mod setBg">
        <pc:chgData name="Damian Kurpiewski" userId="a6c40eeacb61fb23" providerId="LiveId" clId="{39761E7B-2169-4FBB-A2EC-D74FD9C88409}" dt="2021-02-21T18:17:39.554" v="35" actId="20577"/>
        <pc:sldMkLst>
          <pc:docMk/>
          <pc:sldMk cId="3570662876" sldId="298"/>
        </pc:sldMkLst>
        <pc:spChg chg="mod">
          <ac:chgData name="Damian Kurpiewski" userId="a6c40eeacb61fb23" providerId="LiveId" clId="{39761E7B-2169-4FBB-A2EC-D74FD9C88409}" dt="2021-02-21T18:17:35.606" v="32" actId="26606"/>
          <ac:spMkLst>
            <pc:docMk/>
            <pc:sldMk cId="3570662876" sldId="298"/>
            <ac:spMk id="2" creationId="{A5769F86-67C6-524F-BD08-664BF2FBFCF9}"/>
          </ac:spMkLst>
        </pc:spChg>
        <pc:spChg chg="mod">
          <ac:chgData name="Damian Kurpiewski" userId="a6c40eeacb61fb23" providerId="LiveId" clId="{39761E7B-2169-4FBB-A2EC-D74FD9C88409}" dt="2021-02-21T18:17:39.554" v="35" actId="20577"/>
          <ac:spMkLst>
            <pc:docMk/>
            <pc:sldMk cId="3570662876" sldId="298"/>
            <ac:spMk id="3" creationId="{69508270-2AC3-6A4D-918C-B32D921BB0B7}"/>
          </ac:spMkLst>
        </pc:spChg>
        <pc:spChg chg="add del">
          <ac:chgData name="Damian Kurpiewski" userId="a6c40eeacb61fb23" providerId="LiveId" clId="{39761E7B-2169-4FBB-A2EC-D74FD9C88409}" dt="2021-02-21T18:17:27.123" v="27" actId="26606"/>
          <ac:spMkLst>
            <pc:docMk/>
            <pc:sldMk cId="3570662876" sldId="298"/>
            <ac:spMk id="5" creationId="{F837543A-6020-4505-A233-C9DB4BF74011}"/>
          </ac:spMkLst>
        </pc:spChg>
        <pc:spChg chg="add del">
          <ac:chgData name="Damian Kurpiewski" userId="a6c40eeacb61fb23" providerId="LiveId" clId="{39761E7B-2169-4FBB-A2EC-D74FD9C88409}" dt="2021-02-21T18:17:27.123" v="27" actId="26606"/>
          <ac:spMkLst>
            <pc:docMk/>
            <pc:sldMk cId="3570662876" sldId="298"/>
            <ac:spMk id="6" creationId="{35B16301-FB18-48BA-A6DD-C37CAF6F9A18}"/>
          </ac:spMkLst>
        </pc:spChg>
        <pc:spChg chg="add del">
          <ac:chgData name="Damian Kurpiewski" userId="a6c40eeacb61fb23" providerId="LiveId" clId="{39761E7B-2169-4FBB-A2EC-D74FD9C88409}" dt="2021-02-21T18:17:27.123" v="27" actId="26606"/>
          <ac:spMkLst>
            <pc:docMk/>
            <pc:sldMk cId="3570662876" sldId="298"/>
            <ac:spMk id="7" creationId="{C3C0D90E-074A-4F52-9B11-B52BEF4BCBE5}"/>
          </ac:spMkLst>
        </pc:spChg>
        <pc:spChg chg="add del">
          <ac:chgData name="Damian Kurpiewski" userId="a6c40eeacb61fb23" providerId="LiveId" clId="{39761E7B-2169-4FBB-A2EC-D74FD9C88409}" dt="2021-02-21T18:16:40.220" v="23" actId="26606"/>
          <ac:spMkLst>
            <pc:docMk/>
            <pc:sldMk cId="3570662876" sldId="298"/>
            <ac:spMk id="8" creationId="{1BB867FF-FC45-48F7-8104-F89BE54909F1}"/>
          </ac:spMkLst>
        </pc:spChg>
        <pc:spChg chg="add del">
          <ac:chgData name="Damian Kurpiewski" userId="a6c40eeacb61fb23" providerId="LiveId" clId="{39761E7B-2169-4FBB-A2EC-D74FD9C88409}" dt="2021-02-21T18:17:30.667" v="29" actId="26606"/>
          <ac:spMkLst>
            <pc:docMk/>
            <pc:sldMk cId="3570662876" sldId="298"/>
            <ac:spMk id="9" creationId="{F837543A-6020-4505-A233-C9DB4BF74011}"/>
          </ac:spMkLst>
        </pc:spChg>
        <pc:spChg chg="add del">
          <ac:chgData name="Damian Kurpiewski" userId="a6c40eeacb61fb23" providerId="LiveId" clId="{39761E7B-2169-4FBB-A2EC-D74FD9C88409}" dt="2021-02-21T18:16:40.220" v="23" actId="26606"/>
          <ac:spMkLst>
            <pc:docMk/>
            <pc:sldMk cId="3570662876" sldId="298"/>
            <ac:spMk id="10" creationId="{8BB56887-D0D5-4F0C-9E19-7247EB83C8B7}"/>
          </ac:spMkLst>
        </pc:spChg>
        <pc:spChg chg="add del">
          <ac:chgData name="Damian Kurpiewski" userId="a6c40eeacb61fb23" providerId="LiveId" clId="{39761E7B-2169-4FBB-A2EC-D74FD9C88409}" dt="2021-02-21T18:17:30.667" v="29" actId="26606"/>
          <ac:spMkLst>
            <pc:docMk/>
            <pc:sldMk cId="3570662876" sldId="298"/>
            <ac:spMk id="11" creationId="{35B16301-FB18-48BA-A6DD-C37CAF6F9A18}"/>
          </ac:spMkLst>
        </pc:spChg>
        <pc:spChg chg="add del">
          <ac:chgData name="Damian Kurpiewski" userId="a6c40eeacb61fb23" providerId="LiveId" clId="{39761E7B-2169-4FBB-A2EC-D74FD9C88409}" dt="2021-02-21T18:16:40.220" v="23" actId="26606"/>
          <ac:spMkLst>
            <pc:docMk/>
            <pc:sldMk cId="3570662876" sldId="298"/>
            <ac:spMk id="12" creationId="{081E4A58-353D-44AE-B2FC-2A74E2E400F7}"/>
          </ac:spMkLst>
        </pc:spChg>
        <pc:spChg chg="add del">
          <ac:chgData name="Damian Kurpiewski" userId="a6c40eeacb61fb23" providerId="LiveId" clId="{39761E7B-2169-4FBB-A2EC-D74FD9C88409}" dt="2021-02-21T18:17:30.667" v="29" actId="26606"/>
          <ac:spMkLst>
            <pc:docMk/>
            <pc:sldMk cId="3570662876" sldId="298"/>
            <ac:spMk id="13" creationId="{C3C0D90E-074A-4F52-9B11-B52BEF4BCBE5}"/>
          </ac:spMkLst>
        </pc:spChg>
        <pc:spChg chg="add del">
          <ac:chgData name="Damian Kurpiewski" userId="a6c40eeacb61fb23" providerId="LiveId" clId="{39761E7B-2169-4FBB-A2EC-D74FD9C88409}" dt="2021-02-21T18:17:27.123" v="27" actId="26606"/>
          <ac:spMkLst>
            <pc:docMk/>
            <pc:sldMk cId="3570662876" sldId="298"/>
            <ac:spMk id="14" creationId="{CABBD4C1-E6F8-46F6-8152-A8A97490BF4D}"/>
          </ac:spMkLst>
        </pc:spChg>
        <pc:spChg chg="add del">
          <ac:chgData name="Damian Kurpiewski" userId="a6c40eeacb61fb23" providerId="LiveId" clId="{39761E7B-2169-4FBB-A2EC-D74FD9C88409}" dt="2021-02-21T18:17:30.667" v="29" actId="26606"/>
          <ac:spMkLst>
            <pc:docMk/>
            <pc:sldMk cId="3570662876" sldId="298"/>
            <ac:spMk id="15" creationId="{CABBD4C1-E6F8-46F6-8152-A8A97490BF4D}"/>
          </ac:spMkLst>
        </pc:spChg>
        <pc:spChg chg="add del">
          <ac:chgData name="Damian Kurpiewski" userId="a6c40eeacb61fb23" providerId="LiveId" clId="{39761E7B-2169-4FBB-A2EC-D74FD9C88409}" dt="2021-02-21T18:17:27.123" v="27" actId="26606"/>
          <ac:spMkLst>
            <pc:docMk/>
            <pc:sldMk cId="3570662876" sldId="298"/>
            <ac:spMk id="16" creationId="{83BA5EF5-1FE9-4BF9-83BB-269BCDDF6156}"/>
          </ac:spMkLst>
        </pc:spChg>
        <pc:spChg chg="add del">
          <ac:chgData name="Damian Kurpiewski" userId="a6c40eeacb61fb23" providerId="LiveId" clId="{39761E7B-2169-4FBB-A2EC-D74FD9C88409}" dt="2021-02-21T18:17:30.667" v="29" actId="26606"/>
          <ac:spMkLst>
            <pc:docMk/>
            <pc:sldMk cId="3570662876" sldId="298"/>
            <ac:spMk id="17" creationId="{83BA5EF5-1FE9-4BF9-83BB-269BCDDF6156}"/>
          </ac:spMkLst>
        </pc:spChg>
        <pc:spChg chg="add del">
          <ac:chgData name="Damian Kurpiewski" userId="a6c40eeacb61fb23" providerId="LiveId" clId="{39761E7B-2169-4FBB-A2EC-D74FD9C88409}" dt="2021-02-21T18:17:27.123" v="27" actId="26606"/>
          <ac:spMkLst>
            <pc:docMk/>
            <pc:sldMk cId="3570662876" sldId="298"/>
            <ac:spMk id="20" creationId="{88853921-7BC9-4BDE-ACAB-133C683C82D6}"/>
          </ac:spMkLst>
        </pc:spChg>
        <pc:spChg chg="add del">
          <ac:chgData name="Damian Kurpiewski" userId="a6c40eeacb61fb23" providerId="LiveId" clId="{39761E7B-2169-4FBB-A2EC-D74FD9C88409}" dt="2021-02-21T18:17:30.667" v="29" actId="26606"/>
          <ac:spMkLst>
            <pc:docMk/>
            <pc:sldMk cId="3570662876" sldId="298"/>
            <ac:spMk id="21" creationId="{88853921-7BC9-4BDE-ACAB-133C683C82D6}"/>
          </ac:spMkLst>
        </pc:spChg>
        <pc:spChg chg="add del">
          <ac:chgData name="Damian Kurpiewski" userId="a6c40eeacb61fb23" providerId="LiveId" clId="{39761E7B-2169-4FBB-A2EC-D74FD9C88409}" dt="2021-02-21T18:17:27.123" v="27" actId="26606"/>
          <ac:spMkLst>
            <pc:docMk/>
            <pc:sldMk cId="3570662876" sldId="298"/>
            <ac:spMk id="22" creationId="{09192968-3AE7-4470-A61C-97294BB92731}"/>
          </ac:spMkLst>
        </pc:spChg>
        <pc:spChg chg="add del">
          <ac:chgData name="Damian Kurpiewski" userId="a6c40eeacb61fb23" providerId="LiveId" clId="{39761E7B-2169-4FBB-A2EC-D74FD9C88409}" dt="2021-02-21T18:17:30.667" v="29" actId="26606"/>
          <ac:spMkLst>
            <pc:docMk/>
            <pc:sldMk cId="3570662876" sldId="298"/>
            <ac:spMk id="23" creationId="{09192968-3AE7-4470-A61C-97294BB92731}"/>
          </ac:spMkLst>
        </pc:spChg>
        <pc:spChg chg="add del">
          <ac:chgData name="Damian Kurpiewski" userId="a6c40eeacb61fb23" providerId="LiveId" clId="{39761E7B-2169-4FBB-A2EC-D74FD9C88409}" dt="2021-02-21T18:17:27.123" v="27" actId="26606"/>
          <ac:spMkLst>
            <pc:docMk/>
            <pc:sldMk cId="3570662876" sldId="298"/>
            <ac:spMk id="24" creationId="{3AB72E55-43E4-4356-BFE8-E2102CB0B505}"/>
          </ac:spMkLst>
        </pc:spChg>
        <pc:spChg chg="add del">
          <ac:chgData name="Damian Kurpiewski" userId="a6c40eeacb61fb23" providerId="LiveId" clId="{39761E7B-2169-4FBB-A2EC-D74FD9C88409}" dt="2021-02-21T18:17:30.667" v="29" actId="26606"/>
          <ac:spMkLst>
            <pc:docMk/>
            <pc:sldMk cId="3570662876" sldId="298"/>
            <ac:spMk id="25" creationId="{3AB72E55-43E4-4356-BFE8-E2102CB0B505}"/>
          </ac:spMkLst>
        </pc:spChg>
        <pc:spChg chg="add del">
          <ac:chgData name="Damian Kurpiewski" userId="a6c40eeacb61fb23" providerId="LiveId" clId="{39761E7B-2169-4FBB-A2EC-D74FD9C88409}" dt="2021-02-21T18:17:32.548" v="31" actId="26606"/>
          <ac:spMkLst>
            <pc:docMk/>
            <pc:sldMk cId="3570662876" sldId="298"/>
            <ac:spMk id="26" creationId="{F837543A-6020-4505-A233-C9DB4BF74011}"/>
          </ac:spMkLst>
        </pc:spChg>
        <pc:spChg chg="add del">
          <ac:chgData name="Damian Kurpiewski" userId="a6c40eeacb61fb23" providerId="LiveId" clId="{39761E7B-2169-4FBB-A2EC-D74FD9C88409}" dt="2021-02-21T18:17:32.548" v="31" actId="26606"/>
          <ac:spMkLst>
            <pc:docMk/>
            <pc:sldMk cId="3570662876" sldId="298"/>
            <ac:spMk id="27" creationId="{35B16301-FB18-48BA-A6DD-C37CAF6F9A18}"/>
          </ac:spMkLst>
        </pc:spChg>
        <pc:spChg chg="add del">
          <ac:chgData name="Damian Kurpiewski" userId="a6c40eeacb61fb23" providerId="LiveId" clId="{39761E7B-2169-4FBB-A2EC-D74FD9C88409}" dt="2021-02-21T18:17:32.548" v="31" actId="26606"/>
          <ac:spMkLst>
            <pc:docMk/>
            <pc:sldMk cId="3570662876" sldId="298"/>
            <ac:spMk id="28" creationId="{C3C0D90E-074A-4F52-9B11-B52BEF4BCBE5}"/>
          </ac:spMkLst>
        </pc:spChg>
        <pc:spChg chg="add del">
          <ac:chgData name="Damian Kurpiewski" userId="a6c40eeacb61fb23" providerId="LiveId" clId="{39761E7B-2169-4FBB-A2EC-D74FD9C88409}" dt="2021-02-21T18:17:32.548" v="31" actId="26606"/>
          <ac:spMkLst>
            <pc:docMk/>
            <pc:sldMk cId="3570662876" sldId="298"/>
            <ac:spMk id="29" creationId="{CABBD4C1-E6F8-46F6-8152-A8A97490BF4D}"/>
          </ac:spMkLst>
        </pc:spChg>
        <pc:spChg chg="add del">
          <ac:chgData name="Damian Kurpiewski" userId="a6c40eeacb61fb23" providerId="LiveId" clId="{39761E7B-2169-4FBB-A2EC-D74FD9C88409}" dt="2021-02-21T18:17:32.548" v="31" actId="26606"/>
          <ac:spMkLst>
            <pc:docMk/>
            <pc:sldMk cId="3570662876" sldId="298"/>
            <ac:spMk id="30" creationId="{83BA5EF5-1FE9-4BF9-83BB-269BCDDF6156}"/>
          </ac:spMkLst>
        </pc:spChg>
        <pc:spChg chg="add del">
          <ac:chgData name="Damian Kurpiewski" userId="a6c40eeacb61fb23" providerId="LiveId" clId="{39761E7B-2169-4FBB-A2EC-D74FD9C88409}" dt="2021-02-21T18:17:32.548" v="31" actId="26606"/>
          <ac:spMkLst>
            <pc:docMk/>
            <pc:sldMk cId="3570662876" sldId="298"/>
            <ac:spMk id="32" creationId="{88853921-7BC9-4BDE-ACAB-133C683C82D6}"/>
          </ac:spMkLst>
        </pc:spChg>
        <pc:spChg chg="add del">
          <ac:chgData name="Damian Kurpiewski" userId="a6c40eeacb61fb23" providerId="LiveId" clId="{39761E7B-2169-4FBB-A2EC-D74FD9C88409}" dt="2021-02-21T18:17:32.548" v="31" actId="26606"/>
          <ac:spMkLst>
            <pc:docMk/>
            <pc:sldMk cId="3570662876" sldId="298"/>
            <ac:spMk id="33" creationId="{09192968-3AE7-4470-A61C-97294BB92731}"/>
          </ac:spMkLst>
        </pc:spChg>
        <pc:spChg chg="add del">
          <ac:chgData name="Damian Kurpiewski" userId="a6c40eeacb61fb23" providerId="LiveId" clId="{39761E7B-2169-4FBB-A2EC-D74FD9C88409}" dt="2021-02-21T18:17:32.548" v="31" actId="26606"/>
          <ac:spMkLst>
            <pc:docMk/>
            <pc:sldMk cId="3570662876" sldId="298"/>
            <ac:spMk id="34" creationId="{3AB72E55-43E4-4356-BFE8-E2102CB0B505}"/>
          </ac:spMkLst>
        </pc:spChg>
        <pc:spChg chg="add">
          <ac:chgData name="Damian Kurpiewski" userId="a6c40eeacb61fb23" providerId="LiveId" clId="{39761E7B-2169-4FBB-A2EC-D74FD9C88409}" dt="2021-02-21T18:17:35.606" v="32" actId="26606"/>
          <ac:spMkLst>
            <pc:docMk/>
            <pc:sldMk cId="3570662876" sldId="298"/>
            <ac:spMk id="35" creationId="{F837543A-6020-4505-A233-C9DB4BF74011}"/>
          </ac:spMkLst>
        </pc:spChg>
        <pc:spChg chg="add">
          <ac:chgData name="Damian Kurpiewski" userId="a6c40eeacb61fb23" providerId="LiveId" clId="{39761E7B-2169-4FBB-A2EC-D74FD9C88409}" dt="2021-02-21T18:17:35.606" v="32" actId="26606"/>
          <ac:spMkLst>
            <pc:docMk/>
            <pc:sldMk cId="3570662876" sldId="298"/>
            <ac:spMk id="36" creationId="{35B16301-FB18-48BA-A6DD-C37CAF6F9A18}"/>
          </ac:spMkLst>
        </pc:spChg>
        <pc:spChg chg="add">
          <ac:chgData name="Damian Kurpiewski" userId="a6c40eeacb61fb23" providerId="LiveId" clId="{39761E7B-2169-4FBB-A2EC-D74FD9C88409}" dt="2021-02-21T18:17:35.606" v="32" actId="26606"/>
          <ac:spMkLst>
            <pc:docMk/>
            <pc:sldMk cId="3570662876" sldId="298"/>
            <ac:spMk id="37" creationId="{C3C0D90E-074A-4F52-9B11-B52BEF4BCBE5}"/>
          </ac:spMkLst>
        </pc:spChg>
        <pc:spChg chg="add">
          <ac:chgData name="Damian Kurpiewski" userId="a6c40eeacb61fb23" providerId="LiveId" clId="{39761E7B-2169-4FBB-A2EC-D74FD9C88409}" dt="2021-02-21T18:17:35.606" v="32" actId="26606"/>
          <ac:spMkLst>
            <pc:docMk/>
            <pc:sldMk cId="3570662876" sldId="298"/>
            <ac:spMk id="38" creationId="{CABBD4C1-E6F8-46F6-8152-A8A97490BF4D}"/>
          </ac:spMkLst>
        </pc:spChg>
        <pc:spChg chg="add">
          <ac:chgData name="Damian Kurpiewski" userId="a6c40eeacb61fb23" providerId="LiveId" clId="{39761E7B-2169-4FBB-A2EC-D74FD9C88409}" dt="2021-02-21T18:17:35.606" v="32" actId="26606"/>
          <ac:spMkLst>
            <pc:docMk/>
            <pc:sldMk cId="3570662876" sldId="298"/>
            <ac:spMk id="39" creationId="{83BA5EF5-1FE9-4BF9-83BB-269BCDDF6156}"/>
          </ac:spMkLst>
        </pc:spChg>
        <pc:spChg chg="add">
          <ac:chgData name="Damian Kurpiewski" userId="a6c40eeacb61fb23" providerId="LiveId" clId="{39761E7B-2169-4FBB-A2EC-D74FD9C88409}" dt="2021-02-21T18:17:35.606" v="32" actId="26606"/>
          <ac:spMkLst>
            <pc:docMk/>
            <pc:sldMk cId="3570662876" sldId="298"/>
            <ac:spMk id="41" creationId="{88853921-7BC9-4BDE-ACAB-133C683C82D6}"/>
          </ac:spMkLst>
        </pc:spChg>
        <pc:spChg chg="add">
          <ac:chgData name="Damian Kurpiewski" userId="a6c40eeacb61fb23" providerId="LiveId" clId="{39761E7B-2169-4FBB-A2EC-D74FD9C88409}" dt="2021-02-21T18:17:35.606" v="32" actId="26606"/>
          <ac:spMkLst>
            <pc:docMk/>
            <pc:sldMk cId="3570662876" sldId="298"/>
            <ac:spMk id="42" creationId="{09192968-3AE7-4470-A61C-97294BB92731}"/>
          </ac:spMkLst>
        </pc:spChg>
        <pc:spChg chg="add">
          <ac:chgData name="Damian Kurpiewski" userId="a6c40eeacb61fb23" providerId="LiveId" clId="{39761E7B-2169-4FBB-A2EC-D74FD9C88409}" dt="2021-02-21T18:17:35.606" v="32" actId="26606"/>
          <ac:spMkLst>
            <pc:docMk/>
            <pc:sldMk cId="3570662876" sldId="298"/>
            <ac:spMk id="43" creationId="{3AB72E55-43E4-4356-BFE8-E2102CB0B505}"/>
          </ac:spMkLst>
        </pc:spChg>
        <pc:cxnChg chg="add del">
          <ac:chgData name="Damian Kurpiewski" userId="a6c40eeacb61fb23" providerId="LiveId" clId="{39761E7B-2169-4FBB-A2EC-D74FD9C88409}" dt="2021-02-21T18:17:27.123" v="27" actId="26606"/>
          <ac:cxnSpMkLst>
            <pc:docMk/>
            <pc:sldMk cId="3570662876" sldId="298"/>
            <ac:cxnSpMk id="18" creationId="{4B3BCACB-5880-460B-9606-8C433A9AF99D}"/>
          </ac:cxnSpMkLst>
        </pc:cxnChg>
        <pc:cxnChg chg="add del">
          <ac:chgData name="Damian Kurpiewski" userId="a6c40eeacb61fb23" providerId="LiveId" clId="{39761E7B-2169-4FBB-A2EC-D74FD9C88409}" dt="2021-02-21T18:17:30.667" v="29" actId="26606"/>
          <ac:cxnSpMkLst>
            <pc:docMk/>
            <pc:sldMk cId="3570662876" sldId="298"/>
            <ac:cxnSpMk id="19" creationId="{4B3BCACB-5880-460B-9606-8C433A9AF99D}"/>
          </ac:cxnSpMkLst>
        </pc:cxnChg>
        <pc:cxnChg chg="add del">
          <ac:chgData name="Damian Kurpiewski" userId="a6c40eeacb61fb23" providerId="LiveId" clId="{39761E7B-2169-4FBB-A2EC-D74FD9C88409}" dt="2021-02-21T18:17:32.548" v="31" actId="26606"/>
          <ac:cxnSpMkLst>
            <pc:docMk/>
            <pc:sldMk cId="3570662876" sldId="298"/>
            <ac:cxnSpMk id="31" creationId="{4B3BCACB-5880-460B-9606-8C433A9AF99D}"/>
          </ac:cxnSpMkLst>
        </pc:cxnChg>
        <pc:cxnChg chg="add">
          <ac:chgData name="Damian Kurpiewski" userId="a6c40eeacb61fb23" providerId="LiveId" clId="{39761E7B-2169-4FBB-A2EC-D74FD9C88409}" dt="2021-02-21T18:17:35.606" v="32" actId="26606"/>
          <ac:cxnSpMkLst>
            <pc:docMk/>
            <pc:sldMk cId="3570662876" sldId="298"/>
            <ac:cxnSpMk id="40" creationId="{4B3BCACB-5880-460B-9606-8C433A9AF99D}"/>
          </ac:cxnSpMkLst>
        </pc:cxnChg>
      </pc:sldChg>
      <pc:sldChg chg="addSp delSp modSp mod setBg">
        <pc:chgData name="Damian Kurpiewski" userId="a6c40eeacb61fb23" providerId="LiveId" clId="{39761E7B-2169-4FBB-A2EC-D74FD9C88409}" dt="2021-02-21T18:18:01.888" v="38" actId="26606"/>
        <pc:sldMkLst>
          <pc:docMk/>
          <pc:sldMk cId="2349123642" sldId="299"/>
        </pc:sldMkLst>
        <pc:spChg chg="mo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2" creationId="{A5769F86-67C6-524F-BD08-664BF2FBFCF9}"/>
          </ac:spMkLst>
        </pc:spChg>
        <pc:spChg chg="mo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3" creationId="{69508270-2AC3-6A4D-918C-B32D921BB0B7}"/>
          </ac:spMkLst>
        </pc:spChg>
        <pc:spChg chg="ad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5" creationId="{F837543A-6020-4505-A233-C9DB4BF74011}"/>
          </ac:spMkLst>
        </pc:spChg>
        <pc:spChg chg="ad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6" creationId="{35B16301-FB18-48BA-A6DD-C37CAF6F9A18}"/>
          </ac:spMkLst>
        </pc:spChg>
        <pc:spChg chg="ad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7" creationId="{C3C0D90E-074A-4F52-9B11-B52BEF4BCBE5}"/>
          </ac:spMkLst>
        </pc:spChg>
        <pc:spChg chg="add del">
          <ac:chgData name="Damian Kurpiewski" userId="a6c40eeacb61fb23" providerId="LiveId" clId="{39761E7B-2169-4FBB-A2EC-D74FD9C88409}" dt="2021-02-21T18:17:59.974" v="37" actId="26606"/>
          <ac:spMkLst>
            <pc:docMk/>
            <pc:sldMk cId="2349123642" sldId="299"/>
            <ac:spMk id="8" creationId="{F837543A-6020-4505-A233-C9DB4BF74011}"/>
          </ac:spMkLst>
        </pc:spChg>
        <pc:spChg chg="ad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9" creationId="{CABBD4C1-E6F8-46F6-8152-A8A97490BF4D}"/>
          </ac:spMkLst>
        </pc:spChg>
        <pc:spChg chg="add del">
          <ac:chgData name="Damian Kurpiewski" userId="a6c40eeacb61fb23" providerId="LiveId" clId="{39761E7B-2169-4FBB-A2EC-D74FD9C88409}" dt="2021-02-21T18:17:59.974" v="37" actId="26606"/>
          <ac:spMkLst>
            <pc:docMk/>
            <pc:sldMk cId="2349123642" sldId="299"/>
            <ac:spMk id="10" creationId="{35B16301-FB18-48BA-A6DD-C37CAF6F9A18}"/>
          </ac:spMkLst>
        </pc:spChg>
        <pc:spChg chg="ad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11" creationId="{83BA5EF5-1FE9-4BF9-83BB-269BCDDF6156}"/>
          </ac:spMkLst>
        </pc:spChg>
        <pc:spChg chg="add del">
          <ac:chgData name="Damian Kurpiewski" userId="a6c40eeacb61fb23" providerId="LiveId" clId="{39761E7B-2169-4FBB-A2EC-D74FD9C88409}" dt="2021-02-21T18:17:59.974" v="37" actId="26606"/>
          <ac:spMkLst>
            <pc:docMk/>
            <pc:sldMk cId="2349123642" sldId="299"/>
            <ac:spMk id="12" creationId="{C3C0D90E-074A-4F52-9B11-B52BEF4BCBE5}"/>
          </ac:spMkLst>
        </pc:spChg>
        <pc:spChg chg="add del">
          <ac:chgData name="Damian Kurpiewski" userId="a6c40eeacb61fb23" providerId="LiveId" clId="{39761E7B-2169-4FBB-A2EC-D74FD9C88409}" dt="2021-02-21T18:17:59.974" v="37" actId="26606"/>
          <ac:spMkLst>
            <pc:docMk/>
            <pc:sldMk cId="2349123642" sldId="299"/>
            <ac:spMk id="14" creationId="{CABBD4C1-E6F8-46F6-8152-A8A97490BF4D}"/>
          </ac:spMkLst>
        </pc:spChg>
        <pc:spChg chg="ad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15" creationId="{88853921-7BC9-4BDE-ACAB-133C683C82D6}"/>
          </ac:spMkLst>
        </pc:spChg>
        <pc:spChg chg="add del">
          <ac:chgData name="Damian Kurpiewski" userId="a6c40eeacb61fb23" providerId="LiveId" clId="{39761E7B-2169-4FBB-A2EC-D74FD9C88409}" dt="2021-02-21T18:17:59.974" v="37" actId="26606"/>
          <ac:spMkLst>
            <pc:docMk/>
            <pc:sldMk cId="2349123642" sldId="299"/>
            <ac:spMk id="16" creationId="{83BA5EF5-1FE9-4BF9-83BB-269BCDDF6156}"/>
          </ac:spMkLst>
        </pc:spChg>
        <pc:spChg chg="ad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17" creationId="{09192968-3AE7-4470-A61C-97294BB92731}"/>
          </ac:spMkLst>
        </pc:spChg>
        <pc:spChg chg="add">
          <ac:chgData name="Damian Kurpiewski" userId="a6c40eeacb61fb23" providerId="LiveId" clId="{39761E7B-2169-4FBB-A2EC-D74FD9C88409}" dt="2021-02-21T18:18:01.888" v="38" actId="26606"/>
          <ac:spMkLst>
            <pc:docMk/>
            <pc:sldMk cId="2349123642" sldId="299"/>
            <ac:spMk id="19" creationId="{3AB72E55-43E4-4356-BFE8-E2102CB0B505}"/>
          </ac:spMkLst>
        </pc:spChg>
        <pc:spChg chg="add del">
          <ac:chgData name="Damian Kurpiewski" userId="a6c40eeacb61fb23" providerId="LiveId" clId="{39761E7B-2169-4FBB-A2EC-D74FD9C88409}" dt="2021-02-21T18:17:59.974" v="37" actId="26606"/>
          <ac:spMkLst>
            <pc:docMk/>
            <pc:sldMk cId="2349123642" sldId="299"/>
            <ac:spMk id="20" creationId="{88853921-7BC9-4BDE-ACAB-133C683C82D6}"/>
          </ac:spMkLst>
        </pc:spChg>
        <pc:spChg chg="add del">
          <ac:chgData name="Damian Kurpiewski" userId="a6c40eeacb61fb23" providerId="LiveId" clId="{39761E7B-2169-4FBB-A2EC-D74FD9C88409}" dt="2021-02-21T18:17:59.974" v="37" actId="26606"/>
          <ac:spMkLst>
            <pc:docMk/>
            <pc:sldMk cId="2349123642" sldId="299"/>
            <ac:spMk id="22" creationId="{09192968-3AE7-4470-A61C-97294BB92731}"/>
          </ac:spMkLst>
        </pc:spChg>
        <pc:spChg chg="add del">
          <ac:chgData name="Damian Kurpiewski" userId="a6c40eeacb61fb23" providerId="LiveId" clId="{39761E7B-2169-4FBB-A2EC-D74FD9C88409}" dt="2021-02-21T18:17:59.974" v="37" actId="26606"/>
          <ac:spMkLst>
            <pc:docMk/>
            <pc:sldMk cId="2349123642" sldId="299"/>
            <ac:spMk id="24" creationId="{3AB72E55-43E4-4356-BFE8-E2102CB0B505}"/>
          </ac:spMkLst>
        </pc:spChg>
        <pc:cxnChg chg="add">
          <ac:chgData name="Damian Kurpiewski" userId="a6c40eeacb61fb23" providerId="LiveId" clId="{39761E7B-2169-4FBB-A2EC-D74FD9C88409}" dt="2021-02-21T18:18:01.888" v="38" actId="26606"/>
          <ac:cxnSpMkLst>
            <pc:docMk/>
            <pc:sldMk cId="2349123642" sldId="299"/>
            <ac:cxnSpMk id="13" creationId="{4B3BCACB-5880-460B-9606-8C433A9AF99D}"/>
          </ac:cxnSpMkLst>
        </pc:cxnChg>
        <pc:cxnChg chg="add del">
          <ac:chgData name="Damian Kurpiewski" userId="a6c40eeacb61fb23" providerId="LiveId" clId="{39761E7B-2169-4FBB-A2EC-D74FD9C88409}" dt="2021-02-21T18:17:59.974" v="37" actId="26606"/>
          <ac:cxnSpMkLst>
            <pc:docMk/>
            <pc:sldMk cId="2349123642" sldId="299"/>
            <ac:cxnSpMk id="18" creationId="{4B3BCACB-5880-460B-9606-8C433A9AF99D}"/>
          </ac:cxnSpMkLst>
        </pc:cxnChg>
      </pc:sldChg>
      <pc:sldChg chg="addSp delSp modSp mod setBg">
        <pc:chgData name="Damian Kurpiewski" userId="a6c40eeacb61fb23" providerId="LiveId" clId="{39761E7B-2169-4FBB-A2EC-D74FD9C88409}" dt="2021-02-21T18:18:25.847" v="42" actId="14100"/>
        <pc:sldMkLst>
          <pc:docMk/>
          <pc:sldMk cId="987999521" sldId="300"/>
        </pc:sldMkLst>
        <pc:spChg chg="mod">
          <ac:chgData name="Damian Kurpiewski" userId="a6c40eeacb61fb23" providerId="LiveId" clId="{39761E7B-2169-4FBB-A2EC-D74FD9C88409}" dt="2021-02-21T18:18:25.847" v="42" actId="14100"/>
          <ac:spMkLst>
            <pc:docMk/>
            <pc:sldMk cId="987999521" sldId="300"/>
            <ac:spMk id="2" creationId="{A5769F86-67C6-524F-BD08-664BF2FBFCF9}"/>
          </ac:spMkLst>
        </pc:spChg>
        <pc:spChg chg="mod">
          <ac:chgData name="Damian Kurpiewski" userId="a6c40eeacb61fb23" providerId="LiveId" clId="{39761E7B-2169-4FBB-A2EC-D74FD9C88409}" dt="2021-02-21T18:18:22.023" v="41" actId="26606"/>
          <ac:spMkLst>
            <pc:docMk/>
            <pc:sldMk cId="987999521" sldId="300"/>
            <ac:spMk id="3" creationId="{69508270-2AC3-6A4D-918C-B32D921BB0B7}"/>
          </ac:spMkLst>
        </pc:spChg>
        <pc:spChg chg="add">
          <ac:chgData name="Damian Kurpiewski" userId="a6c40eeacb61fb23" providerId="LiveId" clId="{39761E7B-2169-4FBB-A2EC-D74FD9C88409}" dt="2021-02-21T18:18:22.023" v="41" actId="26606"/>
          <ac:spMkLst>
            <pc:docMk/>
            <pc:sldMk cId="987999521" sldId="300"/>
            <ac:spMk id="5" creationId="{F837543A-6020-4505-A233-C9DB4BF74011}"/>
          </ac:spMkLst>
        </pc:spChg>
        <pc:spChg chg="add">
          <ac:chgData name="Damian Kurpiewski" userId="a6c40eeacb61fb23" providerId="LiveId" clId="{39761E7B-2169-4FBB-A2EC-D74FD9C88409}" dt="2021-02-21T18:18:22.023" v="41" actId="26606"/>
          <ac:spMkLst>
            <pc:docMk/>
            <pc:sldMk cId="987999521" sldId="300"/>
            <ac:spMk id="6" creationId="{35B16301-FB18-48BA-A6DD-C37CAF6F9A18}"/>
          </ac:spMkLst>
        </pc:spChg>
        <pc:spChg chg="add">
          <ac:chgData name="Damian Kurpiewski" userId="a6c40eeacb61fb23" providerId="LiveId" clId="{39761E7B-2169-4FBB-A2EC-D74FD9C88409}" dt="2021-02-21T18:18:22.023" v="41" actId="26606"/>
          <ac:spMkLst>
            <pc:docMk/>
            <pc:sldMk cId="987999521" sldId="300"/>
            <ac:spMk id="7" creationId="{C3C0D90E-074A-4F52-9B11-B52BEF4BCBE5}"/>
          </ac:spMkLst>
        </pc:spChg>
        <pc:spChg chg="add del">
          <ac:chgData name="Damian Kurpiewski" userId="a6c40eeacb61fb23" providerId="LiveId" clId="{39761E7B-2169-4FBB-A2EC-D74FD9C88409}" dt="2021-02-21T18:18:20.588" v="40" actId="26606"/>
          <ac:spMkLst>
            <pc:docMk/>
            <pc:sldMk cId="987999521" sldId="300"/>
            <ac:spMk id="8" creationId="{F837543A-6020-4505-A233-C9DB4BF74011}"/>
          </ac:spMkLst>
        </pc:spChg>
        <pc:spChg chg="add">
          <ac:chgData name="Damian Kurpiewski" userId="a6c40eeacb61fb23" providerId="LiveId" clId="{39761E7B-2169-4FBB-A2EC-D74FD9C88409}" dt="2021-02-21T18:18:22.023" v="41" actId="26606"/>
          <ac:spMkLst>
            <pc:docMk/>
            <pc:sldMk cId="987999521" sldId="300"/>
            <ac:spMk id="9" creationId="{CABBD4C1-E6F8-46F6-8152-A8A97490BF4D}"/>
          </ac:spMkLst>
        </pc:spChg>
        <pc:spChg chg="add del">
          <ac:chgData name="Damian Kurpiewski" userId="a6c40eeacb61fb23" providerId="LiveId" clId="{39761E7B-2169-4FBB-A2EC-D74FD9C88409}" dt="2021-02-21T18:18:20.588" v="40" actId="26606"/>
          <ac:spMkLst>
            <pc:docMk/>
            <pc:sldMk cId="987999521" sldId="300"/>
            <ac:spMk id="10" creationId="{35B16301-FB18-48BA-A6DD-C37CAF6F9A18}"/>
          </ac:spMkLst>
        </pc:spChg>
        <pc:spChg chg="add">
          <ac:chgData name="Damian Kurpiewski" userId="a6c40eeacb61fb23" providerId="LiveId" clId="{39761E7B-2169-4FBB-A2EC-D74FD9C88409}" dt="2021-02-21T18:18:22.023" v="41" actId="26606"/>
          <ac:spMkLst>
            <pc:docMk/>
            <pc:sldMk cId="987999521" sldId="300"/>
            <ac:spMk id="11" creationId="{83BA5EF5-1FE9-4BF9-83BB-269BCDDF6156}"/>
          </ac:spMkLst>
        </pc:spChg>
        <pc:spChg chg="add del">
          <ac:chgData name="Damian Kurpiewski" userId="a6c40eeacb61fb23" providerId="LiveId" clId="{39761E7B-2169-4FBB-A2EC-D74FD9C88409}" dt="2021-02-21T18:18:20.588" v="40" actId="26606"/>
          <ac:spMkLst>
            <pc:docMk/>
            <pc:sldMk cId="987999521" sldId="300"/>
            <ac:spMk id="12" creationId="{C3C0D90E-074A-4F52-9B11-B52BEF4BCBE5}"/>
          </ac:spMkLst>
        </pc:spChg>
        <pc:spChg chg="add del">
          <ac:chgData name="Damian Kurpiewski" userId="a6c40eeacb61fb23" providerId="LiveId" clId="{39761E7B-2169-4FBB-A2EC-D74FD9C88409}" dt="2021-02-21T18:18:20.588" v="40" actId="26606"/>
          <ac:spMkLst>
            <pc:docMk/>
            <pc:sldMk cId="987999521" sldId="300"/>
            <ac:spMk id="14" creationId="{CABBD4C1-E6F8-46F6-8152-A8A97490BF4D}"/>
          </ac:spMkLst>
        </pc:spChg>
        <pc:spChg chg="add">
          <ac:chgData name="Damian Kurpiewski" userId="a6c40eeacb61fb23" providerId="LiveId" clId="{39761E7B-2169-4FBB-A2EC-D74FD9C88409}" dt="2021-02-21T18:18:22.023" v="41" actId="26606"/>
          <ac:spMkLst>
            <pc:docMk/>
            <pc:sldMk cId="987999521" sldId="300"/>
            <ac:spMk id="15" creationId="{88853921-7BC9-4BDE-ACAB-133C683C82D6}"/>
          </ac:spMkLst>
        </pc:spChg>
        <pc:spChg chg="add del">
          <ac:chgData name="Damian Kurpiewski" userId="a6c40eeacb61fb23" providerId="LiveId" clId="{39761E7B-2169-4FBB-A2EC-D74FD9C88409}" dt="2021-02-21T18:18:20.588" v="40" actId="26606"/>
          <ac:spMkLst>
            <pc:docMk/>
            <pc:sldMk cId="987999521" sldId="300"/>
            <ac:spMk id="16" creationId="{83BA5EF5-1FE9-4BF9-83BB-269BCDDF6156}"/>
          </ac:spMkLst>
        </pc:spChg>
        <pc:spChg chg="add">
          <ac:chgData name="Damian Kurpiewski" userId="a6c40eeacb61fb23" providerId="LiveId" clId="{39761E7B-2169-4FBB-A2EC-D74FD9C88409}" dt="2021-02-21T18:18:22.023" v="41" actId="26606"/>
          <ac:spMkLst>
            <pc:docMk/>
            <pc:sldMk cId="987999521" sldId="300"/>
            <ac:spMk id="17" creationId="{09192968-3AE7-4470-A61C-97294BB92731}"/>
          </ac:spMkLst>
        </pc:spChg>
        <pc:spChg chg="add">
          <ac:chgData name="Damian Kurpiewski" userId="a6c40eeacb61fb23" providerId="LiveId" clId="{39761E7B-2169-4FBB-A2EC-D74FD9C88409}" dt="2021-02-21T18:18:22.023" v="41" actId="26606"/>
          <ac:spMkLst>
            <pc:docMk/>
            <pc:sldMk cId="987999521" sldId="300"/>
            <ac:spMk id="19" creationId="{3AB72E55-43E4-4356-BFE8-E2102CB0B505}"/>
          </ac:spMkLst>
        </pc:spChg>
        <pc:spChg chg="add del">
          <ac:chgData name="Damian Kurpiewski" userId="a6c40eeacb61fb23" providerId="LiveId" clId="{39761E7B-2169-4FBB-A2EC-D74FD9C88409}" dt="2021-02-21T18:18:20.588" v="40" actId="26606"/>
          <ac:spMkLst>
            <pc:docMk/>
            <pc:sldMk cId="987999521" sldId="300"/>
            <ac:spMk id="20" creationId="{88853921-7BC9-4BDE-ACAB-133C683C82D6}"/>
          </ac:spMkLst>
        </pc:spChg>
        <pc:spChg chg="add del">
          <ac:chgData name="Damian Kurpiewski" userId="a6c40eeacb61fb23" providerId="LiveId" clId="{39761E7B-2169-4FBB-A2EC-D74FD9C88409}" dt="2021-02-21T18:18:20.588" v="40" actId="26606"/>
          <ac:spMkLst>
            <pc:docMk/>
            <pc:sldMk cId="987999521" sldId="300"/>
            <ac:spMk id="22" creationId="{09192968-3AE7-4470-A61C-97294BB92731}"/>
          </ac:spMkLst>
        </pc:spChg>
        <pc:spChg chg="add del">
          <ac:chgData name="Damian Kurpiewski" userId="a6c40eeacb61fb23" providerId="LiveId" clId="{39761E7B-2169-4FBB-A2EC-D74FD9C88409}" dt="2021-02-21T18:18:20.588" v="40" actId="26606"/>
          <ac:spMkLst>
            <pc:docMk/>
            <pc:sldMk cId="987999521" sldId="300"/>
            <ac:spMk id="24" creationId="{3AB72E55-43E4-4356-BFE8-E2102CB0B505}"/>
          </ac:spMkLst>
        </pc:spChg>
        <pc:cxnChg chg="add">
          <ac:chgData name="Damian Kurpiewski" userId="a6c40eeacb61fb23" providerId="LiveId" clId="{39761E7B-2169-4FBB-A2EC-D74FD9C88409}" dt="2021-02-21T18:18:22.023" v="41" actId="26606"/>
          <ac:cxnSpMkLst>
            <pc:docMk/>
            <pc:sldMk cId="987999521" sldId="300"/>
            <ac:cxnSpMk id="13" creationId="{4B3BCACB-5880-460B-9606-8C433A9AF99D}"/>
          </ac:cxnSpMkLst>
        </pc:cxnChg>
        <pc:cxnChg chg="add del">
          <ac:chgData name="Damian Kurpiewski" userId="a6c40eeacb61fb23" providerId="LiveId" clId="{39761E7B-2169-4FBB-A2EC-D74FD9C88409}" dt="2021-02-21T18:18:20.588" v="40" actId="26606"/>
          <ac:cxnSpMkLst>
            <pc:docMk/>
            <pc:sldMk cId="987999521" sldId="300"/>
            <ac:cxnSpMk id="18" creationId="{4B3BCACB-5880-460B-9606-8C433A9AF99D}"/>
          </ac:cxnSpMkLst>
        </pc:cxnChg>
      </pc:sldChg>
      <pc:sldChg chg="addSp modSp mod setBg">
        <pc:chgData name="Damian Kurpiewski" userId="a6c40eeacb61fb23" providerId="LiveId" clId="{39761E7B-2169-4FBB-A2EC-D74FD9C88409}" dt="2021-02-21T18:18:30.976" v="43" actId="26606"/>
        <pc:sldMkLst>
          <pc:docMk/>
          <pc:sldMk cId="1009205920" sldId="301"/>
        </pc:sldMkLst>
        <pc:spChg chg="mo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2" creationId="{A5769F86-67C6-524F-BD08-664BF2FBFCF9}"/>
          </ac:spMkLst>
        </pc:spChg>
        <pc:spChg chg="mo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3" creationId="{69508270-2AC3-6A4D-918C-B32D921BB0B7}"/>
          </ac:spMkLst>
        </pc:spChg>
        <pc:spChg chg="ad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8" creationId="{F837543A-6020-4505-A233-C9DB4BF74011}"/>
          </ac:spMkLst>
        </pc:spChg>
        <pc:spChg chg="ad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10" creationId="{35B16301-FB18-48BA-A6DD-C37CAF6F9A18}"/>
          </ac:spMkLst>
        </pc:spChg>
        <pc:spChg chg="ad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12" creationId="{C3C0D90E-074A-4F52-9B11-B52BEF4BCBE5}"/>
          </ac:spMkLst>
        </pc:spChg>
        <pc:spChg chg="ad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14" creationId="{CABBD4C1-E6F8-46F6-8152-A8A97490BF4D}"/>
          </ac:spMkLst>
        </pc:spChg>
        <pc:spChg chg="ad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16" creationId="{83BA5EF5-1FE9-4BF9-83BB-269BCDDF6156}"/>
          </ac:spMkLst>
        </pc:spChg>
        <pc:spChg chg="ad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20" creationId="{88853921-7BC9-4BDE-ACAB-133C683C82D6}"/>
          </ac:spMkLst>
        </pc:spChg>
        <pc:spChg chg="ad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22" creationId="{09192968-3AE7-4470-A61C-97294BB92731}"/>
          </ac:spMkLst>
        </pc:spChg>
        <pc:spChg chg="add">
          <ac:chgData name="Damian Kurpiewski" userId="a6c40eeacb61fb23" providerId="LiveId" clId="{39761E7B-2169-4FBB-A2EC-D74FD9C88409}" dt="2021-02-21T18:18:30.976" v="43" actId="26606"/>
          <ac:spMkLst>
            <pc:docMk/>
            <pc:sldMk cId="1009205920" sldId="301"/>
            <ac:spMk id="24" creationId="{3AB72E55-43E4-4356-BFE8-E2102CB0B505}"/>
          </ac:spMkLst>
        </pc:spChg>
        <pc:cxnChg chg="add">
          <ac:chgData name="Damian Kurpiewski" userId="a6c40eeacb61fb23" providerId="LiveId" clId="{39761E7B-2169-4FBB-A2EC-D74FD9C88409}" dt="2021-02-21T18:18:30.976" v="43" actId="26606"/>
          <ac:cxnSpMkLst>
            <pc:docMk/>
            <pc:sldMk cId="1009205920" sldId="301"/>
            <ac:cxnSpMk id="18" creationId="{4B3BCACB-5880-460B-9606-8C433A9AF99D}"/>
          </ac:cxnSpMkLst>
        </pc:cxnChg>
      </pc:sldChg>
      <pc:sldChg chg="addSp modSp mod setBg">
        <pc:chgData name="Damian Kurpiewski" userId="a6c40eeacb61fb23" providerId="LiveId" clId="{39761E7B-2169-4FBB-A2EC-D74FD9C88409}" dt="2021-02-21T18:19:55.662" v="50" actId="14100"/>
        <pc:sldMkLst>
          <pc:docMk/>
          <pc:sldMk cId="1109753799" sldId="302"/>
        </pc:sldMkLst>
        <pc:spChg chg="mod">
          <ac:chgData name="Damian Kurpiewski" userId="a6c40eeacb61fb23" providerId="LiveId" clId="{39761E7B-2169-4FBB-A2EC-D74FD9C88409}" dt="2021-02-21T18:19:52.293" v="49" actId="26606"/>
          <ac:spMkLst>
            <pc:docMk/>
            <pc:sldMk cId="1109753799" sldId="302"/>
            <ac:spMk id="2" creationId="{A5769F86-67C6-524F-BD08-664BF2FBFCF9}"/>
          </ac:spMkLst>
        </pc:spChg>
        <pc:spChg chg="mod">
          <ac:chgData name="Damian Kurpiewski" userId="a6c40eeacb61fb23" providerId="LiveId" clId="{39761E7B-2169-4FBB-A2EC-D74FD9C88409}" dt="2021-02-21T18:19:55.662" v="50" actId="14100"/>
          <ac:spMkLst>
            <pc:docMk/>
            <pc:sldMk cId="1109753799" sldId="302"/>
            <ac:spMk id="3" creationId="{69508270-2AC3-6A4D-918C-B32D921BB0B7}"/>
          </ac:spMkLst>
        </pc:spChg>
        <pc:spChg chg="add">
          <ac:chgData name="Damian Kurpiewski" userId="a6c40eeacb61fb23" providerId="LiveId" clId="{39761E7B-2169-4FBB-A2EC-D74FD9C88409}" dt="2021-02-21T18:19:52.293" v="49" actId="26606"/>
          <ac:spMkLst>
            <pc:docMk/>
            <pc:sldMk cId="1109753799" sldId="302"/>
            <ac:spMk id="8" creationId="{F837543A-6020-4505-A233-C9DB4BF74011}"/>
          </ac:spMkLst>
        </pc:spChg>
        <pc:spChg chg="add">
          <ac:chgData name="Damian Kurpiewski" userId="a6c40eeacb61fb23" providerId="LiveId" clId="{39761E7B-2169-4FBB-A2EC-D74FD9C88409}" dt="2021-02-21T18:19:52.293" v="49" actId="26606"/>
          <ac:spMkLst>
            <pc:docMk/>
            <pc:sldMk cId="1109753799" sldId="302"/>
            <ac:spMk id="10" creationId="{35B16301-FB18-48BA-A6DD-C37CAF6F9A18}"/>
          </ac:spMkLst>
        </pc:spChg>
        <pc:spChg chg="add">
          <ac:chgData name="Damian Kurpiewski" userId="a6c40eeacb61fb23" providerId="LiveId" clId="{39761E7B-2169-4FBB-A2EC-D74FD9C88409}" dt="2021-02-21T18:19:52.293" v="49" actId="26606"/>
          <ac:spMkLst>
            <pc:docMk/>
            <pc:sldMk cId="1109753799" sldId="302"/>
            <ac:spMk id="12" creationId="{C3C0D90E-074A-4F52-9B11-B52BEF4BCBE5}"/>
          </ac:spMkLst>
        </pc:spChg>
        <pc:spChg chg="add">
          <ac:chgData name="Damian Kurpiewski" userId="a6c40eeacb61fb23" providerId="LiveId" clId="{39761E7B-2169-4FBB-A2EC-D74FD9C88409}" dt="2021-02-21T18:19:52.293" v="49" actId="26606"/>
          <ac:spMkLst>
            <pc:docMk/>
            <pc:sldMk cId="1109753799" sldId="302"/>
            <ac:spMk id="14" creationId="{CABBD4C1-E6F8-46F6-8152-A8A97490BF4D}"/>
          </ac:spMkLst>
        </pc:spChg>
        <pc:spChg chg="add">
          <ac:chgData name="Damian Kurpiewski" userId="a6c40eeacb61fb23" providerId="LiveId" clId="{39761E7B-2169-4FBB-A2EC-D74FD9C88409}" dt="2021-02-21T18:19:52.293" v="49" actId="26606"/>
          <ac:spMkLst>
            <pc:docMk/>
            <pc:sldMk cId="1109753799" sldId="302"/>
            <ac:spMk id="16" creationId="{83BA5EF5-1FE9-4BF9-83BB-269BCDDF6156}"/>
          </ac:spMkLst>
        </pc:spChg>
        <pc:spChg chg="add">
          <ac:chgData name="Damian Kurpiewski" userId="a6c40eeacb61fb23" providerId="LiveId" clId="{39761E7B-2169-4FBB-A2EC-D74FD9C88409}" dt="2021-02-21T18:19:52.293" v="49" actId="26606"/>
          <ac:spMkLst>
            <pc:docMk/>
            <pc:sldMk cId="1109753799" sldId="302"/>
            <ac:spMk id="20" creationId="{88853921-7BC9-4BDE-ACAB-133C683C82D6}"/>
          </ac:spMkLst>
        </pc:spChg>
        <pc:spChg chg="add">
          <ac:chgData name="Damian Kurpiewski" userId="a6c40eeacb61fb23" providerId="LiveId" clId="{39761E7B-2169-4FBB-A2EC-D74FD9C88409}" dt="2021-02-21T18:19:52.293" v="49" actId="26606"/>
          <ac:spMkLst>
            <pc:docMk/>
            <pc:sldMk cId="1109753799" sldId="302"/>
            <ac:spMk id="22" creationId="{09192968-3AE7-4470-A61C-97294BB92731}"/>
          </ac:spMkLst>
        </pc:spChg>
        <pc:spChg chg="add">
          <ac:chgData name="Damian Kurpiewski" userId="a6c40eeacb61fb23" providerId="LiveId" clId="{39761E7B-2169-4FBB-A2EC-D74FD9C88409}" dt="2021-02-21T18:19:52.293" v="49" actId="26606"/>
          <ac:spMkLst>
            <pc:docMk/>
            <pc:sldMk cId="1109753799" sldId="302"/>
            <ac:spMk id="24" creationId="{3AB72E55-43E4-4356-BFE8-E2102CB0B505}"/>
          </ac:spMkLst>
        </pc:spChg>
        <pc:cxnChg chg="add">
          <ac:chgData name="Damian Kurpiewski" userId="a6c40eeacb61fb23" providerId="LiveId" clId="{39761E7B-2169-4FBB-A2EC-D74FD9C88409}" dt="2021-02-21T18:19:52.293" v="49" actId="26606"/>
          <ac:cxnSpMkLst>
            <pc:docMk/>
            <pc:sldMk cId="1109753799" sldId="302"/>
            <ac:cxnSpMk id="18" creationId="{4B3BCACB-5880-460B-9606-8C433A9AF99D}"/>
          </ac:cxnSpMkLst>
        </pc:cxnChg>
      </pc:sldChg>
      <pc:sldChg chg="addSp modSp mod setBg">
        <pc:chgData name="Damian Kurpiewski" userId="a6c40eeacb61fb23" providerId="LiveId" clId="{39761E7B-2169-4FBB-A2EC-D74FD9C88409}" dt="2021-02-21T18:20:08.199" v="51" actId="26606"/>
        <pc:sldMkLst>
          <pc:docMk/>
          <pc:sldMk cId="1132637900" sldId="303"/>
        </pc:sldMkLst>
        <pc:spChg chg="mo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2" creationId="{A5769F86-67C6-524F-BD08-664BF2FBFCF9}"/>
          </ac:spMkLst>
        </pc:spChg>
        <pc:spChg chg="mo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3" creationId="{69508270-2AC3-6A4D-918C-B32D921BB0B7}"/>
          </ac:spMkLst>
        </pc:spChg>
        <pc:spChg chg="ad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8" creationId="{F837543A-6020-4505-A233-C9DB4BF74011}"/>
          </ac:spMkLst>
        </pc:spChg>
        <pc:spChg chg="ad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10" creationId="{35B16301-FB18-48BA-A6DD-C37CAF6F9A18}"/>
          </ac:spMkLst>
        </pc:spChg>
        <pc:spChg chg="ad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12" creationId="{C3C0D90E-074A-4F52-9B11-B52BEF4BCBE5}"/>
          </ac:spMkLst>
        </pc:spChg>
        <pc:spChg chg="ad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14" creationId="{CABBD4C1-E6F8-46F6-8152-A8A97490BF4D}"/>
          </ac:spMkLst>
        </pc:spChg>
        <pc:spChg chg="ad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16" creationId="{83BA5EF5-1FE9-4BF9-83BB-269BCDDF6156}"/>
          </ac:spMkLst>
        </pc:spChg>
        <pc:spChg chg="ad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20" creationId="{88853921-7BC9-4BDE-ACAB-133C683C82D6}"/>
          </ac:spMkLst>
        </pc:spChg>
        <pc:spChg chg="ad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22" creationId="{09192968-3AE7-4470-A61C-97294BB92731}"/>
          </ac:spMkLst>
        </pc:spChg>
        <pc:spChg chg="add">
          <ac:chgData name="Damian Kurpiewski" userId="a6c40eeacb61fb23" providerId="LiveId" clId="{39761E7B-2169-4FBB-A2EC-D74FD9C88409}" dt="2021-02-21T18:20:08.199" v="51" actId="26606"/>
          <ac:spMkLst>
            <pc:docMk/>
            <pc:sldMk cId="1132637900" sldId="303"/>
            <ac:spMk id="24" creationId="{3AB72E55-43E4-4356-BFE8-E2102CB0B505}"/>
          </ac:spMkLst>
        </pc:spChg>
        <pc:cxnChg chg="add">
          <ac:chgData name="Damian Kurpiewski" userId="a6c40eeacb61fb23" providerId="LiveId" clId="{39761E7B-2169-4FBB-A2EC-D74FD9C88409}" dt="2021-02-21T18:20:08.199" v="51" actId="26606"/>
          <ac:cxnSpMkLst>
            <pc:docMk/>
            <pc:sldMk cId="1132637900" sldId="303"/>
            <ac:cxnSpMk id="18" creationId="{4B3BCACB-5880-460B-9606-8C433A9AF9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5090D-CF45-3641-A3E7-97155F9B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77EED4-E24C-D545-A354-BE4F012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637B18-DC4C-6C4E-8270-2A738CF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3E3F7-6820-9E42-A9CB-E423C2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E8FB1-F454-0747-9740-4E89603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FFBA7-ABEB-AF42-B49E-954E39B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ADC0E8-FD0C-D24D-A6C1-78C34328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9CD924-19C6-D84D-AA91-DDC102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255A6-7A0E-A240-A904-C5A40E4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ABA8-998A-A14C-A09B-EFD15D1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EB98F14-D31C-134E-8FE6-DD677D82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F7CE1A-C4CA-8844-8727-1B64491A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221E9-444B-314D-AAA3-AF0CBF5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57955-DEEA-0648-AF10-B57B2F51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4B92A0-8CD6-D748-B7CD-45DB1C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D149C-41D3-C04D-97C0-D234075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3F64D-C1BD-2D41-B84A-CC91E5C8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62F6D-D9F9-844D-B05A-634B75B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3CA00-8E79-E44C-8701-7BAE190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D00CB3-870A-4848-89CE-0E6FD1A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2E723-4DD1-724F-A9BC-38DE2F2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7BEF62-36D5-2347-8C41-FAC71528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78B5D-EFC4-B343-B081-C99EC756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43CDE5-BB8A-7E48-AC14-F419279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5AB190-5775-F44E-A838-5E0211C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99FA-8B59-5C4C-BD59-CE888838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5E83E-08F6-874D-A8A6-806D21A5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6EA18-A787-4542-9720-200B69B8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618D23-1DD6-B34D-8FD1-9D46D79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10873-F946-0D4E-9F24-7D84D7AD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ADE6E3-3AF5-AE4F-86CE-3E83F22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E0EE2-CA58-5F40-B6EA-A91979A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5CB081-5337-B042-8DCF-732C16DF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DD4B76-3057-3041-876C-6835B47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0959E5-9541-9B48-9A4D-7AC93C9D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069B8-C2BD-CD47-83D0-EB42C17A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ABB30B-CEED-F94C-A969-0A273967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D31090-EA42-F34F-8AF5-5BEE26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566617-860A-544F-98F9-22571794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F1098-7E40-064C-8B52-2AA6AFB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D59547-D304-4941-B610-E65EED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94EBE3-3279-194F-B250-78D38BB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146D3E-7E49-E744-8E51-C0551D3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34FAC2-99D8-C049-BE10-53BEDC1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BEEB6-0BC7-6043-9B01-01EF92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CEBD8D-B32C-AC4D-8B8B-BCDEAC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0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3D2E8-6087-2E47-B2E1-753DCF63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C40F2-A069-3144-A8E1-2584EA2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D6E7DE-8B03-0642-82C1-7F7AC098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B58CED-7963-2F43-AD88-AE173322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420-753E-FC4E-A4F4-7A3E30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5BC213-DA92-AB47-94D8-988FCF4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9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BBBA1-9E43-0948-842D-9511D114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B1E805-90F8-104C-9F55-B4A8DED7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A19D17-FAC6-0B46-AC82-3772C73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8990C-F558-4B4D-885E-DE482D6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948ECD-830E-2D4D-9194-EA2AA12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7824C3-C196-2D41-8E4C-8A5CE0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5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37A46B-F279-8349-96F6-3F971D39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BCA1-AED5-0A44-8244-97132A9E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8C3614-9906-E24E-A370-953BE1CB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1D95-A4D9-8143-B5F6-E64779D4B9CD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365FC0-9968-6E4F-9BB3-DACD08D58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0AC289-1587-BC42-94A0-CB0966B2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demo.appspot.com/static/demos/code/index.html?lang=p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12405" TargetMode="External"/><Relationship Id="rId2" Type="http://schemas.openxmlformats.org/officeDocument/2006/relationships/hyperlink" Target="https://pixabay.com/en/box-empty-cardboard-package-pack-55059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p-575543/?no_redirect" TargetMode="External"/><Relationship Id="rId5" Type="http://schemas.openxmlformats.org/officeDocument/2006/relationships/hyperlink" Target="https://pixabay.com/p-310571/?no_redirect" TargetMode="External"/><Relationship Id="rId4" Type="http://schemas.openxmlformats.org/officeDocument/2006/relationships/hyperlink" Target="http://www.pngall.com/pear-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153974-9054-454F-83CC-29958D08E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pl-PL"/>
              <a:t>Zmienne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46D51-63E1-0B4A-9B30-D3F11DF51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pl-PL" dirty="0"/>
              <a:t>Ćwiczenie praktyczne w </a:t>
            </a:r>
            <a:r>
              <a:rPr lang="pl-PL" dirty="0" err="1"/>
              <a:t>Blockly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5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4</a:t>
            </a:r>
            <a:br>
              <a:rPr lang="pl-PL" dirty="0"/>
            </a:br>
            <a:r>
              <a:rPr lang="pl-PL" b="1" dirty="0"/>
              <a:t>Suma dwóch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dwie zmienne: </a:t>
            </a:r>
            <a:r>
              <a:rPr lang="pl-PL" b="1" dirty="0">
                <a:solidFill>
                  <a:schemeClr val="accent6"/>
                </a:solidFill>
              </a:rPr>
              <a:t>x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y</a:t>
            </a:r>
          </a:p>
          <a:p>
            <a:r>
              <a:rPr lang="pl-PL" dirty="0"/>
              <a:t>Przypisujemy im wartości:</a:t>
            </a:r>
          </a:p>
          <a:p>
            <a:pPr lvl="1"/>
            <a:r>
              <a:rPr lang="pl-PL" sz="2800" b="1" dirty="0">
                <a:solidFill>
                  <a:schemeClr val="accent6"/>
                </a:solidFill>
              </a:rPr>
              <a:t>x</a:t>
            </a:r>
            <a:r>
              <a:rPr lang="pl-PL" sz="2800" dirty="0"/>
              <a:t> := </a:t>
            </a:r>
            <a:r>
              <a:rPr lang="pl-PL" sz="2800" b="1" dirty="0"/>
              <a:t>10</a:t>
            </a:r>
          </a:p>
          <a:p>
            <a:pPr lvl="1"/>
            <a:r>
              <a:rPr lang="pl-PL" sz="2800" b="1" dirty="0">
                <a:solidFill>
                  <a:schemeClr val="accent1"/>
                </a:solidFill>
              </a:rPr>
              <a:t>y</a:t>
            </a:r>
            <a:r>
              <a:rPr lang="pl-PL" sz="2800" dirty="0"/>
              <a:t> := </a:t>
            </a:r>
            <a:r>
              <a:rPr lang="pl-PL" sz="2800" b="1" dirty="0"/>
              <a:t>15</a:t>
            </a:r>
            <a:endParaRPr lang="pl-PL" b="1" dirty="0">
              <a:solidFill>
                <a:schemeClr val="accent1"/>
              </a:solidFill>
            </a:endParaRPr>
          </a:p>
          <a:p>
            <a:r>
              <a:rPr lang="pl-PL" dirty="0"/>
              <a:t>Zadanie: dodać do siebie wartości zmiennych </a:t>
            </a:r>
            <a:r>
              <a:rPr lang="pl-PL" b="1" dirty="0">
                <a:solidFill>
                  <a:schemeClr val="accent6"/>
                </a:solidFill>
              </a:rPr>
              <a:t>x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y</a:t>
            </a:r>
            <a:r>
              <a:rPr lang="pl-PL" dirty="0"/>
              <a:t>, a następnie wynik zapisać w zmiennej </a:t>
            </a:r>
            <a:r>
              <a:rPr lang="pl-PL" b="1" dirty="0">
                <a:solidFill>
                  <a:schemeClr val="accent6"/>
                </a:solidFill>
              </a:rPr>
              <a:t>x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548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l-PL" dirty="0"/>
              <a:t>Ćwiczenie 4</a:t>
            </a:r>
            <a:br>
              <a:rPr lang="pl-PL" dirty="0"/>
            </a:br>
            <a:r>
              <a:rPr lang="pl-PL" b="1" dirty="0"/>
              <a:t>Suma dwóch zmiennych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:= 10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y := 15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x := x + 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Zadanie: policz sumę liczb od 1 do 10</a:t>
            </a:r>
          </a:p>
          <a:p>
            <a:r>
              <a:rPr lang="pl-PL" dirty="0"/>
              <a:t>Należy wykorzystać jedną instrukcję dodawania</a:t>
            </a:r>
          </a:p>
        </p:txBody>
      </p:sp>
    </p:spTree>
    <p:extLst>
      <p:ext uri="{BB962C8B-B14F-4D97-AF65-F5344CB8AC3E}">
        <p14:creationId xmlns:p14="http://schemas.microsoft.com/office/powerpoint/2010/main" val="325761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</p:txBody>
      </p:sp>
    </p:spTree>
    <p:extLst>
      <p:ext uri="{BB962C8B-B14F-4D97-AF65-F5344CB8AC3E}">
        <p14:creationId xmlns:p14="http://schemas.microsoft.com/office/powerpoint/2010/main" val="204857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</p:txBody>
      </p:sp>
    </p:spTree>
    <p:extLst>
      <p:ext uri="{BB962C8B-B14F-4D97-AF65-F5344CB8AC3E}">
        <p14:creationId xmlns:p14="http://schemas.microsoft.com/office/powerpoint/2010/main" val="173253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</p:txBody>
      </p:sp>
    </p:spTree>
    <p:extLst>
      <p:ext uri="{BB962C8B-B14F-4D97-AF65-F5344CB8AC3E}">
        <p14:creationId xmlns:p14="http://schemas.microsoft.com/office/powerpoint/2010/main" val="140363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  <a:p>
            <a:r>
              <a:rPr lang="pl-PL" dirty="0"/>
              <a:t>Sumę musimy gdzieś zapisywać – w odpowiedniej zmiennej</a:t>
            </a:r>
          </a:p>
        </p:txBody>
      </p:sp>
    </p:spTree>
    <p:extLst>
      <p:ext uri="{BB962C8B-B14F-4D97-AF65-F5344CB8AC3E}">
        <p14:creationId xmlns:p14="http://schemas.microsoft.com/office/powerpoint/2010/main" val="214005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  <a:p>
            <a:r>
              <a:rPr lang="pl-PL" dirty="0"/>
              <a:t>Sumę musimy gdzieś zapisywać – w odpowiedniej zmiennej</a:t>
            </a:r>
          </a:p>
          <a:p>
            <a:r>
              <a:rPr lang="pl-PL" dirty="0"/>
              <a:t>Licznik pętli będziemy dodawać do naszej sumy</a:t>
            </a:r>
          </a:p>
        </p:txBody>
      </p:sp>
    </p:spTree>
    <p:extLst>
      <p:ext uri="{BB962C8B-B14F-4D97-AF65-F5344CB8AC3E}">
        <p14:creationId xmlns:p14="http://schemas.microsoft.com/office/powerpoint/2010/main" val="210820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Pomysł: wykorzystać pętlę</a:t>
            </a:r>
          </a:p>
          <a:p>
            <a:r>
              <a:rPr lang="pl-PL" dirty="0"/>
              <a:t>Tworzymy pętlę, która przechodzi od 1 do 10</a:t>
            </a:r>
          </a:p>
          <a:p>
            <a:r>
              <a:rPr lang="pl-PL" dirty="0"/>
              <a:t>Licznik pętli będzie przyjmował wartości, które musimy zsumować</a:t>
            </a:r>
          </a:p>
          <a:p>
            <a:r>
              <a:rPr lang="pl-PL" dirty="0"/>
              <a:t>Sumę musimy gdzieś zapisywać – w odpowiedniej zmiennej</a:t>
            </a:r>
          </a:p>
          <a:p>
            <a:r>
              <a:rPr lang="pl-PL" dirty="0"/>
              <a:t>Licznik pętli będziemy dodawać do naszej sumy</a:t>
            </a:r>
          </a:p>
          <a:p>
            <a:r>
              <a:rPr lang="pl-PL" dirty="0"/>
              <a:t>Pamiętajmy o inicjalizacji! Jaka będzie wartość sumy na początku?</a:t>
            </a:r>
          </a:p>
        </p:txBody>
      </p:sp>
    </p:spTree>
    <p:extLst>
      <p:ext uri="{BB962C8B-B14F-4D97-AF65-F5344CB8AC3E}">
        <p14:creationId xmlns:p14="http://schemas.microsoft.com/office/powerpoint/2010/main" val="56342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736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 := 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 := suma + 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EB53B7-A295-F24C-9475-4F91686FD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pl-PL" dirty="0" err="1"/>
              <a:t>Blockly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046453-745D-8F41-BC5C-6CC3E8505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pl-PL">
                <a:hlinkClick r:id="rId2"/>
              </a:rPr>
              <a:t>https://blockly-demo.appspot.com</a:t>
            </a:r>
            <a:br>
              <a:rPr lang="pl-PL">
                <a:hlinkClick r:id="rId2"/>
              </a:rPr>
            </a:br>
            <a:r>
              <a:rPr lang="pl-PL">
                <a:hlinkClick r:id="rId2"/>
              </a:rPr>
              <a:t>/static/demos/code/index.html?lang=pl</a:t>
            </a:r>
            <a:endParaRPr lang="pl-PL"/>
          </a:p>
          <a:p>
            <a:pPr algn="l"/>
            <a:endParaRPr lang="pl-P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br>
              <a:rPr lang="pl-PL" dirty="0"/>
            </a:br>
            <a:r>
              <a:rPr lang="pl-PL" b="1" dirty="0"/>
              <a:t>Suma liczb od 1 do 10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 == 0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== 1, suma == 1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== 2, suma == 3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== 3, suma == 6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== 4, suma == 10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pl-PL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1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6</a:t>
            </a:r>
            <a:br>
              <a:rPr lang="pl-PL" dirty="0"/>
            </a:br>
            <a:r>
              <a:rPr lang="pl-PL" b="1" dirty="0"/>
              <a:t>Suma liczb od 1 do 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zmienną n i wczytujemy jej wartość od użytkownika</a:t>
            </a:r>
          </a:p>
          <a:p>
            <a:r>
              <a:rPr lang="pl-PL" dirty="0"/>
              <a:t>Następnie liczymy sumę jak poprzednio, ale nie od 1 do 10, tylko od 1 do n</a:t>
            </a:r>
          </a:p>
        </p:txBody>
      </p:sp>
    </p:spTree>
    <p:extLst>
      <p:ext uri="{BB962C8B-B14F-4D97-AF65-F5344CB8AC3E}">
        <p14:creationId xmlns:p14="http://schemas.microsoft.com/office/powerpoint/2010/main" val="248363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l-PL" dirty="0"/>
              <a:t>Ćwiczenie 6</a:t>
            </a:r>
            <a:br>
              <a:rPr lang="pl-PL" dirty="0"/>
            </a:br>
            <a:r>
              <a:rPr lang="pl-PL" b="1" dirty="0"/>
              <a:t>Suma liczb od 1 do 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Wczytaj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 := 0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b="1">
                <a:latin typeface="Consolas" panose="020B0609020204030204" pitchFamily="49" charset="0"/>
                <a:cs typeface="Consolas" panose="020B0609020204030204" pitchFamily="49" charset="0"/>
              </a:rPr>
              <a:t>suma := suma + 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suma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CBD9D-FBCA-46A2-B8C0-45EE84A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7B09F6-9015-4D07-B433-191E59D4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https://pixabay.com/en/box-empty-cardboard-package-pack-550594/</a:t>
            </a:r>
            <a:endParaRPr lang="pl-PL" dirty="0"/>
          </a:p>
          <a:p>
            <a:r>
              <a:rPr lang="pl-PL" dirty="0">
                <a:hlinkClick r:id="rId3"/>
              </a:rPr>
              <a:t>http://pngimg.com/download/12405</a:t>
            </a:r>
            <a:endParaRPr lang="pl-PL" dirty="0"/>
          </a:p>
          <a:p>
            <a:r>
              <a:rPr lang="pl-PL" dirty="0">
                <a:hlinkClick r:id="rId4"/>
              </a:rPr>
              <a:t>http://www.pngall.com/pear-png</a:t>
            </a:r>
            <a:endParaRPr lang="pl-PL" dirty="0"/>
          </a:p>
          <a:p>
            <a:r>
              <a:rPr lang="pl-PL" dirty="0">
                <a:hlinkClick r:id="rId5"/>
              </a:rPr>
              <a:t>https://pixabay.com/p-310571/?no_redirect</a:t>
            </a:r>
            <a:endParaRPr lang="pl-PL" dirty="0"/>
          </a:p>
          <a:p>
            <a:r>
              <a:rPr lang="pl-PL" dirty="0">
                <a:hlinkClick r:id="rId6"/>
              </a:rPr>
              <a:t>https://pixabay.com/p-575543/?no_redirect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7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505916-69B9-0141-9ED1-B43C105C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Tworzenie zmiennych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458C3B-F7DF-4748-A6C3-2125CBE5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Z menu po lewej wybieramy </a:t>
            </a:r>
            <a:r>
              <a:rPr lang="pl-PL" b="1" dirty="0"/>
              <a:t>Zmienne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Wybieramy </a:t>
            </a:r>
            <a:r>
              <a:rPr lang="pl-PL" b="1" dirty="0"/>
              <a:t>Utwórz zmienną…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Nadajemy nowej zmiennej nazwę i zatwierdzamy </a:t>
            </a:r>
            <a:r>
              <a:rPr lang="pl-PL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3088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1</a:t>
            </a:r>
            <a:br>
              <a:rPr lang="pl-PL" dirty="0"/>
            </a:br>
            <a:r>
              <a:rPr lang="pl-PL" b="1" dirty="0"/>
              <a:t>Zamiana wartości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dwie zmienne: </a:t>
            </a:r>
            <a:r>
              <a:rPr lang="pl-PL" b="1" dirty="0">
                <a:solidFill>
                  <a:schemeClr val="accent6"/>
                </a:solidFill>
              </a:rPr>
              <a:t>a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b</a:t>
            </a:r>
          </a:p>
          <a:p>
            <a:r>
              <a:rPr lang="pl-PL" dirty="0"/>
              <a:t>Przypisujemy im wartości:</a:t>
            </a:r>
          </a:p>
          <a:p>
            <a:pPr lvl="1"/>
            <a:r>
              <a:rPr lang="pl-PL" sz="2800" b="1" dirty="0">
                <a:solidFill>
                  <a:schemeClr val="accent6"/>
                </a:solidFill>
              </a:rPr>
              <a:t>a</a:t>
            </a:r>
            <a:r>
              <a:rPr lang="pl-PL" sz="2800" dirty="0"/>
              <a:t> := „jabłko”</a:t>
            </a:r>
          </a:p>
          <a:p>
            <a:pPr lvl="1"/>
            <a:r>
              <a:rPr lang="pl-PL" sz="2800" b="1" dirty="0">
                <a:solidFill>
                  <a:schemeClr val="accent1"/>
                </a:solidFill>
              </a:rPr>
              <a:t>b</a:t>
            </a:r>
            <a:r>
              <a:rPr lang="pl-PL" sz="2800" dirty="0"/>
              <a:t> := „gruszka”</a:t>
            </a:r>
          </a:p>
          <a:p>
            <a:r>
              <a:rPr lang="pl-PL" b="1" dirty="0"/>
              <a:t>Zadanie: </a:t>
            </a:r>
            <a:r>
              <a:rPr lang="pl-PL" dirty="0"/>
              <a:t>zamienić zmienne </a:t>
            </a:r>
            <a:r>
              <a:rPr lang="pl-PL" b="1" dirty="0">
                <a:solidFill>
                  <a:schemeClr val="accent6"/>
                </a:solidFill>
              </a:rPr>
              <a:t>a</a:t>
            </a:r>
            <a:r>
              <a:rPr lang="pl-PL" dirty="0"/>
              <a:t> i </a:t>
            </a:r>
            <a:r>
              <a:rPr lang="pl-PL" b="1" dirty="0">
                <a:solidFill>
                  <a:schemeClr val="accent1"/>
                </a:solidFill>
              </a:rPr>
              <a:t>b</a:t>
            </a:r>
            <a:r>
              <a:rPr lang="pl-PL" dirty="0"/>
              <a:t> wartościami, tak aby:</a:t>
            </a:r>
          </a:p>
          <a:p>
            <a:pPr lvl="1"/>
            <a:r>
              <a:rPr lang="pl-PL" sz="2800" b="1" dirty="0">
                <a:solidFill>
                  <a:schemeClr val="accent6"/>
                </a:solidFill>
              </a:rPr>
              <a:t>a</a:t>
            </a:r>
            <a:r>
              <a:rPr lang="pl-PL" sz="2800" dirty="0"/>
              <a:t> == „gruszka”</a:t>
            </a:r>
          </a:p>
          <a:p>
            <a:pPr lvl="1"/>
            <a:r>
              <a:rPr lang="pl-PL" sz="2800" b="1" dirty="0">
                <a:solidFill>
                  <a:schemeClr val="accent5"/>
                </a:solidFill>
              </a:rPr>
              <a:t>b</a:t>
            </a:r>
            <a:r>
              <a:rPr lang="pl-PL" sz="2800" dirty="0"/>
              <a:t> == „jabłko”</a:t>
            </a:r>
          </a:p>
        </p:txBody>
      </p:sp>
    </p:spTree>
    <p:extLst>
      <p:ext uri="{BB962C8B-B14F-4D97-AF65-F5344CB8AC3E}">
        <p14:creationId xmlns:p14="http://schemas.microsoft.com/office/powerpoint/2010/main" val="168392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l-PL" sz="3700"/>
              <a:t>Ćwiczenie 1</a:t>
            </a:r>
            <a:br>
              <a:rPr lang="pl-PL" sz="3700"/>
            </a:br>
            <a:r>
              <a:rPr lang="pl-PL" sz="3700" b="1"/>
              <a:t>Zamiana wartości zmiennych</a:t>
            </a: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cs typeface="Consolas" panose="020B0609020204030204" pitchFamily="49" charset="0"/>
              </a:rPr>
              <a:t>Tworzymy zmienne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„jabłko”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„gruszka”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Consolas" panose="020B0609020204030204" pitchFamily="49" charset="0"/>
              </a:rPr>
              <a:t>Wydrukuj wartości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cs typeface="Consolas" panose="020B0609020204030204" pitchFamily="49" charset="0"/>
              </a:rPr>
              <a:t>Wydrukuj wartości </a:t>
            </a:r>
            <a:r>
              <a:rPr lang="pl-PL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cs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0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2</a:t>
            </a:r>
            <a:br>
              <a:rPr lang="pl-PL" dirty="0"/>
            </a:br>
            <a:r>
              <a:rPr lang="pl-PL" b="1" dirty="0"/>
              <a:t>Wypisanie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Zadanie: wypisać liczby od 1 do 5</a:t>
            </a:r>
          </a:p>
          <a:p>
            <a:r>
              <a:rPr lang="pl-PL" dirty="0"/>
              <a:t>Jak to zrobić bez pięciu instrukcji </a:t>
            </a:r>
            <a:r>
              <a:rPr lang="pl-PL" b="1" dirty="0"/>
              <a:t>wydrukuj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729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l-PL" sz="4100"/>
              <a:t>Ćwiczenie 2</a:t>
            </a:r>
            <a:br>
              <a:rPr lang="pl-PL" sz="4100"/>
            </a:br>
            <a:r>
              <a:rPr lang="pl-PL" sz="4100" b="1"/>
              <a:t>Wypisanie liczb od 1 do 5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3</a:t>
            </a:r>
            <a:br>
              <a:rPr lang="pl-PL" dirty="0"/>
            </a:br>
            <a:r>
              <a:rPr lang="pl-PL" b="1" dirty="0"/>
              <a:t>Wypisanie podwojonych liczb od 1 do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Zadanie: wypisać liczby </a:t>
            </a:r>
            <a:r>
              <a:rPr lang="pl-PL" b="1" dirty="0"/>
              <a:t>2</a:t>
            </a:r>
            <a:r>
              <a:rPr lang="pl-PL" dirty="0"/>
              <a:t>, </a:t>
            </a:r>
            <a:r>
              <a:rPr lang="pl-PL" b="1" dirty="0"/>
              <a:t>4</a:t>
            </a:r>
            <a:r>
              <a:rPr lang="pl-PL" dirty="0"/>
              <a:t>, </a:t>
            </a:r>
            <a:r>
              <a:rPr lang="pl-PL" b="1" dirty="0"/>
              <a:t>6</a:t>
            </a:r>
            <a:r>
              <a:rPr lang="pl-PL" dirty="0"/>
              <a:t>, </a:t>
            </a:r>
            <a:r>
              <a:rPr lang="pl-PL" b="1" dirty="0"/>
              <a:t>8</a:t>
            </a:r>
            <a:r>
              <a:rPr lang="pl-PL" dirty="0"/>
              <a:t>, </a:t>
            </a:r>
            <a:r>
              <a:rPr lang="pl-PL" b="1" dirty="0"/>
              <a:t>10</a:t>
            </a:r>
          </a:p>
          <a:p>
            <a:r>
              <a:rPr lang="pl-PL" dirty="0"/>
              <a:t>Należy wykorzystać tylko jedną instrukcję </a:t>
            </a:r>
            <a:r>
              <a:rPr lang="pl-PL" b="1" dirty="0"/>
              <a:t>wydrukuj</a:t>
            </a:r>
          </a:p>
        </p:txBody>
      </p:sp>
    </p:spTree>
    <p:extLst>
      <p:ext uri="{BB962C8B-B14F-4D97-AF65-F5344CB8AC3E}">
        <p14:creationId xmlns:p14="http://schemas.microsoft.com/office/powerpoint/2010/main" val="180476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769F86-67C6-524F-BD08-664BF2FB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05769" cy="1325563"/>
          </a:xfrm>
        </p:spPr>
        <p:txBody>
          <a:bodyPr>
            <a:normAutofit/>
          </a:bodyPr>
          <a:lstStyle/>
          <a:p>
            <a:r>
              <a:rPr lang="pl-PL" sz="2800" dirty="0"/>
              <a:t>Ćwiczenie 3</a:t>
            </a:r>
            <a:br>
              <a:rPr lang="pl-PL" sz="2800" dirty="0"/>
            </a:br>
            <a:r>
              <a:rPr lang="pl-PL" sz="2800" b="1" dirty="0"/>
              <a:t>Wypisanie podwojonych liczb od 1 do 5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08270-2AC3-6A4D-918C-B32D921B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Dla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i := 1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>
                <a:latin typeface="Consolas" panose="020B0609020204030204" pitchFamily="49" charset="0"/>
                <a:cs typeface="Consolas" panose="020B0609020204030204" pitchFamily="49" charset="0"/>
              </a:rPr>
              <a:t>Wydrukuj </a:t>
            </a:r>
            <a:r>
              <a:rPr lang="pl-PL" b="1">
                <a:latin typeface="Consolas" panose="020B0609020204030204" pitchFamily="49" charset="0"/>
                <a:cs typeface="Consolas" panose="020B0609020204030204" pitchFamily="49" charset="0"/>
              </a:rPr>
              <a:t>2*i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95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708</Words>
  <Application>Microsoft Office PowerPoint</Application>
  <PresentationFormat>Panoramiczny</PresentationFormat>
  <Paragraphs>108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Motyw pakietu Office</vt:lpstr>
      <vt:lpstr>Zmienne</vt:lpstr>
      <vt:lpstr>Blockly Code</vt:lpstr>
      <vt:lpstr>Tworzenie zmiennych</vt:lpstr>
      <vt:lpstr>Ćwiczenie 1 Zamiana wartości zmiennych</vt:lpstr>
      <vt:lpstr>Ćwiczenie 1 Zamiana wartości zmiennych</vt:lpstr>
      <vt:lpstr>Ćwiczenie 2 Wypisanie liczb od 1 do 5</vt:lpstr>
      <vt:lpstr>Ćwiczenie 2 Wypisanie liczb od 1 do 5</vt:lpstr>
      <vt:lpstr>Ćwiczenie 3 Wypisanie podwojonych liczb od 1 do 5</vt:lpstr>
      <vt:lpstr>Ćwiczenie 3 Wypisanie podwojonych liczb od 1 do 5</vt:lpstr>
      <vt:lpstr>Ćwiczenie 4 Suma dwóch zmiennych</vt:lpstr>
      <vt:lpstr>Ćwiczenie 4 Suma dwóch zmiennych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5 Suma liczb od 1 do 10</vt:lpstr>
      <vt:lpstr>Ćwiczenie 6 Suma liczb od 1 do n</vt:lpstr>
      <vt:lpstr>Ćwiczenie 6 Suma liczb od 1 do n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Kurpiewski</dc:creator>
  <cp:lastModifiedBy>Damian Kurpiewski</cp:lastModifiedBy>
  <cp:revision>29</cp:revision>
  <dcterms:created xsi:type="dcterms:W3CDTF">2018-06-04T18:42:26Z</dcterms:created>
  <dcterms:modified xsi:type="dcterms:W3CDTF">2021-02-21T18:20:18Z</dcterms:modified>
</cp:coreProperties>
</file>