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2416"/>
  </p:normalViewPr>
  <p:slideViewPr>
    <p:cSldViewPr snapToGrid="0" snapToObjects="1">
      <p:cViewPr varScale="1">
        <p:scale>
          <a:sx n="124" d="100"/>
          <a:sy n="124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75090D-CF45-3641-A3E7-97155F9B4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D77EED4-E24C-D545-A354-BE4F012D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637B18-DC4C-6C4E-8270-2A738CF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3E3F7-6820-9E42-A9CB-E423C2B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E8FB1-F454-0747-9740-4E896039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12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FFBA7-ABEB-AF42-B49E-954E39B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ADC0E8-FD0C-D24D-A6C1-78C34328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9CD924-19C6-D84D-AA91-DDC102B4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B255A6-7A0E-A240-A904-C5A40E4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57ABA8-998A-A14C-A09B-EFD15D1D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579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EB98F14-D31C-134E-8FE6-DD677D829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F7CE1A-C4CA-8844-8727-1B64491A5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221E9-444B-314D-AAA3-AF0CBF5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057955-DEEA-0648-AF10-B57B2F51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4B92A0-8CD6-D748-B7CD-45DB1C6D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0D149C-41D3-C04D-97C0-D234075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3F64D-C1BD-2D41-B84A-CC91E5C8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B62F6D-D9F9-844D-B05A-634B75BD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03CA00-8E79-E44C-8701-7BAE190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2D00CB3-870A-4848-89CE-0E6FD1AE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0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2E723-4DD1-724F-A9BC-38DE2F2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7BEF62-36D5-2347-8C41-FAC71528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778B5D-EFC4-B343-B081-C99EC756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43CDE5-BB8A-7E48-AC14-F4192790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5AB190-5775-F44E-A838-5E0211C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88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8299FA-8B59-5C4C-BD59-CE888838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5E83E-08F6-874D-A8A6-806D21A5A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6EA18-A787-4542-9720-200B69B8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618D23-1DD6-B34D-8FD1-9D46D79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110873-F946-0D4E-9F24-7D84D7AD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ADE6E3-3AF5-AE4F-86CE-3E83F22B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1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FE0EE2-CA58-5F40-B6EA-A91979AB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5CB081-5337-B042-8DCF-732C16DF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DD4B76-3057-3041-876C-6835B475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20959E5-9541-9B48-9A4D-7AC93C9D8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9B069B8-C2BD-CD47-83D0-EB42C17AE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ABB30B-CEED-F94C-A969-0A273967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3D31090-EA42-F34F-8AF5-5BEE26F8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566617-860A-544F-98F9-22571794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2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3F1098-7E40-064C-8B52-2AA6AFB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D59547-D304-4941-B610-E65EED47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94EBE3-3279-194F-B250-78D38BBA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0146D3E-7E49-E744-8E51-C0551D3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41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34FAC2-99D8-C049-BE10-53BEDC1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51BEEB6-0BC7-6043-9B01-01EF92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CEBD8D-B32C-AC4D-8B8B-BCDEACF0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0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13D2E8-6087-2E47-B2E1-753DCF63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C40F2-A069-3144-A8E1-2584EA21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8D6E7DE-8B03-0642-82C1-7F7AC098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3B58CED-7963-2F43-AD88-AE173322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12420-753E-FC4E-A4F4-7A3E30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5BC213-DA92-AB47-94D8-988FCF42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94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BBBA1-9E43-0948-842D-9511D114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B1E805-90F8-104C-9F55-B4A8DED72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FA19D17-FAC6-0B46-AC82-3772C731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E8990C-F558-4B4D-885E-DE482D64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948ECD-830E-2D4D-9194-EA2AA12F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A7824C3-C196-2D41-8E4C-8A5CE0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75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37A46B-F279-8349-96F6-3F971D39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BCA1-AED5-0A44-8244-97132A9E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8C3614-9906-E24E-A370-953BE1CB0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1D95-A4D9-8143-B5F6-E64779D4B9CD}" type="datetimeFigureOut">
              <a:rPr lang="pl-PL" smtClean="0"/>
              <a:t>30.07.2018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365FC0-9968-6E4F-9BB3-DACD08D58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0AC289-1587-BC42-94A0-CB0966B2A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0DD3-438C-B840-AE7D-CC9392556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81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53974-9054-454F-83CC-29958D08E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Zmienne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D46D51-63E1-0B4A-9B30-D3F11DF51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Zadania ewaluacyjne</a:t>
            </a:r>
          </a:p>
        </p:txBody>
      </p:sp>
    </p:spTree>
    <p:extLst>
      <p:ext uri="{BB962C8B-B14F-4D97-AF65-F5344CB8AC3E}">
        <p14:creationId xmlns:p14="http://schemas.microsoft.com/office/powerpoint/2010/main" val="39192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96EAB1-65DA-EA4E-8915-026ACDFC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8965E0-BAC2-504C-87B9-DF42D16D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Dany jest zapis programu w </a:t>
            </a:r>
            <a:r>
              <a:rPr lang="pl-PL" dirty="0" err="1"/>
              <a:t>Blockly</a:t>
            </a:r>
            <a:r>
              <a:rPr lang="pl-PL" dirty="0"/>
              <a:t> oraz w postaci listy kroków</a:t>
            </a:r>
          </a:p>
          <a:p>
            <a:r>
              <a:rPr lang="pl-PL" dirty="0"/>
              <a:t>Przeanalizuj kod i zapisz, co program wypisze</a:t>
            </a:r>
          </a:p>
        </p:txBody>
      </p:sp>
    </p:spTree>
    <p:extLst>
      <p:ext uri="{BB962C8B-B14F-4D97-AF65-F5344CB8AC3E}">
        <p14:creationId xmlns:p14="http://schemas.microsoft.com/office/powerpoint/2010/main" val="36616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CD2A87-5945-E440-A74F-7CB9A04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6245C0D-F326-1047-BBA0-61D990D7F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28" y="307731"/>
            <a:ext cx="4634941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BA3841-E223-784F-9240-79CD42009F80}"/>
              </a:ext>
            </a:extLst>
          </p:cNvPr>
          <p:cNvSpPr txBox="1"/>
          <p:nvPr/>
        </p:nvSpPr>
        <p:spPr>
          <a:xfrm>
            <a:off x="6488482" y="307731"/>
            <a:ext cx="53283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x:=1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y:=2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z:=3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x:=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x:=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x+z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y:=z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z:=y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Wypisz x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Wypisz y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Wypisz z</a:t>
            </a:r>
          </a:p>
        </p:txBody>
      </p:sp>
    </p:spTree>
    <p:extLst>
      <p:ext uri="{BB962C8B-B14F-4D97-AF65-F5344CB8AC3E}">
        <p14:creationId xmlns:p14="http://schemas.microsoft.com/office/powerpoint/2010/main" val="71783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CD2A87-5945-E440-A74F-7CB9A049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b)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FBA3841-E223-784F-9240-79CD42009F80}"/>
              </a:ext>
            </a:extLst>
          </p:cNvPr>
          <p:cNvSpPr txBox="1"/>
          <p:nvPr/>
        </p:nvSpPr>
        <p:spPr>
          <a:xfrm>
            <a:off x="6488482" y="1490793"/>
            <a:ext cx="5328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x:=0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Od i:=1 do 3, wykonuj:</a:t>
            </a:r>
          </a:p>
          <a:p>
            <a:pPr marL="800100" lvl="1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x:=x+2*i</a:t>
            </a:r>
          </a:p>
          <a:p>
            <a:pPr marL="342900" indent="-342900">
              <a:buAutoNum type="arabicPeriod"/>
            </a:pP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Wypisz x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11E6B5D8-B91E-7F4D-897A-245E7F6AA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8" y="1490793"/>
            <a:ext cx="5501746" cy="1853656"/>
          </a:xfrm>
        </p:spPr>
      </p:pic>
    </p:spTree>
    <p:extLst>
      <p:ext uri="{BB962C8B-B14F-4D97-AF65-F5344CB8AC3E}">
        <p14:creationId xmlns:p14="http://schemas.microsoft.com/office/powerpoint/2010/main" val="425533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3BB74-059B-1141-B584-80B35359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B2B1A3-B1E1-0D4C-9F7B-4B380AADD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 dirty="0"/>
              <a:t>Napisz program, obliczający pole prostokąta. Program powinien wczytać wartości dwóch zmiennych a i b, które są długościami boków prostokąta, a następnie wypisać pole prostokąta.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Specyfikacja:</a:t>
            </a:r>
          </a:p>
          <a:p>
            <a:r>
              <a:rPr lang="pl-PL" dirty="0"/>
              <a:t>Wejście:</a:t>
            </a:r>
          </a:p>
          <a:p>
            <a:pPr lvl="1"/>
            <a:r>
              <a:rPr lang="pl-PL" dirty="0"/>
              <a:t>a, b – liczby naturalne, długości boków prostokąta</a:t>
            </a:r>
          </a:p>
          <a:p>
            <a:r>
              <a:rPr lang="pl-PL" dirty="0"/>
              <a:t>Wyjście:</a:t>
            </a:r>
          </a:p>
          <a:p>
            <a:pPr lvl="1"/>
            <a:r>
              <a:rPr lang="pl-PL" dirty="0"/>
              <a:t>Pole prostokąta o bokach a, b</a:t>
            </a:r>
          </a:p>
        </p:txBody>
      </p:sp>
    </p:spTree>
    <p:extLst>
      <p:ext uri="{BB962C8B-B14F-4D97-AF65-F5344CB8AC3E}">
        <p14:creationId xmlns:p14="http://schemas.microsoft.com/office/powerpoint/2010/main" val="37517163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134</Words>
  <Application>Microsoft Macintosh PowerPoint</Application>
  <PresentationFormat>Panoramiczny</PresentationFormat>
  <Paragraphs>29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Motyw pakietu Office</vt:lpstr>
      <vt:lpstr>Zmienne</vt:lpstr>
      <vt:lpstr>Zadanie 1</vt:lpstr>
      <vt:lpstr>a)</vt:lpstr>
      <vt:lpstr>b)</vt:lpstr>
      <vt:lpstr>Zadanie 2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Damian Kurpiewski</dc:creator>
  <cp:lastModifiedBy>Damian Kurpiewski</cp:lastModifiedBy>
  <cp:revision>31</cp:revision>
  <dcterms:created xsi:type="dcterms:W3CDTF">2018-06-04T18:42:26Z</dcterms:created>
  <dcterms:modified xsi:type="dcterms:W3CDTF">2018-07-30T10:16:28Z</dcterms:modified>
</cp:coreProperties>
</file>