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84" r:id="rId5"/>
    <p:sldId id="285" r:id="rId6"/>
    <p:sldId id="260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8" r:id="rId16"/>
    <p:sldId id="274" r:id="rId17"/>
    <p:sldId id="279" r:id="rId18"/>
    <p:sldId id="280" r:id="rId19"/>
    <p:sldId id="289" r:id="rId20"/>
    <p:sldId id="290" r:id="rId21"/>
    <p:sldId id="281" r:id="rId22"/>
    <p:sldId id="275" r:id="rId23"/>
    <p:sldId id="282" r:id="rId24"/>
    <p:sldId id="291" r:id="rId25"/>
    <p:sldId id="276" r:id="rId26"/>
    <p:sldId id="283" r:id="rId27"/>
    <p:sldId id="292" r:id="rId28"/>
    <p:sldId id="293" r:id="rId29"/>
    <p:sldId id="294" r:id="rId30"/>
    <p:sldId id="295" r:id="rId31"/>
    <p:sldId id="299" r:id="rId32"/>
    <p:sldId id="300" r:id="rId33"/>
    <p:sldId id="296" r:id="rId3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2410" autoAdjust="0"/>
  </p:normalViewPr>
  <p:slideViewPr>
    <p:cSldViewPr snapToGrid="0">
      <p:cViewPr varScale="1">
        <p:scale>
          <a:sx n="105" d="100"/>
          <a:sy n="105" d="100"/>
        </p:scale>
        <p:origin x="12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05E2A-9810-454C-B7D3-8470ADBDD20E}" type="datetimeFigureOut">
              <a:rPr lang="pl-PL" smtClean="0"/>
              <a:pPr/>
              <a:t>11.11.2018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0A9D-86A1-4966-9B03-8FB624DB8EE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956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70A9D-86A1-4966-9B03-8FB624DB8EEF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86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70A9D-86A1-4966-9B03-8FB624DB8EEF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8899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70A9D-86A1-4966-9B03-8FB624DB8EEF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3471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Ten i kolejne slajdy są opcjonalne – mogą służyć jako dodatkowe wskazówki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70A9D-86A1-4966-9B03-8FB624DB8EEF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926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DDB9ED-3F3F-4DAF-B01C-19967047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A9EB0F0-38E5-4B7D-9456-0A83ACDF5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39C1C6-82E3-4DD9-955A-6E372B05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11.11.2018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618913-8001-43D7-A320-563E2E69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2D9B10-6D01-4D7D-8A99-B93FCFBB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405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D30C1B-4789-4A62-92AF-9686DAAE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C16AD4-F76E-47D3-AA22-2C7977050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188EDCB-2EE7-4C41-991F-913B6735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11.11.2018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8AFF70-B17C-430A-B118-40FD8B04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99DEF3E-F34C-4B89-8F11-CAE792E0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085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32B54AE-0C1B-48A0-9706-A5EA9C5CE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174131B-743C-4A98-92B1-07FDCA3D1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EAD055B-BE62-4B6B-BCF8-28060832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11.11.2018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38490B-144C-49FE-89B3-F54EDCA7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549B043-DC6F-4267-9E7A-09D550C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85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C30F6F-6FC6-4955-A4E2-B0DA0563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63A5FB-B4BE-43B9-AE84-EBD98CCE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2DBA79-7106-4C4B-9431-E7B2A6EA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11.11.2018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F215A1-1A37-49FC-8EBE-46EFFEE6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04654B-C14D-4648-8588-B836C6A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259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510594-979E-4BB2-B57A-5CCB6C63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74068D5-6E2C-4B5F-BF7B-D9D6953BF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6167C1-73F3-449E-8D0F-D004D52E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11.11.2018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AC4DF1-4A8A-4D93-9C4F-C968C266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87EDCA-D815-452E-A3ED-D9D7EBC1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152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457F71-EF0F-4377-B9B1-F7119B0D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DB6022-E178-46A1-9AD5-03C4D22C7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22EE1BE-1189-4691-8D39-8990BBBC4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F78D19-8C61-4A52-B02C-407AC50F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11.11.2018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0B2CC54-36C7-4762-B16F-8C6D84F3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8479A8-5524-4C19-9F35-05A4795C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861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89A805-15FD-44FA-B99E-0F5A1888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A8C351B-41BE-45BB-90A3-22E766D3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A6BB0DD-161C-4975-8574-5C931014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8393EBD-8540-4FED-BB60-DEECA22E6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DC25F74-2B8F-425B-9F76-E3C7D69B3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0865E9D-4731-4B64-B310-95C18481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11.11.2018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10ECE89-C8E7-419F-9788-DFC327D1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CD9CB11-10A5-4EB1-AC14-A0B53FF3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35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9C1C95-9C9A-47DF-AD0A-EC809042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FF5BFE2-266D-48E9-98D6-C9BB312A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11.11.2018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6409FC6-3DC8-4E9A-998B-29A4379D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D9E2C19-EF41-4C00-8117-560F2602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0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2122A52-B0BC-4480-A3DD-CC6E93F4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11.11.2018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8A2EB99-92A4-4CE8-9A07-4F4B5C0B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4ADAC6C-EEA8-456D-A36A-A8EA618A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82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42E9B9-538E-48E2-9466-CA1F289B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B34A69-1D35-42F9-A341-0DE1EE8AD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D5033F4-5F18-4F9C-8360-000010E54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4B49832-49FF-46DD-AF4F-A06BAE48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11.11.2018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FA70D0A-79C6-49B6-A8FE-BE45F9C3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21D9C9A-091C-4EF2-B9E5-E944B804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7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D628F8-7BAD-452A-8E27-B9CD2009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265B44-2857-4626-A653-D0BB1EDD9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BA274E6-C25C-43B2-9999-89C639DA7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D94EF91-D7F2-4C85-83F6-DE0F430D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11.11.2018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0ACDB2-CE11-42EB-837B-6FE2C8B5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1901D44-92E0-4BD8-A96E-B0F33D9B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958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5EE5D10-B4C1-46CE-8CF4-391BA651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40ABB5-D42F-4CEA-838B-38747041D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0E6BB5-693A-498E-B364-0EB1B74F2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9BED-48B2-4440-8476-F4EA9B94403E}" type="datetimeFigureOut">
              <a:rPr lang="pl-PL" smtClean="0"/>
              <a:pPr/>
              <a:t>11.11.2018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CE5C8C-E6A1-4898-AC84-E630F5709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B059F0D-78F2-4825-8149-08F9727B3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930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Maze_simple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File:Maze_simple.sv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wewnątrz, ściana&#10;&#10;Opis wygenerowany przy wysokim poziomie pewności">
            <a:extLst>
              <a:ext uri="{FF2B5EF4-FFF2-40B4-BE49-F238E27FC236}">
                <a16:creationId xmlns:a16="http://schemas.microsoft.com/office/drawing/2014/main" id="{6C300983-81EA-4F70-942C-B545E9373B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" r="332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DA7F374-F1F8-4CAC-AA3B-A2E07B5CE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l-PL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Metoda lewej ręki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2E9901-A6F8-44EE-9A4D-E01B11EAF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l-PL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Czyli jak wyjść z labiryntu</a:t>
            </a:r>
          </a:p>
        </p:txBody>
      </p:sp>
    </p:spTree>
    <p:extLst>
      <p:ext uri="{BB962C8B-B14F-4D97-AF65-F5344CB8AC3E}">
        <p14:creationId xmlns:p14="http://schemas.microsoft.com/office/powerpoint/2010/main" val="146134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FAE9AB3-D237-414D-BFFB-28856D68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 każdej z tych sytuacji musimy inaczej się zachować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008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FAE9AB3-D237-414D-BFFB-28856D68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 ten sposób konstruujemy nasz algorytm – </a:t>
            </a:r>
            <a:br>
              <a:rPr lang="pl-PL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pl-PL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wyjścia z labiryntu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28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FAE9AB3-D237-414D-BFFB-28856D68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 każdej sytuacji wykonujemy określone akcje.</a:t>
            </a:r>
            <a:br>
              <a:rPr lang="pl-PL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pl-PL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One doprowadzą nas do nowej sytuacji.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422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1508045F-7AEF-46F6-BB0F-C1537FB1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000" dirty="0" err="1">
                <a:solidFill>
                  <a:schemeClr val="bg1"/>
                </a:solidFill>
              </a:rPr>
              <a:t>Możliwe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sytuacje</a:t>
            </a:r>
            <a:r>
              <a:rPr lang="en-US" sz="5000" dirty="0">
                <a:solidFill>
                  <a:schemeClr val="bg1"/>
                </a:solidFill>
              </a:rPr>
              <a:t> – </a:t>
            </a:r>
            <a:r>
              <a:rPr lang="en-US" sz="5000" dirty="0" err="1">
                <a:solidFill>
                  <a:schemeClr val="bg1"/>
                </a:solidFill>
              </a:rPr>
              <a:t>jak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się</a:t>
            </a:r>
            <a:r>
              <a:rPr lang="en-US" sz="5000" dirty="0">
                <a:solidFill>
                  <a:schemeClr val="bg1"/>
                </a:solidFill>
              </a:rPr>
              <a:t> w </a:t>
            </a:r>
            <a:r>
              <a:rPr lang="en-US" sz="5000" dirty="0" err="1">
                <a:solidFill>
                  <a:schemeClr val="bg1"/>
                </a:solidFill>
              </a:rPr>
              <a:t>nich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zachować</a:t>
            </a:r>
            <a:r>
              <a:rPr lang="pl-PL" sz="5000" dirty="0">
                <a:solidFill>
                  <a:schemeClr val="bg1"/>
                </a:solidFill>
              </a:rPr>
              <a:t>?</a:t>
            </a:r>
            <a:endParaRPr lang="en-US" sz="5000" dirty="0">
              <a:solidFill>
                <a:schemeClr val="bg1"/>
              </a:solidFill>
            </a:endParaRP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28C31D3C-36A5-41F2-8DF2-45A8FA0F797A}"/>
              </a:ext>
            </a:extLst>
          </p:cNvPr>
          <p:cNvGrpSpPr/>
          <p:nvPr/>
        </p:nvGrpSpPr>
        <p:grpSpPr>
          <a:xfrm>
            <a:off x="1196708" y="1590852"/>
            <a:ext cx="1672274" cy="1640958"/>
            <a:chOff x="1571625" y="2486025"/>
            <a:chExt cx="2543175" cy="2495550"/>
          </a:xfrm>
        </p:grpSpPr>
        <p:cxnSp>
          <p:nvCxnSpPr>
            <p:cNvPr id="44" name="Łącznik prosty 43">
              <a:extLst>
                <a:ext uri="{FF2B5EF4-FFF2-40B4-BE49-F238E27FC236}">
                  <a16:creationId xmlns:a16="http://schemas.microsoft.com/office/drawing/2014/main" id="{86A2AF45-8D1B-4C4E-B6F0-FCC4EF1E767D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Łącznik prosty 44">
              <a:extLst>
                <a:ext uri="{FF2B5EF4-FFF2-40B4-BE49-F238E27FC236}">
                  <a16:creationId xmlns:a16="http://schemas.microsoft.com/office/drawing/2014/main" id="{19532914-8DB3-49E4-AD88-8AB97A8F9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Łącznik prosty 45">
              <a:extLst>
                <a:ext uri="{FF2B5EF4-FFF2-40B4-BE49-F238E27FC236}">
                  <a16:creationId xmlns:a16="http://schemas.microsoft.com/office/drawing/2014/main" id="{E1FEBAF3-B738-4996-AC06-EFC9C6B28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Łącznik prosty 46">
              <a:extLst>
                <a:ext uri="{FF2B5EF4-FFF2-40B4-BE49-F238E27FC236}">
                  <a16:creationId xmlns:a16="http://schemas.microsoft.com/office/drawing/2014/main" id="{83AE096D-21A3-42D9-A903-12927304C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Strzałka: w górę 47">
            <a:extLst>
              <a:ext uri="{FF2B5EF4-FFF2-40B4-BE49-F238E27FC236}">
                <a16:creationId xmlns:a16="http://schemas.microsoft.com/office/drawing/2014/main" id="{CC30B2BC-3EE5-425B-89AF-BBD76AB8069F}"/>
              </a:ext>
            </a:extLst>
          </p:cNvPr>
          <p:cNvSpPr/>
          <p:nvPr/>
        </p:nvSpPr>
        <p:spPr>
          <a:xfrm>
            <a:off x="2212163" y="1771929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49" name="Grupa 48">
            <a:extLst>
              <a:ext uri="{FF2B5EF4-FFF2-40B4-BE49-F238E27FC236}">
                <a16:creationId xmlns:a16="http://schemas.microsoft.com/office/drawing/2014/main" id="{41D2F6E2-4C2E-41A3-9211-40C2814B387F}"/>
              </a:ext>
            </a:extLst>
          </p:cNvPr>
          <p:cNvGrpSpPr/>
          <p:nvPr/>
        </p:nvGrpSpPr>
        <p:grpSpPr>
          <a:xfrm>
            <a:off x="5685760" y="977991"/>
            <a:ext cx="820479" cy="2516263"/>
            <a:chOff x="1479729" y="751657"/>
            <a:chExt cx="820479" cy="2516263"/>
          </a:xfrm>
        </p:grpSpPr>
        <p:grpSp>
          <p:nvGrpSpPr>
            <p:cNvPr id="50" name="Grupa 49">
              <a:extLst>
                <a:ext uri="{FF2B5EF4-FFF2-40B4-BE49-F238E27FC236}">
                  <a16:creationId xmlns:a16="http://schemas.microsoft.com/office/drawing/2014/main" id="{D3FA8259-1E26-4A3E-AC5B-135F4BFDE09E}"/>
                </a:ext>
              </a:extLst>
            </p:cNvPr>
            <p:cNvGrpSpPr/>
            <p:nvPr/>
          </p:nvGrpSpPr>
          <p:grpSpPr>
            <a:xfrm>
              <a:off x="1479729" y="751657"/>
              <a:ext cx="820479" cy="2516263"/>
              <a:chOff x="2867025" y="1154873"/>
              <a:chExt cx="1247775" cy="3826703"/>
            </a:xfrm>
          </p:grpSpPr>
          <p:cxnSp>
            <p:nvCxnSpPr>
              <p:cNvPr id="52" name="Łącznik prosty 51">
                <a:extLst>
                  <a:ext uri="{FF2B5EF4-FFF2-40B4-BE49-F238E27FC236}">
                    <a16:creationId xmlns:a16="http://schemas.microsoft.com/office/drawing/2014/main" id="{33BCE664-506E-486D-A3D8-9F49A2ADAE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0" y="1154873"/>
                <a:ext cx="0" cy="38267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>
                <a:extLst>
                  <a:ext uri="{FF2B5EF4-FFF2-40B4-BE49-F238E27FC236}">
                    <a16:creationId xmlns:a16="http://schemas.microsoft.com/office/drawing/2014/main" id="{24FE6A3E-B844-49D7-8EF8-8CBF576926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1154873"/>
                <a:ext cx="0" cy="3826703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Strzałka: w górę 50">
              <a:extLst>
                <a:ext uri="{FF2B5EF4-FFF2-40B4-BE49-F238E27FC236}">
                  <a16:creationId xmlns:a16="http://schemas.microsoft.com/office/drawing/2014/main" id="{5FDC9660-87E6-4AC6-921E-C765AEF40FDF}"/>
                </a:ext>
              </a:extLst>
            </p:cNvPr>
            <p:cNvSpPr/>
            <p:nvPr/>
          </p:nvSpPr>
          <p:spPr>
            <a:xfrm>
              <a:off x="1671562" y="1733739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grpSp>
        <p:nvGrpSpPr>
          <p:cNvPr id="54" name="Grupa 53">
            <a:extLst>
              <a:ext uri="{FF2B5EF4-FFF2-40B4-BE49-F238E27FC236}">
                <a16:creationId xmlns:a16="http://schemas.microsoft.com/office/drawing/2014/main" id="{83AD4968-09EB-4EE7-B1A7-674F9D4F8608}"/>
              </a:ext>
            </a:extLst>
          </p:cNvPr>
          <p:cNvGrpSpPr/>
          <p:nvPr/>
        </p:nvGrpSpPr>
        <p:grpSpPr>
          <a:xfrm>
            <a:off x="9753591" y="1544724"/>
            <a:ext cx="820479" cy="1687086"/>
            <a:chOff x="2737029" y="1887820"/>
            <a:chExt cx="820479" cy="1687086"/>
          </a:xfrm>
        </p:grpSpPr>
        <p:grpSp>
          <p:nvGrpSpPr>
            <p:cNvPr id="55" name="Grupa 54">
              <a:extLst>
                <a:ext uri="{FF2B5EF4-FFF2-40B4-BE49-F238E27FC236}">
                  <a16:creationId xmlns:a16="http://schemas.microsoft.com/office/drawing/2014/main" id="{1D85CA2A-C2CB-4949-AF00-21538D8269C5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57" name="Grupa 56">
                <a:extLst>
                  <a:ext uri="{FF2B5EF4-FFF2-40B4-BE49-F238E27FC236}">
                    <a16:creationId xmlns:a16="http://schemas.microsoft.com/office/drawing/2014/main" id="{F59FBF76-E287-4002-AF50-DA31B086BD70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59" name="Łącznik prosty 58">
                  <a:extLst>
                    <a:ext uri="{FF2B5EF4-FFF2-40B4-BE49-F238E27FC236}">
                      <a16:creationId xmlns:a16="http://schemas.microsoft.com/office/drawing/2014/main" id="{FE466366-94AF-4DCF-8DA3-4A4278E0E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Łącznik prosty 59">
                  <a:extLst>
                    <a:ext uri="{FF2B5EF4-FFF2-40B4-BE49-F238E27FC236}">
                      <a16:creationId xmlns:a16="http://schemas.microsoft.com/office/drawing/2014/main" id="{2AB8DD15-7708-4A30-8942-3C4BABE11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Strzałka: w górę 57">
                <a:extLst>
                  <a:ext uri="{FF2B5EF4-FFF2-40B4-BE49-F238E27FC236}">
                    <a16:creationId xmlns:a16="http://schemas.microsoft.com/office/drawing/2014/main" id="{DDBAC79F-A6C2-43C0-BB8B-9F1E10CE37D5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56" name="Łącznik prosty 55">
              <a:extLst>
                <a:ext uri="{FF2B5EF4-FFF2-40B4-BE49-F238E27FC236}">
                  <a16:creationId xmlns:a16="http://schemas.microsoft.com/office/drawing/2014/main" id="{6BCE665B-C68F-4EAA-8879-C86B75901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19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1508045F-7AEF-46F6-BB0F-C1537FB1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000" dirty="0">
                <a:solidFill>
                  <a:schemeClr val="bg1"/>
                </a:solidFill>
              </a:rPr>
              <a:t>Inaczej – jak je zaprogramować?</a:t>
            </a:r>
            <a:endParaRPr lang="en-US" sz="5000" dirty="0">
              <a:solidFill>
                <a:schemeClr val="bg1"/>
              </a:solidFill>
            </a:endParaRP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28C31D3C-36A5-41F2-8DF2-45A8FA0F797A}"/>
              </a:ext>
            </a:extLst>
          </p:cNvPr>
          <p:cNvGrpSpPr/>
          <p:nvPr/>
        </p:nvGrpSpPr>
        <p:grpSpPr>
          <a:xfrm>
            <a:off x="1196708" y="1590852"/>
            <a:ext cx="1672274" cy="1640958"/>
            <a:chOff x="1571625" y="2486025"/>
            <a:chExt cx="2543175" cy="2495550"/>
          </a:xfrm>
        </p:grpSpPr>
        <p:cxnSp>
          <p:nvCxnSpPr>
            <p:cNvPr id="44" name="Łącznik prosty 43">
              <a:extLst>
                <a:ext uri="{FF2B5EF4-FFF2-40B4-BE49-F238E27FC236}">
                  <a16:creationId xmlns:a16="http://schemas.microsoft.com/office/drawing/2014/main" id="{86A2AF45-8D1B-4C4E-B6F0-FCC4EF1E767D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Łącznik prosty 44">
              <a:extLst>
                <a:ext uri="{FF2B5EF4-FFF2-40B4-BE49-F238E27FC236}">
                  <a16:creationId xmlns:a16="http://schemas.microsoft.com/office/drawing/2014/main" id="{19532914-8DB3-49E4-AD88-8AB97A8F9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Łącznik prosty 45">
              <a:extLst>
                <a:ext uri="{FF2B5EF4-FFF2-40B4-BE49-F238E27FC236}">
                  <a16:creationId xmlns:a16="http://schemas.microsoft.com/office/drawing/2014/main" id="{E1FEBAF3-B738-4996-AC06-EFC9C6B28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Łącznik prosty 46">
              <a:extLst>
                <a:ext uri="{FF2B5EF4-FFF2-40B4-BE49-F238E27FC236}">
                  <a16:creationId xmlns:a16="http://schemas.microsoft.com/office/drawing/2014/main" id="{83AE096D-21A3-42D9-A903-12927304C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Strzałka: w górę 47">
            <a:extLst>
              <a:ext uri="{FF2B5EF4-FFF2-40B4-BE49-F238E27FC236}">
                <a16:creationId xmlns:a16="http://schemas.microsoft.com/office/drawing/2014/main" id="{CC30B2BC-3EE5-425B-89AF-BBD76AB8069F}"/>
              </a:ext>
            </a:extLst>
          </p:cNvPr>
          <p:cNvSpPr/>
          <p:nvPr/>
        </p:nvSpPr>
        <p:spPr>
          <a:xfrm>
            <a:off x="2212163" y="1771929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49" name="Grupa 48">
            <a:extLst>
              <a:ext uri="{FF2B5EF4-FFF2-40B4-BE49-F238E27FC236}">
                <a16:creationId xmlns:a16="http://schemas.microsoft.com/office/drawing/2014/main" id="{41D2F6E2-4C2E-41A3-9211-40C2814B387F}"/>
              </a:ext>
            </a:extLst>
          </p:cNvPr>
          <p:cNvGrpSpPr/>
          <p:nvPr/>
        </p:nvGrpSpPr>
        <p:grpSpPr>
          <a:xfrm>
            <a:off x="5685760" y="977991"/>
            <a:ext cx="820479" cy="2516263"/>
            <a:chOff x="1479729" y="751657"/>
            <a:chExt cx="820479" cy="2516263"/>
          </a:xfrm>
        </p:grpSpPr>
        <p:grpSp>
          <p:nvGrpSpPr>
            <p:cNvPr id="50" name="Grupa 49">
              <a:extLst>
                <a:ext uri="{FF2B5EF4-FFF2-40B4-BE49-F238E27FC236}">
                  <a16:creationId xmlns:a16="http://schemas.microsoft.com/office/drawing/2014/main" id="{D3FA8259-1E26-4A3E-AC5B-135F4BFDE09E}"/>
                </a:ext>
              </a:extLst>
            </p:cNvPr>
            <p:cNvGrpSpPr/>
            <p:nvPr/>
          </p:nvGrpSpPr>
          <p:grpSpPr>
            <a:xfrm>
              <a:off x="1479729" y="751657"/>
              <a:ext cx="820479" cy="2516263"/>
              <a:chOff x="2867025" y="1154873"/>
              <a:chExt cx="1247775" cy="3826703"/>
            </a:xfrm>
          </p:grpSpPr>
          <p:cxnSp>
            <p:nvCxnSpPr>
              <p:cNvPr id="52" name="Łącznik prosty 51">
                <a:extLst>
                  <a:ext uri="{FF2B5EF4-FFF2-40B4-BE49-F238E27FC236}">
                    <a16:creationId xmlns:a16="http://schemas.microsoft.com/office/drawing/2014/main" id="{33BCE664-506E-486D-A3D8-9F49A2ADAE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0" y="1154873"/>
                <a:ext cx="0" cy="38267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>
                <a:extLst>
                  <a:ext uri="{FF2B5EF4-FFF2-40B4-BE49-F238E27FC236}">
                    <a16:creationId xmlns:a16="http://schemas.microsoft.com/office/drawing/2014/main" id="{24FE6A3E-B844-49D7-8EF8-8CBF576926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1154873"/>
                <a:ext cx="0" cy="3826703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Strzałka: w górę 50">
              <a:extLst>
                <a:ext uri="{FF2B5EF4-FFF2-40B4-BE49-F238E27FC236}">
                  <a16:creationId xmlns:a16="http://schemas.microsoft.com/office/drawing/2014/main" id="{5FDC9660-87E6-4AC6-921E-C765AEF40FDF}"/>
                </a:ext>
              </a:extLst>
            </p:cNvPr>
            <p:cNvSpPr/>
            <p:nvPr/>
          </p:nvSpPr>
          <p:spPr>
            <a:xfrm>
              <a:off x="1671562" y="1733739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grpSp>
        <p:nvGrpSpPr>
          <p:cNvPr id="54" name="Grupa 53">
            <a:extLst>
              <a:ext uri="{FF2B5EF4-FFF2-40B4-BE49-F238E27FC236}">
                <a16:creationId xmlns:a16="http://schemas.microsoft.com/office/drawing/2014/main" id="{83AD4968-09EB-4EE7-B1A7-674F9D4F8608}"/>
              </a:ext>
            </a:extLst>
          </p:cNvPr>
          <p:cNvGrpSpPr/>
          <p:nvPr/>
        </p:nvGrpSpPr>
        <p:grpSpPr>
          <a:xfrm>
            <a:off x="9753591" y="1544724"/>
            <a:ext cx="820479" cy="1687086"/>
            <a:chOff x="2737029" y="1887820"/>
            <a:chExt cx="820479" cy="1687086"/>
          </a:xfrm>
        </p:grpSpPr>
        <p:grpSp>
          <p:nvGrpSpPr>
            <p:cNvPr id="55" name="Grupa 54">
              <a:extLst>
                <a:ext uri="{FF2B5EF4-FFF2-40B4-BE49-F238E27FC236}">
                  <a16:creationId xmlns:a16="http://schemas.microsoft.com/office/drawing/2014/main" id="{1D85CA2A-C2CB-4949-AF00-21538D8269C5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57" name="Grupa 56">
                <a:extLst>
                  <a:ext uri="{FF2B5EF4-FFF2-40B4-BE49-F238E27FC236}">
                    <a16:creationId xmlns:a16="http://schemas.microsoft.com/office/drawing/2014/main" id="{F59FBF76-E287-4002-AF50-DA31B086BD70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59" name="Łącznik prosty 58">
                  <a:extLst>
                    <a:ext uri="{FF2B5EF4-FFF2-40B4-BE49-F238E27FC236}">
                      <a16:creationId xmlns:a16="http://schemas.microsoft.com/office/drawing/2014/main" id="{FE466366-94AF-4DCF-8DA3-4A4278E0E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Łącznik prosty 59">
                  <a:extLst>
                    <a:ext uri="{FF2B5EF4-FFF2-40B4-BE49-F238E27FC236}">
                      <a16:creationId xmlns:a16="http://schemas.microsoft.com/office/drawing/2014/main" id="{2AB8DD15-7708-4A30-8942-3C4BABE11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Strzałka: w górę 57">
                <a:extLst>
                  <a:ext uri="{FF2B5EF4-FFF2-40B4-BE49-F238E27FC236}">
                    <a16:creationId xmlns:a16="http://schemas.microsoft.com/office/drawing/2014/main" id="{DDBAC79F-A6C2-43C0-BB8B-9F1E10CE37D5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56" name="Łącznik prosty 55">
              <a:extLst>
                <a:ext uri="{FF2B5EF4-FFF2-40B4-BE49-F238E27FC236}">
                  <a16:creationId xmlns:a16="http://schemas.microsoft.com/office/drawing/2014/main" id="{6BCE665B-C68F-4EAA-8879-C86B75901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711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Zasady ogólne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pl-PL" sz="3200" dirty="0"/>
              <a:t>Musimy pamiętać, aby </a:t>
            </a:r>
            <a:r>
              <a:rPr lang="pl-PL" sz="3200" b="1" dirty="0">
                <a:solidFill>
                  <a:srgbClr val="FF0000"/>
                </a:solidFill>
              </a:rPr>
              <a:t>zawsze</a:t>
            </a:r>
            <a:r>
              <a:rPr lang="pl-PL" sz="3200" dirty="0"/>
              <a:t> trzymać się ściany po </a:t>
            </a:r>
            <a:r>
              <a:rPr lang="pl-PL" sz="3200" b="1" dirty="0"/>
              <a:t>naszej lewej stronie</a:t>
            </a:r>
          </a:p>
          <a:p>
            <a:pPr>
              <a:spcBef>
                <a:spcPts val="1800"/>
              </a:spcBef>
            </a:pPr>
            <a:r>
              <a:rPr lang="pl-PL" sz="3200" dirty="0"/>
              <a:t>Mamy do dyspozycji następujące akcje: </a:t>
            </a:r>
            <a:r>
              <a:rPr lang="pl-PL" sz="3200" b="1" dirty="0"/>
              <a:t>skręt o 90° w lewo/prawo </a:t>
            </a:r>
            <a:r>
              <a:rPr lang="pl-PL" sz="3200" dirty="0"/>
              <a:t>oraz </a:t>
            </a:r>
            <a:r>
              <a:rPr lang="pl-PL" sz="3200" b="1" dirty="0"/>
              <a:t>krok naprzód</a:t>
            </a:r>
          </a:p>
          <a:p>
            <a:pPr>
              <a:spcBef>
                <a:spcPts val="1800"/>
              </a:spcBef>
            </a:pPr>
            <a:r>
              <a:rPr lang="pl-PL" sz="3200" dirty="0"/>
              <a:t>Możemy wykonać </a:t>
            </a:r>
            <a:r>
              <a:rPr lang="pl-PL" sz="3200" b="1" dirty="0"/>
              <a:t>jedną</a:t>
            </a:r>
            <a:r>
              <a:rPr lang="pl-PL" sz="3200" dirty="0"/>
              <a:t> lub </a:t>
            </a:r>
            <a:r>
              <a:rPr lang="pl-PL" sz="3200" b="1" dirty="0"/>
              <a:t>więcej</a:t>
            </a:r>
            <a:r>
              <a:rPr lang="pl-PL" sz="3200" dirty="0"/>
              <a:t> akcji, ale coś </a:t>
            </a:r>
            <a:r>
              <a:rPr lang="pl-PL" sz="3200" b="1" dirty="0"/>
              <a:t>musimy</a:t>
            </a:r>
            <a:r>
              <a:rPr lang="pl-PL" sz="3200" dirty="0"/>
              <a:t> zrobić</a:t>
            </a:r>
          </a:p>
          <a:p>
            <a:pPr>
              <a:spcBef>
                <a:spcPts val="1800"/>
              </a:spcBef>
            </a:pPr>
            <a:r>
              <a:rPr lang="pl-PL" sz="3200" dirty="0"/>
              <a:t>Wykonanie tych akcji doprowadzi nas znowu do </a:t>
            </a:r>
            <a:r>
              <a:rPr lang="pl-PL" sz="3200" b="1" dirty="0"/>
              <a:t>jednej z trzech sytuacji</a:t>
            </a:r>
            <a:r>
              <a:rPr lang="pl-PL" sz="3200" dirty="0"/>
              <a:t>…</a:t>
            </a:r>
          </a:p>
          <a:p>
            <a:pPr>
              <a:spcBef>
                <a:spcPts val="1800"/>
              </a:spcBef>
            </a:pPr>
            <a:r>
              <a:rPr lang="pl-PL" sz="3200" dirty="0"/>
              <a:t>Ale przecież będziemy już wtedy </a:t>
            </a:r>
            <a:r>
              <a:rPr lang="pl-PL" sz="3200" b="1" dirty="0">
                <a:solidFill>
                  <a:srgbClr val="FF0000"/>
                </a:solidFill>
              </a:rPr>
              <a:t>wiedzieli, co należy zrobić!</a:t>
            </a:r>
          </a:p>
        </p:txBody>
      </p:sp>
    </p:spTree>
    <p:extLst>
      <p:ext uri="{BB962C8B-B14F-4D97-AF65-F5344CB8AC3E}">
        <p14:creationId xmlns:p14="http://schemas.microsoft.com/office/powerpoint/2010/main" val="167680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C486DFB3-5265-4801-A90D-52557D2E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Sytuacja 1. Korytarz prowadzi w lewo</a:t>
            </a:r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CDA7D09-A003-4D57-8362-82817C4DD6F2}"/>
              </a:ext>
            </a:extLst>
          </p:cNvPr>
          <p:cNvGrpSpPr/>
          <p:nvPr/>
        </p:nvGrpSpPr>
        <p:grpSpPr>
          <a:xfrm>
            <a:off x="627934" y="1626961"/>
            <a:ext cx="1672274" cy="1640958"/>
            <a:chOff x="1571625" y="2486025"/>
            <a:chExt cx="2543175" cy="2495550"/>
          </a:xfrm>
        </p:grpSpPr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C3C4DBEB-39CA-4274-B520-7AC6E7D4CE94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Łącznik prosty 18">
              <a:extLst>
                <a:ext uri="{FF2B5EF4-FFF2-40B4-BE49-F238E27FC236}">
                  <a16:creationId xmlns:a16="http://schemas.microsoft.com/office/drawing/2014/main" id="{EAE81C99-3B61-4F9B-A193-F6CC38E14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Łącznik prosty 20">
              <a:extLst>
                <a:ext uri="{FF2B5EF4-FFF2-40B4-BE49-F238E27FC236}">
                  <a16:creationId xmlns:a16="http://schemas.microsoft.com/office/drawing/2014/main" id="{52CC6A87-EC93-4EC5-B12A-E177BF905C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Łącznik prosty 22">
              <a:extLst>
                <a:ext uri="{FF2B5EF4-FFF2-40B4-BE49-F238E27FC236}">
                  <a16:creationId xmlns:a16="http://schemas.microsoft.com/office/drawing/2014/main" id="{C750612D-AFC1-454B-9A82-CEA6AABA9E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EC27309F-642B-4E2F-9FBB-3B5EF353FC48}"/>
              </a:ext>
            </a:extLst>
          </p:cNvPr>
          <p:cNvGrpSpPr/>
          <p:nvPr/>
        </p:nvGrpSpPr>
        <p:grpSpPr>
          <a:xfrm>
            <a:off x="3649181" y="751657"/>
            <a:ext cx="1689779" cy="2531504"/>
            <a:chOff x="3739669" y="658682"/>
            <a:chExt cx="1873408" cy="2806604"/>
          </a:xfrm>
        </p:grpSpPr>
        <p:grpSp>
          <p:nvGrpSpPr>
            <p:cNvPr id="24" name="Grupa 23">
              <a:extLst>
                <a:ext uri="{FF2B5EF4-FFF2-40B4-BE49-F238E27FC236}">
                  <a16:creationId xmlns:a16="http://schemas.microsoft.com/office/drawing/2014/main" id="{3A779162-F67C-4D16-87CA-51D3C26AE33F}"/>
                </a:ext>
              </a:extLst>
            </p:cNvPr>
            <p:cNvGrpSpPr/>
            <p:nvPr/>
          </p:nvGrpSpPr>
          <p:grpSpPr>
            <a:xfrm>
              <a:off x="3739669" y="658682"/>
              <a:ext cx="1873408" cy="2806604"/>
              <a:chOff x="5019675" y="1323975"/>
              <a:chExt cx="2543175" cy="3810001"/>
            </a:xfrm>
          </p:grpSpPr>
          <p:cxnSp>
            <p:nvCxnSpPr>
              <p:cNvPr id="25" name="Łącznik prosty 24">
                <a:extLst>
                  <a:ext uri="{FF2B5EF4-FFF2-40B4-BE49-F238E27FC236}">
                    <a16:creationId xmlns:a16="http://schemas.microsoft.com/office/drawing/2014/main" id="{C207D595-88C8-44EB-9BC2-6F526278FF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2850" y="1323975"/>
                <a:ext cx="0" cy="38100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>
                <a:extLst>
                  <a:ext uri="{FF2B5EF4-FFF2-40B4-BE49-F238E27FC236}">
                    <a16:creationId xmlns:a16="http://schemas.microsoft.com/office/drawing/2014/main" id="{139325C5-4724-47D7-8F7B-DE813BFBE7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9676" y="2638425"/>
                <a:ext cx="1295399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>
                <a:extLst>
                  <a:ext uri="{FF2B5EF4-FFF2-40B4-BE49-F238E27FC236}">
                    <a16:creationId xmlns:a16="http://schemas.microsoft.com/office/drawing/2014/main" id="{F0A8929B-658C-4983-BB88-19E6EDEAE6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50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>
                <a:extLst>
                  <a:ext uri="{FF2B5EF4-FFF2-40B4-BE49-F238E27FC236}">
                    <a16:creationId xmlns:a16="http://schemas.microsoft.com/office/drawing/2014/main" id="{CA6B1D04-58C4-4B1A-8366-A9EFB6AFA9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96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1A7DCCBD-AD79-43DE-9BA6-D72CC508C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3914" y="658682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upa 30">
            <a:extLst>
              <a:ext uri="{FF2B5EF4-FFF2-40B4-BE49-F238E27FC236}">
                <a16:creationId xmlns:a16="http://schemas.microsoft.com/office/drawing/2014/main" id="{CAF6DA05-0481-4394-A2C9-EC05CD536491}"/>
              </a:ext>
            </a:extLst>
          </p:cNvPr>
          <p:cNvGrpSpPr/>
          <p:nvPr/>
        </p:nvGrpSpPr>
        <p:grpSpPr>
          <a:xfrm>
            <a:off x="6480355" y="1809082"/>
            <a:ext cx="2267382" cy="1474079"/>
            <a:chOff x="7839075" y="2638425"/>
            <a:chExt cx="3838575" cy="2495550"/>
          </a:xfrm>
        </p:grpSpPr>
        <p:cxnSp>
          <p:nvCxnSpPr>
            <p:cNvPr id="32" name="Łącznik prosty 31">
              <a:extLst>
                <a:ext uri="{FF2B5EF4-FFF2-40B4-BE49-F238E27FC236}">
                  <a16:creationId xmlns:a16="http://schemas.microsoft.com/office/drawing/2014/main" id="{E6DCC0F5-D293-485F-AC5B-E68E24303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2250" y="38195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Łącznik prosty 32">
              <a:extLst>
                <a:ext uri="{FF2B5EF4-FFF2-40B4-BE49-F238E27FC236}">
                  <a16:creationId xmlns:a16="http://schemas.microsoft.com/office/drawing/2014/main" id="{276CFDA0-CD77-4214-B397-DE4BAE49A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9076" y="2638425"/>
              <a:ext cx="383857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Łącznik prosty 33">
              <a:extLst>
                <a:ext uri="{FF2B5EF4-FFF2-40B4-BE49-F238E27FC236}">
                  <a16:creationId xmlns:a16="http://schemas.microsoft.com/office/drawing/2014/main" id="{476EF8E2-F6E5-4B20-BB63-54FB2EAD8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4475" y="38195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215985EA-96A2-4089-BFA6-1E4AA95BB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9075" y="38004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Łącznik prosty 35">
              <a:extLst>
                <a:ext uri="{FF2B5EF4-FFF2-40B4-BE49-F238E27FC236}">
                  <a16:creationId xmlns:a16="http://schemas.microsoft.com/office/drawing/2014/main" id="{1DB584C4-B391-4E50-A338-4BFE0C9A5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2250" y="38004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upa 36">
            <a:extLst>
              <a:ext uri="{FF2B5EF4-FFF2-40B4-BE49-F238E27FC236}">
                <a16:creationId xmlns:a16="http://schemas.microsoft.com/office/drawing/2014/main" id="{C843D15F-A088-4DBA-BA8C-342969FDD3DC}"/>
              </a:ext>
            </a:extLst>
          </p:cNvPr>
          <p:cNvGrpSpPr/>
          <p:nvPr/>
        </p:nvGrpSpPr>
        <p:grpSpPr>
          <a:xfrm>
            <a:off x="9484776" y="1030868"/>
            <a:ext cx="2269564" cy="2252668"/>
            <a:chOff x="6838950" y="3813271"/>
            <a:chExt cx="2827653" cy="2806603"/>
          </a:xfrm>
        </p:grpSpPr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11793C06-8545-4206-BCE6-D5EC6341D724}"/>
                </a:ext>
              </a:extLst>
            </p:cNvPr>
            <p:cNvGrpSpPr/>
            <p:nvPr/>
          </p:nvGrpSpPr>
          <p:grpSpPr>
            <a:xfrm>
              <a:off x="6838950" y="4781549"/>
              <a:ext cx="2827653" cy="1838325"/>
              <a:chOff x="7839075" y="2638425"/>
              <a:chExt cx="3838575" cy="2495550"/>
            </a:xfrm>
          </p:grpSpPr>
          <p:cxnSp>
            <p:nvCxnSpPr>
              <p:cNvPr id="42" name="Łącznik prosty 41">
                <a:extLst>
                  <a:ext uri="{FF2B5EF4-FFF2-40B4-BE49-F238E27FC236}">
                    <a16:creationId xmlns:a16="http://schemas.microsoft.com/office/drawing/2014/main" id="{06FC72C5-EDAC-4789-8DD8-0A1099868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2250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>
                <a:extLst>
                  <a:ext uri="{FF2B5EF4-FFF2-40B4-BE49-F238E27FC236}">
                    <a16:creationId xmlns:a16="http://schemas.microsoft.com/office/drawing/2014/main" id="{4D0C8B55-3687-4272-9466-0394C47514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6" y="2638425"/>
                <a:ext cx="1295398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>
                <a:extLst>
                  <a:ext uri="{FF2B5EF4-FFF2-40B4-BE49-F238E27FC236}">
                    <a16:creationId xmlns:a16="http://schemas.microsoft.com/office/drawing/2014/main" id="{D8EA11CF-7752-4333-9247-49CEC3FA6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>
                <a:extLst>
                  <a:ext uri="{FF2B5EF4-FFF2-40B4-BE49-F238E27FC236}">
                    <a16:creationId xmlns:a16="http://schemas.microsoft.com/office/drawing/2014/main" id="{7568FC84-642E-4AE3-A2E1-48FC18ED78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>
                <a:extLst>
                  <a:ext uri="{FF2B5EF4-FFF2-40B4-BE49-F238E27FC236}">
                    <a16:creationId xmlns:a16="http://schemas.microsoft.com/office/drawing/2014/main" id="{C774122D-857B-43A0-A6AA-2A36E9B11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82250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Łącznik prosty 38">
              <a:extLst>
                <a:ext uri="{FF2B5EF4-FFF2-40B4-BE49-F238E27FC236}">
                  <a16:creationId xmlns:a16="http://schemas.microsoft.com/office/drawing/2014/main" id="{DDC01D3C-FF0A-4B28-8289-881E893C2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359" y="4781549"/>
              <a:ext cx="95424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Łącznik prosty 39">
              <a:extLst>
                <a:ext uri="{FF2B5EF4-FFF2-40B4-BE49-F238E27FC236}">
                  <a16:creationId xmlns:a16="http://schemas.microsoft.com/office/drawing/2014/main" id="{EA512465-11DB-4CCB-A6B2-94AC7ACE7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291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Łącznik prosty 40">
              <a:extLst>
                <a:ext uri="{FF2B5EF4-FFF2-40B4-BE49-F238E27FC236}">
                  <a16:creationId xmlns:a16="http://schemas.microsoft.com/office/drawing/2014/main" id="{89FFA91E-83EA-41AF-9382-43703299D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195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trzałka: w górę 12">
            <a:extLst>
              <a:ext uri="{FF2B5EF4-FFF2-40B4-BE49-F238E27FC236}">
                <a16:creationId xmlns:a16="http://schemas.microsoft.com/office/drawing/2014/main" id="{1F2038CE-CB76-4624-833C-FD35128A540F}"/>
              </a:ext>
            </a:extLst>
          </p:cNvPr>
          <p:cNvSpPr/>
          <p:nvPr/>
        </p:nvSpPr>
        <p:spPr>
          <a:xfrm>
            <a:off x="1643389" y="1808038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Strzałka: w górę 46">
            <a:extLst>
              <a:ext uri="{FF2B5EF4-FFF2-40B4-BE49-F238E27FC236}">
                <a16:creationId xmlns:a16="http://schemas.microsoft.com/office/drawing/2014/main" id="{1F8FDDF6-F98E-4DCD-9098-FAF82DE9C3E6}"/>
              </a:ext>
            </a:extLst>
          </p:cNvPr>
          <p:cNvSpPr/>
          <p:nvPr/>
        </p:nvSpPr>
        <p:spPr>
          <a:xfrm>
            <a:off x="4682999" y="1733740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Strzałka: w górę 47">
            <a:extLst>
              <a:ext uri="{FF2B5EF4-FFF2-40B4-BE49-F238E27FC236}">
                <a16:creationId xmlns:a16="http://schemas.microsoft.com/office/drawing/2014/main" id="{5F90AF21-A36A-4468-8285-4695F6606248}"/>
              </a:ext>
            </a:extLst>
          </p:cNvPr>
          <p:cNvSpPr/>
          <p:nvPr/>
        </p:nvSpPr>
        <p:spPr>
          <a:xfrm>
            <a:off x="7398344" y="1864407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Strzałka: w górę 48">
            <a:extLst>
              <a:ext uri="{FF2B5EF4-FFF2-40B4-BE49-F238E27FC236}">
                <a16:creationId xmlns:a16="http://schemas.microsoft.com/office/drawing/2014/main" id="{FF6A5271-5B83-41A4-B05F-63690F5673A2}"/>
              </a:ext>
            </a:extLst>
          </p:cNvPr>
          <p:cNvSpPr/>
          <p:nvPr/>
        </p:nvSpPr>
        <p:spPr>
          <a:xfrm>
            <a:off x="10366753" y="1833744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802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1. Korytarz prowadzi w lewo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Musimy skręcić w </a:t>
            </a:r>
            <a:r>
              <a:rPr lang="pl-PL" sz="3200" b="1" dirty="0"/>
              <a:t>lewo</a:t>
            </a:r>
            <a:r>
              <a:rPr lang="pl-PL" sz="3200" dirty="0"/>
              <a:t>, tak prowadzi nas ściana…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6F59834C-1771-4B75-907C-8131AC9783AF}"/>
              </a:ext>
            </a:extLst>
          </p:cNvPr>
          <p:cNvGrpSpPr/>
          <p:nvPr/>
        </p:nvGrpSpPr>
        <p:grpSpPr>
          <a:xfrm>
            <a:off x="9681526" y="4592603"/>
            <a:ext cx="1672274" cy="1640958"/>
            <a:chOff x="9681526" y="4592603"/>
            <a:chExt cx="1672274" cy="1640958"/>
          </a:xfrm>
        </p:grpSpPr>
        <p:grpSp>
          <p:nvGrpSpPr>
            <p:cNvPr id="5" name="Grupa 4">
              <a:extLst>
                <a:ext uri="{FF2B5EF4-FFF2-40B4-BE49-F238E27FC236}">
                  <a16:creationId xmlns:a16="http://schemas.microsoft.com/office/drawing/2014/main" id="{FB5249A3-A7B5-480F-A1AE-FF303C9C7CBD}"/>
                </a:ext>
              </a:extLst>
            </p:cNvPr>
            <p:cNvGrpSpPr/>
            <p:nvPr/>
          </p:nvGrpSpPr>
          <p:grpSpPr>
            <a:xfrm>
              <a:off x="9681526" y="4592603"/>
              <a:ext cx="1672274" cy="1640958"/>
              <a:chOff x="1571625" y="2486025"/>
              <a:chExt cx="2543175" cy="2495550"/>
            </a:xfrm>
          </p:grpSpPr>
          <p:cxnSp>
            <p:nvCxnSpPr>
              <p:cNvPr id="6" name="Łącznik prosty 5">
                <a:extLst>
                  <a:ext uri="{FF2B5EF4-FFF2-40B4-BE49-F238E27FC236}">
                    <a16:creationId xmlns:a16="http://schemas.microsoft.com/office/drawing/2014/main" id="{4E7920F1-FD1E-4F7B-AE70-804BBF2F8A21}"/>
                  </a:ext>
                </a:extLst>
              </p:cNvPr>
              <p:cNvCxnSpPr/>
              <p:nvPr/>
            </p:nvCxnSpPr>
            <p:spPr>
              <a:xfrm flipV="1">
                <a:off x="4114800" y="2486025"/>
                <a:ext cx="0" cy="24955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Łącznik prosty 6">
                <a:extLst>
                  <a:ext uri="{FF2B5EF4-FFF2-40B4-BE49-F238E27FC236}">
                    <a16:creationId xmlns:a16="http://schemas.microsoft.com/office/drawing/2014/main" id="{CA5D837E-5662-4E65-9B87-77B46D562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1625" y="2486025"/>
                <a:ext cx="2543175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Łącznik prosty 7">
                <a:extLst>
                  <a:ext uri="{FF2B5EF4-FFF2-40B4-BE49-F238E27FC236}">
                    <a16:creationId xmlns:a16="http://schemas.microsoft.com/office/drawing/2014/main" id="{5AD9097F-B68A-4D39-B2ED-1389727CBB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36671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Łącznik prosty 8">
                <a:extLst>
                  <a:ext uri="{FF2B5EF4-FFF2-40B4-BE49-F238E27FC236}">
                    <a16:creationId xmlns:a16="http://schemas.microsoft.com/office/drawing/2014/main" id="{1C144CDE-A795-432A-97FB-B5BE78AB2D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1625" y="36480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Strzałka: w górę 9">
              <a:extLst>
                <a:ext uri="{FF2B5EF4-FFF2-40B4-BE49-F238E27FC236}">
                  <a16:creationId xmlns:a16="http://schemas.microsoft.com/office/drawing/2014/main" id="{7BC152F7-4A9B-46D9-AB31-8D91FCE2F5FB}"/>
                </a:ext>
              </a:extLst>
            </p:cNvPr>
            <p:cNvSpPr/>
            <p:nvPr/>
          </p:nvSpPr>
          <p:spPr>
            <a:xfrm>
              <a:off x="10696981" y="4773680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23192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1. Korytarz prowadzi w lewo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Musimy skręcić w </a:t>
            </a:r>
            <a:r>
              <a:rPr lang="pl-PL" sz="3200" b="1" dirty="0"/>
              <a:t>lewo</a:t>
            </a:r>
            <a:r>
              <a:rPr lang="pl-PL" sz="3200" dirty="0"/>
              <a:t>, tak prowadzi nas ściana…</a:t>
            </a:r>
          </a:p>
          <a:p>
            <a:r>
              <a:rPr lang="pl-PL" sz="3200" dirty="0"/>
              <a:t>Ale skręt w lewo </a:t>
            </a:r>
            <a:r>
              <a:rPr lang="pl-PL" sz="3200" b="1" dirty="0">
                <a:solidFill>
                  <a:srgbClr val="FF0000"/>
                </a:solidFill>
              </a:rPr>
              <a:t>nie wystarczy!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dirty="0"/>
              <a:t>Dlaczego?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15ED2B19-9D71-4ED4-A89D-0E1D167BAE6E}"/>
              </a:ext>
            </a:extLst>
          </p:cNvPr>
          <p:cNvGrpSpPr/>
          <p:nvPr/>
        </p:nvGrpSpPr>
        <p:grpSpPr>
          <a:xfrm>
            <a:off x="9681526" y="4592603"/>
            <a:ext cx="1672274" cy="1640958"/>
            <a:chOff x="1571625" y="2486025"/>
            <a:chExt cx="2543175" cy="2495550"/>
          </a:xfrm>
        </p:grpSpPr>
        <p:cxnSp>
          <p:nvCxnSpPr>
            <p:cNvPr id="6" name="Łącznik prosty 5">
              <a:extLst>
                <a:ext uri="{FF2B5EF4-FFF2-40B4-BE49-F238E27FC236}">
                  <a16:creationId xmlns:a16="http://schemas.microsoft.com/office/drawing/2014/main" id="{7B352132-DCC2-4D95-9617-42FF0F1413DD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64AF5B9E-D747-4A09-AABB-5F213F9059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220877A3-52B0-4CDE-B397-4FC8194CF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EB62161C-2234-4617-AEF4-A9532EEDC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Strzałka: w górę 9">
            <a:extLst>
              <a:ext uri="{FF2B5EF4-FFF2-40B4-BE49-F238E27FC236}">
                <a16:creationId xmlns:a16="http://schemas.microsoft.com/office/drawing/2014/main" id="{7EFB741E-8970-44DC-A12B-676A614D1C40}"/>
              </a:ext>
            </a:extLst>
          </p:cNvPr>
          <p:cNvSpPr/>
          <p:nvPr/>
        </p:nvSpPr>
        <p:spPr>
          <a:xfrm>
            <a:off x="10696981" y="4773680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73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1. Korytarz prowadzi w lewo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Musimy skręcić w </a:t>
            </a:r>
            <a:r>
              <a:rPr lang="pl-PL" sz="3200" b="1" dirty="0"/>
              <a:t>lewo</a:t>
            </a:r>
            <a:r>
              <a:rPr lang="pl-PL" sz="3200" dirty="0"/>
              <a:t>, tak prowadzi nas ściana…</a:t>
            </a:r>
          </a:p>
          <a:p>
            <a:r>
              <a:rPr lang="pl-PL" sz="3200" dirty="0"/>
              <a:t>Ale skręt w lewo </a:t>
            </a:r>
            <a:r>
              <a:rPr lang="pl-PL" sz="3200" b="1" dirty="0">
                <a:solidFill>
                  <a:srgbClr val="FF0000"/>
                </a:solidFill>
              </a:rPr>
              <a:t>nie wystarczy!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dirty="0"/>
              <a:t>Dlaczego?</a:t>
            </a:r>
          </a:p>
          <a:p>
            <a:r>
              <a:rPr lang="pl-PL" sz="3200" dirty="0"/>
              <a:t>Zauważ, że ograniczenie się do skrętu w lewo będzie skutkować oderwaniem lewej ręki od ściany (w dalszych ruchach)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15ED2B19-9D71-4ED4-A89D-0E1D167BAE6E}"/>
              </a:ext>
            </a:extLst>
          </p:cNvPr>
          <p:cNvGrpSpPr/>
          <p:nvPr/>
        </p:nvGrpSpPr>
        <p:grpSpPr>
          <a:xfrm>
            <a:off x="9681526" y="4592603"/>
            <a:ext cx="1672274" cy="1640958"/>
            <a:chOff x="1571625" y="2486025"/>
            <a:chExt cx="2543175" cy="2495550"/>
          </a:xfrm>
        </p:grpSpPr>
        <p:cxnSp>
          <p:nvCxnSpPr>
            <p:cNvPr id="6" name="Łącznik prosty 5">
              <a:extLst>
                <a:ext uri="{FF2B5EF4-FFF2-40B4-BE49-F238E27FC236}">
                  <a16:creationId xmlns:a16="http://schemas.microsoft.com/office/drawing/2014/main" id="{7B352132-DCC2-4D95-9617-42FF0F1413DD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64AF5B9E-D747-4A09-AABB-5F213F9059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220877A3-52B0-4CDE-B397-4FC8194CF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EB62161C-2234-4617-AEF4-A9532EEDC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Strzałka: w górę 9">
            <a:extLst>
              <a:ext uri="{FF2B5EF4-FFF2-40B4-BE49-F238E27FC236}">
                <a16:creationId xmlns:a16="http://schemas.microsoft.com/office/drawing/2014/main" id="{7EFB741E-8970-44DC-A12B-676A614D1C40}"/>
              </a:ext>
            </a:extLst>
          </p:cNvPr>
          <p:cNvSpPr/>
          <p:nvPr/>
        </p:nvSpPr>
        <p:spPr>
          <a:xfrm>
            <a:off x="10696981" y="4773680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51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/>
              <a:t>Opis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6914779" cy="3871762"/>
          </a:xfrm>
        </p:spPr>
        <p:txBody>
          <a:bodyPr>
            <a:normAutofit/>
          </a:bodyPr>
          <a:lstStyle/>
          <a:p>
            <a:r>
              <a:rPr lang="pl-PL" dirty="0"/>
              <a:t>Stoimy w labiryncie, w punkcie startowym.</a:t>
            </a:r>
          </a:p>
          <a:p>
            <a:r>
              <a:rPr lang="pl-PL" dirty="0"/>
              <a:t>Kładziemy lewą rękę na ścianie z naszej lewej strony.</a:t>
            </a:r>
          </a:p>
          <a:p>
            <a:r>
              <a:rPr lang="pl-PL" dirty="0"/>
              <a:t>Idziemy do przodu.</a:t>
            </a:r>
          </a:p>
          <a:p>
            <a:r>
              <a:rPr lang="pl-PL" dirty="0"/>
              <a:t>Poruszamy się tak, by nie odrywać ręki od ściany. Z tego wynika, że dozwolone są tylko dwie akcje – krok naprzód i obrót o 90 stopni.</a:t>
            </a:r>
          </a:p>
        </p:txBody>
      </p:sp>
      <p:grpSp>
        <p:nvGrpSpPr>
          <p:cNvPr id="38" name="Grupa 37">
            <a:extLst>
              <a:ext uri="{FF2B5EF4-FFF2-40B4-BE49-F238E27FC236}">
                <a16:creationId xmlns:a16="http://schemas.microsoft.com/office/drawing/2014/main" id="{745EDECC-C15C-4A97-AA5C-600569BF5AC8}"/>
              </a:ext>
            </a:extLst>
          </p:cNvPr>
          <p:cNvGrpSpPr/>
          <p:nvPr/>
        </p:nvGrpSpPr>
        <p:grpSpPr>
          <a:xfrm>
            <a:off x="7844420" y="2951003"/>
            <a:ext cx="3934574" cy="2424642"/>
            <a:chOff x="7894719" y="2951003"/>
            <a:chExt cx="3934574" cy="2424642"/>
          </a:xfrm>
        </p:grpSpPr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E5BE9CAB-94A5-4040-9E64-6433DF42A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719" y="2951003"/>
              <a:ext cx="3840081" cy="2424642"/>
            </a:xfrm>
            <a:prstGeom prst="rect">
              <a:avLst/>
            </a:prstGeom>
          </p:spPr>
        </p:pic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9465100B-2852-4309-A014-A42D7F82A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450" y="5005961"/>
              <a:ext cx="1584000" cy="0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Łącznik prosty 14">
              <a:extLst>
                <a:ext uri="{FF2B5EF4-FFF2-40B4-BE49-F238E27FC236}">
                  <a16:creationId xmlns:a16="http://schemas.microsoft.com/office/drawing/2014/main" id="{6D1CE2ED-8788-4A23-A1E1-67A2ED114FF4}"/>
                </a:ext>
              </a:extLst>
            </p:cNvPr>
            <p:cNvCxnSpPr>
              <a:cxnSpLocks/>
            </p:cNvCxnSpPr>
            <p:nvPr/>
          </p:nvCxnSpPr>
          <p:spPr>
            <a:xfrm>
              <a:off x="8172450" y="3305908"/>
              <a:ext cx="0" cy="1700053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764AF9A0-1E37-4050-8829-70DB4388F9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452" y="3305908"/>
              <a:ext cx="217922" cy="3557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Łącznik prosty 21">
              <a:extLst>
                <a:ext uri="{FF2B5EF4-FFF2-40B4-BE49-F238E27FC236}">
                  <a16:creationId xmlns:a16="http://schemas.microsoft.com/office/drawing/2014/main" id="{1B447D69-CFC7-4514-9566-6632BB841970}"/>
                </a:ext>
              </a:extLst>
            </p:cNvPr>
            <p:cNvCxnSpPr>
              <a:cxnSpLocks/>
            </p:cNvCxnSpPr>
            <p:nvPr/>
          </p:nvCxnSpPr>
          <p:spPr>
            <a:xfrm>
              <a:off x="8390374" y="3313297"/>
              <a:ext cx="0" cy="766334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Łącznik prosty 23">
              <a:extLst>
                <a:ext uri="{FF2B5EF4-FFF2-40B4-BE49-F238E27FC236}">
                  <a16:creationId xmlns:a16="http://schemas.microsoft.com/office/drawing/2014/main" id="{AD414A67-DD3D-4E23-B298-F07F88C9D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0374" y="4079631"/>
              <a:ext cx="574076" cy="0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Łącznik prosty 25">
              <a:extLst>
                <a:ext uri="{FF2B5EF4-FFF2-40B4-BE49-F238E27FC236}">
                  <a16:creationId xmlns:a16="http://schemas.microsoft.com/office/drawing/2014/main" id="{423801DA-D86B-4605-9043-94A27297DB97}"/>
                </a:ext>
              </a:extLst>
            </p:cNvPr>
            <p:cNvCxnSpPr>
              <a:cxnSpLocks/>
            </p:cNvCxnSpPr>
            <p:nvPr/>
          </p:nvCxnSpPr>
          <p:spPr>
            <a:xfrm>
              <a:off x="8964450" y="3305908"/>
              <a:ext cx="0" cy="773723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Łącznik prosty 27">
              <a:extLst>
                <a:ext uri="{FF2B5EF4-FFF2-40B4-BE49-F238E27FC236}">
                  <a16:creationId xmlns:a16="http://schemas.microsoft.com/office/drawing/2014/main" id="{C08DDE3E-3CF3-4F1D-BA9B-D5286C5B30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22759" y="3305908"/>
              <a:ext cx="2432362" cy="7389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Łącznik prosty 29">
              <a:extLst>
                <a:ext uri="{FF2B5EF4-FFF2-40B4-BE49-F238E27FC236}">
                  <a16:creationId xmlns:a16="http://schemas.microsoft.com/office/drawing/2014/main" id="{BD9B73C2-127E-464A-8D05-B807584B7E3F}"/>
                </a:ext>
              </a:extLst>
            </p:cNvPr>
            <p:cNvCxnSpPr>
              <a:cxnSpLocks/>
            </p:cNvCxnSpPr>
            <p:nvPr/>
          </p:nvCxnSpPr>
          <p:spPr>
            <a:xfrm>
              <a:off x="11459935" y="3313297"/>
              <a:ext cx="0" cy="1580250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A427420D-065E-4BD8-A181-FBE1C40EF0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77241" y="4893547"/>
              <a:ext cx="352052" cy="0"/>
            </a:xfrm>
            <a:prstGeom prst="line">
              <a:avLst/>
            </a:prstGeom>
            <a:ln w="69850" cap="sq">
              <a:headEnd type="stealth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Łącznik prosty 35">
              <a:extLst>
                <a:ext uri="{FF2B5EF4-FFF2-40B4-BE49-F238E27FC236}">
                  <a16:creationId xmlns:a16="http://schemas.microsoft.com/office/drawing/2014/main" id="{5FF1C60F-51F7-4F96-B8C4-1B4D603B764F}"/>
                </a:ext>
              </a:extLst>
            </p:cNvPr>
            <p:cNvCxnSpPr>
              <a:cxnSpLocks/>
            </p:cNvCxnSpPr>
            <p:nvPr/>
          </p:nvCxnSpPr>
          <p:spPr>
            <a:xfrm>
              <a:off x="9814759" y="5005961"/>
              <a:ext cx="0" cy="229230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482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C486DFB3-5265-4801-A90D-52557D2E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Sytuacja 1. Wykonanie tylko obrotu w lewo</a:t>
            </a:r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C843D15F-A088-4DBA-BA8C-342969FDD3DC}"/>
              </a:ext>
            </a:extLst>
          </p:cNvPr>
          <p:cNvGrpSpPr/>
          <p:nvPr/>
        </p:nvGrpSpPr>
        <p:grpSpPr>
          <a:xfrm>
            <a:off x="9447673" y="996193"/>
            <a:ext cx="2269564" cy="2252668"/>
            <a:chOff x="6838950" y="3813271"/>
            <a:chExt cx="2827653" cy="2806603"/>
          </a:xfrm>
        </p:grpSpPr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11793C06-8545-4206-BCE6-D5EC6341D724}"/>
                </a:ext>
              </a:extLst>
            </p:cNvPr>
            <p:cNvGrpSpPr/>
            <p:nvPr/>
          </p:nvGrpSpPr>
          <p:grpSpPr>
            <a:xfrm>
              <a:off x="6838950" y="4781549"/>
              <a:ext cx="2827653" cy="1838325"/>
              <a:chOff x="7839075" y="2638425"/>
              <a:chExt cx="3838575" cy="2495550"/>
            </a:xfrm>
          </p:grpSpPr>
          <p:cxnSp>
            <p:nvCxnSpPr>
              <p:cNvPr id="42" name="Łącznik prosty 41">
                <a:extLst>
                  <a:ext uri="{FF2B5EF4-FFF2-40B4-BE49-F238E27FC236}">
                    <a16:creationId xmlns:a16="http://schemas.microsoft.com/office/drawing/2014/main" id="{06FC72C5-EDAC-4789-8DD8-0A1099868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2250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>
                <a:extLst>
                  <a:ext uri="{FF2B5EF4-FFF2-40B4-BE49-F238E27FC236}">
                    <a16:creationId xmlns:a16="http://schemas.microsoft.com/office/drawing/2014/main" id="{4D0C8B55-3687-4272-9466-0394C47514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6" y="2638425"/>
                <a:ext cx="1295398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>
                <a:extLst>
                  <a:ext uri="{FF2B5EF4-FFF2-40B4-BE49-F238E27FC236}">
                    <a16:creationId xmlns:a16="http://schemas.microsoft.com/office/drawing/2014/main" id="{D8EA11CF-7752-4333-9247-49CEC3FA6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>
                <a:extLst>
                  <a:ext uri="{FF2B5EF4-FFF2-40B4-BE49-F238E27FC236}">
                    <a16:creationId xmlns:a16="http://schemas.microsoft.com/office/drawing/2014/main" id="{7568FC84-642E-4AE3-A2E1-48FC18ED78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>
                <a:extLst>
                  <a:ext uri="{FF2B5EF4-FFF2-40B4-BE49-F238E27FC236}">
                    <a16:creationId xmlns:a16="http://schemas.microsoft.com/office/drawing/2014/main" id="{C774122D-857B-43A0-A6AA-2A36E9B11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82250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Łącznik prosty 38">
              <a:extLst>
                <a:ext uri="{FF2B5EF4-FFF2-40B4-BE49-F238E27FC236}">
                  <a16:creationId xmlns:a16="http://schemas.microsoft.com/office/drawing/2014/main" id="{DDC01D3C-FF0A-4B28-8289-881E893C2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359" y="4781549"/>
              <a:ext cx="95424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Łącznik prosty 39">
              <a:extLst>
                <a:ext uri="{FF2B5EF4-FFF2-40B4-BE49-F238E27FC236}">
                  <a16:creationId xmlns:a16="http://schemas.microsoft.com/office/drawing/2014/main" id="{EA512465-11DB-4CCB-A6B2-94AC7ACE7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291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Łącznik prosty 40">
              <a:extLst>
                <a:ext uri="{FF2B5EF4-FFF2-40B4-BE49-F238E27FC236}">
                  <a16:creationId xmlns:a16="http://schemas.microsoft.com/office/drawing/2014/main" id="{89FFA91E-83EA-41AF-9382-43703299D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195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trzałka: w górę 12">
            <a:extLst>
              <a:ext uri="{FF2B5EF4-FFF2-40B4-BE49-F238E27FC236}">
                <a16:creationId xmlns:a16="http://schemas.microsoft.com/office/drawing/2014/main" id="{1F2038CE-CB76-4624-833C-FD35128A540F}"/>
              </a:ext>
            </a:extLst>
          </p:cNvPr>
          <p:cNvSpPr/>
          <p:nvPr/>
        </p:nvSpPr>
        <p:spPr>
          <a:xfrm>
            <a:off x="1476594" y="1773363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Strzałka: w górę 46">
            <a:extLst>
              <a:ext uri="{FF2B5EF4-FFF2-40B4-BE49-F238E27FC236}">
                <a16:creationId xmlns:a16="http://schemas.microsoft.com/office/drawing/2014/main" id="{1F8FDDF6-F98E-4DCD-9098-FAF82DE9C3E6}"/>
              </a:ext>
            </a:extLst>
          </p:cNvPr>
          <p:cNvSpPr/>
          <p:nvPr/>
        </p:nvSpPr>
        <p:spPr>
          <a:xfrm rot="16200000">
            <a:off x="4326724" y="1773362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Strzałka: w górę 47">
            <a:extLst>
              <a:ext uri="{FF2B5EF4-FFF2-40B4-BE49-F238E27FC236}">
                <a16:creationId xmlns:a16="http://schemas.microsoft.com/office/drawing/2014/main" id="{5F90AF21-A36A-4468-8285-4695F6606248}"/>
              </a:ext>
            </a:extLst>
          </p:cNvPr>
          <p:cNvSpPr/>
          <p:nvPr/>
        </p:nvSpPr>
        <p:spPr>
          <a:xfrm rot="10800000">
            <a:off x="7414137" y="1833743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Strzałka: w górę 48">
            <a:extLst>
              <a:ext uri="{FF2B5EF4-FFF2-40B4-BE49-F238E27FC236}">
                <a16:creationId xmlns:a16="http://schemas.microsoft.com/office/drawing/2014/main" id="{FF6A5271-5B83-41A4-B05F-63690F5673A2}"/>
              </a:ext>
            </a:extLst>
          </p:cNvPr>
          <p:cNvSpPr/>
          <p:nvPr/>
        </p:nvSpPr>
        <p:spPr>
          <a:xfrm rot="5400000">
            <a:off x="10413346" y="1835874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50" name="Grupa 49">
            <a:extLst>
              <a:ext uri="{FF2B5EF4-FFF2-40B4-BE49-F238E27FC236}">
                <a16:creationId xmlns:a16="http://schemas.microsoft.com/office/drawing/2014/main" id="{9A073125-85C3-4702-85FB-696518152A36}"/>
              </a:ext>
            </a:extLst>
          </p:cNvPr>
          <p:cNvGrpSpPr/>
          <p:nvPr/>
        </p:nvGrpSpPr>
        <p:grpSpPr>
          <a:xfrm>
            <a:off x="6482576" y="996458"/>
            <a:ext cx="2269564" cy="2252668"/>
            <a:chOff x="6838950" y="3813271"/>
            <a:chExt cx="2827653" cy="2806603"/>
          </a:xfrm>
        </p:grpSpPr>
        <p:grpSp>
          <p:nvGrpSpPr>
            <p:cNvPr id="51" name="Grupa 50">
              <a:extLst>
                <a:ext uri="{FF2B5EF4-FFF2-40B4-BE49-F238E27FC236}">
                  <a16:creationId xmlns:a16="http://schemas.microsoft.com/office/drawing/2014/main" id="{C35CD8D2-C1D7-42FA-973F-7FEA4F5E9E35}"/>
                </a:ext>
              </a:extLst>
            </p:cNvPr>
            <p:cNvGrpSpPr/>
            <p:nvPr/>
          </p:nvGrpSpPr>
          <p:grpSpPr>
            <a:xfrm>
              <a:off x="6838950" y="4781549"/>
              <a:ext cx="2827653" cy="1838325"/>
              <a:chOff x="7839075" y="2638425"/>
              <a:chExt cx="3838575" cy="2495550"/>
            </a:xfrm>
          </p:grpSpPr>
          <p:cxnSp>
            <p:nvCxnSpPr>
              <p:cNvPr id="55" name="Łącznik prosty 54">
                <a:extLst>
                  <a:ext uri="{FF2B5EF4-FFF2-40B4-BE49-F238E27FC236}">
                    <a16:creationId xmlns:a16="http://schemas.microsoft.com/office/drawing/2014/main" id="{23B4A21A-4546-4D15-915E-D3730A04D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2250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Łącznik prosty 55">
                <a:extLst>
                  <a:ext uri="{FF2B5EF4-FFF2-40B4-BE49-F238E27FC236}">
                    <a16:creationId xmlns:a16="http://schemas.microsoft.com/office/drawing/2014/main" id="{5CB60EF0-1F57-4962-B1AB-8DE805BF2A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6" y="2638425"/>
                <a:ext cx="1295398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Łącznik prosty 56">
                <a:extLst>
                  <a:ext uri="{FF2B5EF4-FFF2-40B4-BE49-F238E27FC236}">
                    <a16:creationId xmlns:a16="http://schemas.microsoft.com/office/drawing/2014/main" id="{22F6936E-C51C-466A-A347-D1DA2E17DA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Łącznik prosty 57">
                <a:extLst>
                  <a:ext uri="{FF2B5EF4-FFF2-40B4-BE49-F238E27FC236}">
                    <a16:creationId xmlns:a16="http://schemas.microsoft.com/office/drawing/2014/main" id="{9B2CF4F3-A45F-422C-A064-87C8DADAF9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Łącznik prosty 58">
                <a:extLst>
                  <a:ext uri="{FF2B5EF4-FFF2-40B4-BE49-F238E27FC236}">
                    <a16:creationId xmlns:a16="http://schemas.microsoft.com/office/drawing/2014/main" id="{41258BDB-FB51-4A57-A1D2-EC4CEEB522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82250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Łącznik prosty 51">
              <a:extLst>
                <a:ext uri="{FF2B5EF4-FFF2-40B4-BE49-F238E27FC236}">
                  <a16:creationId xmlns:a16="http://schemas.microsoft.com/office/drawing/2014/main" id="{7DF253D3-26E6-4B45-A219-2B543D6F8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359" y="4781549"/>
              <a:ext cx="95424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Łącznik prosty 52">
              <a:extLst>
                <a:ext uri="{FF2B5EF4-FFF2-40B4-BE49-F238E27FC236}">
                  <a16:creationId xmlns:a16="http://schemas.microsoft.com/office/drawing/2014/main" id="{0A858016-F9C3-45AE-BBF7-32DC55C6A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291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Łącznik prosty 53">
              <a:extLst>
                <a:ext uri="{FF2B5EF4-FFF2-40B4-BE49-F238E27FC236}">
                  <a16:creationId xmlns:a16="http://schemas.microsoft.com/office/drawing/2014/main" id="{D508B418-3365-4F68-9675-36CAECA477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195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upa 59">
            <a:extLst>
              <a:ext uri="{FF2B5EF4-FFF2-40B4-BE49-F238E27FC236}">
                <a16:creationId xmlns:a16="http://schemas.microsoft.com/office/drawing/2014/main" id="{8C37F09C-314B-430D-93EE-A4B60CAE35E5}"/>
              </a:ext>
            </a:extLst>
          </p:cNvPr>
          <p:cNvGrpSpPr/>
          <p:nvPr/>
        </p:nvGrpSpPr>
        <p:grpSpPr>
          <a:xfrm>
            <a:off x="3478699" y="996193"/>
            <a:ext cx="2269564" cy="2252668"/>
            <a:chOff x="6838950" y="3813271"/>
            <a:chExt cx="2827653" cy="2806603"/>
          </a:xfrm>
        </p:grpSpPr>
        <p:grpSp>
          <p:nvGrpSpPr>
            <p:cNvPr id="61" name="Grupa 60">
              <a:extLst>
                <a:ext uri="{FF2B5EF4-FFF2-40B4-BE49-F238E27FC236}">
                  <a16:creationId xmlns:a16="http://schemas.microsoft.com/office/drawing/2014/main" id="{18476889-95D7-45D2-BF44-5EAA37449FED}"/>
                </a:ext>
              </a:extLst>
            </p:cNvPr>
            <p:cNvGrpSpPr/>
            <p:nvPr/>
          </p:nvGrpSpPr>
          <p:grpSpPr>
            <a:xfrm>
              <a:off x="6838950" y="4781549"/>
              <a:ext cx="2827653" cy="1838325"/>
              <a:chOff x="7839075" y="2638425"/>
              <a:chExt cx="3838575" cy="2495550"/>
            </a:xfrm>
          </p:grpSpPr>
          <p:cxnSp>
            <p:nvCxnSpPr>
              <p:cNvPr id="65" name="Łącznik prosty 64">
                <a:extLst>
                  <a:ext uri="{FF2B5EF4-FFF2-40B4-BE49-F238E27FC236}">
                    <a16:creationId xmlns:a16="http://schemas.microsoft.com/office/drawing/2014/main" id="{EAD2CF1A-8002-45AC-8421-02AF62DF0C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2250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Łącznik prosty 65">
                <a:extLst>
                  <a:ext uri="{FF2B5EF4-FFF2-40B4-BE49-F238E27FC236}">
                    <a16:creationId xmlns:a16="http://schemas.microsoft.com/office/drawing/2014/main" id="{33991C8B-6B49-4425-8EE5-DF00BDA69F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6" y="2638425"/>
                <a:ext cx="1295398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Łącznik prosty 66">
                <a:extLst>
                  <a:ext uri="{FF2B5EF4-FFF2-40B4-BE49-F238E27FC236}">
                    <a16:creationId xmlns:a16="http://schemas.microsoft.com/office/drawing/2014/main" id="{C0BD43B6-3471-4D0B-8476-AF937BA35E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Łącznik prosty 67">
                <a:extLst>
                  <a:ext uri="{FF2B5EF4-FFF2-40B4-BE49-F238E27FC236}">
                    <a16:creationId xmlns:a16="http://schemas.microsoft.com/office/drawing/2014/main" id="{5655C927-8CF3-4A4D-9CD4-35DF831A05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Łącznik prosty 68">
                <a:extLst>
                  <a:ext uri="{FF2B5EF4-FFF2-40B4-BE49-F238E27FC236}">
                    <a16:creationId xmlns:a16="http://schemas.microsoft.com/office/drawing/2014/main" id="{12BD40D7-DC59-4711-8394-59744C8264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82250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Łącznik prosty 61">
              <a:extLst>
                <a:ext uri="{FF2B5EF4-FFF2-40B4-BE49-F238E27FC236}">
                  <a16:creationId xmlns:a16="http://schemas.microsoft.com/office/drawing/2014/main" id="{23116943-7034-4801-B011-2B64CBB0F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359" y="4781549"/>
              <a:ext cx="95424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Łącznik prosty 62">
              <a:extLst>
                <a:ext uri="{FF2B5EF4-FFF2-40B4-BE49-F238E27FC236}">
                  <a16:creationId xmlns:a16="http://schemas.microsoft.com/office/drawing/2014/main" id="{C7FC4A02-6FA6-4EA5-A8AF-BBC0281C3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291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Łącznik prosty 63">
              <a:extLst>
                <a:ext uri="{FF2B5EF4-FFF2-40B4-BE49-F238E27FC236}">
                  <a16:creationId xmlns:a16="http://schemas.microsoft.com/office/drawing/2014/main" id="{6B9299E8-8235-4462-BE11-1104F9C59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195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upa 69">
            <a:extLst>
              <a:ext uri="{FF2B5EF4-FFF2-40B4-BE49-F238E27FC236}">
                <a16:creationId xmlns:a16="http://schemas.microsoft.com/office/drawing/2014/main" id="{4A46E021-B875-486E-942B-B43316C6DBC0}"/>
              </a:ext>
            </a:extLst>
          </p:cNvPr>
          <p:cNvGrpSpPr/>
          <p:nvPr/>
        </p:nvGrpSpPr>
        <p:grpSpPr>
          <a:xfrm>
            <a:off x="557514" y="998926"/>
            <a:ext cx="2269564" cy="2252668"/>
            <a:chOff x="6838950" y="3813271"/>
            <a:chExt cx="2827653" cy="2806603"/>
          </a:xfrm>
        </p:grpSpPr>
        <p:grpSp>
          <p:nvGrpSpPr>
            <p:cNvPr id="71" name="Grupa 70">
              <a:extLst>
                <a:ext uri="{FF2B5EF4-FFF2-40B4-BE49-F238E27FC236}">
                  <a16:creationId xmlns:a16="http://schemas.microsoft.com/office/drawing/2014/main" id="{5F63B1EE-6742-4774-ADA5-CBA8D429555D}"/>
                </a:ext>
              </a:extLst>
            </p:cNvPr>
            <p:cNvGrpSpPr/>
            <p:nvPr/>
          </p:nvGrpSpPr>
          <p:grpSpPr>
            <a:xfrm>
              <a:off x="6838950" y="4781549"/>
              <a:ext cx="2827653" cy="1838325"/>
              <a:chOff x="7839075" y="2638425"/>
              <a:chExt cx="3838575" cy="2495550"/>
            </a:xfrm>
          </p:grpSpPr>
          <p:cxnSp>
            <p:nvCxnSpPr>
              <p:cNvPr id="75" name="Łącznik prosty 74">
                <a:extLst>
                  <a:ext uri="{FF2B5EF4-FFF2-40B4-BE49-F238E27FC236}">
                    <a16:creationId xmlns:a16="http://schemas.microsoft.com/office/drawing/2014/main" id="{77AEC84B-3BA6-497F-86F3-8EA529245C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2250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Łącznik prosty 75">
                <a:extLst>
                  <a:ext uri="{FF2B5EF4-FFF2-40B4-BE49-F238E27FC236}">
                    <a16:creationId xmlns:a16="http://schemas.microsoft.com/office/drawing/2014/main" id="{0EEBA8EC-0F8D-4E84-84C3-D1BB85B8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6" y="2638425"/>
                <a:ext cx="1295398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Łącznik prosty 76">
                <a:extLst>
                  <a:ext uri="{FF2B5EF4-FFF2-40B4-BE49-F238E27FC236}">
                    <a16:creationId xmlns:a16="http://schemas.microsoft.com/office/drawing/2014/main" id="{7A753474-2B41-447A-A97F-A763239699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Łącznik prosty 77">
                <a:extLst>
                  <a:ext uri="{FF2B5EF4-FFF2-40B4-BE49-F238E27FC236}">
                    <a16:creationId xmlns:a16="http://schemas.microsoft.com/office/drawing/2014/main" id="{2AC11DFA-729D-4A16-9C3E-A85F44830E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Łącznik prosty 78">
                <a:extLst>
                  <a:ext uri="{FF2B5EF4-FFF2-40B4-BE49-F238E27FC236}">
                    <a16:creationId xmlns:a16="http://schemas.microsoft.com/office/drawing/2014/main" id="{92224535-7CAA-4829-BF41-0FC3C3DF6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82250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Łącznik prosty 71">
              <a:extLst>
                <a:ext uri="{FF2B5EF4-FFF2-40B4-BE49-F238E27FC236}">
                  <a16:creationId xmlns:a16="http://schemas.microsoft.com/office/drawing/2014/main" id="{C20517B5-0573-4EC5-AD37-8DA5580273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359" y="4781549"/>
              <a:ext cx="95424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Łącznik prosty 72">
              <a:extLst>
                <a:ext uri="{FF2B5EF4-FFF2-40B4-BE49-F238E27FC236}">
                  <a16:creationId xmlns:a16="http://schemas.microsoft.com/office/drawing/2014/main" id="{C0B16312-BE67-408E-88BE-A2145A55B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291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Łącznik prosty 73">
              <a:extLst>
                <a:ext uri="{FF2B5EF4-FFF2-40B4-BE49-F238E27FC236}">
                  <a16:creationId xmlns:a16="http://schemas.microsoft.com/office/drawing/2014/main" id="{E2B9C4F6-24EB-4587-86DC-C6D489F5F6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195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449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1. Korytarz prowadzi w lewo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Musimy skręcić w </a:t>
            </a:r>
            <a:r>
              <a:rPr lang="pl-PL" sz="3200" b="1" dirty="0"/>
              <a:t>lewo</a:t>
            </a:r>
            <a:r>
              <a:rPr lang="pl-PL" sz="3200" dirty="0"/>
              <a:t>, tak prowadzi nas ściana…</a:t>
            </a:r>
          </a:p>
          <a:p>
            <a:r>
              <a:rPr lang="pl-PL" sz="3200" dirty="0"/>
              <a:t>Ale skręt w lewo </a:t>
            </a:r>
            <a:r>
              <a:rPr lang="pl-PL" sz="3200" b="1" dirty="0">
                <a:solidFill>
                  <a:srgbClr val="FF0000"/>
                </a:solidFill>
              </a:rPr>
              <a:t>nie wystarczy!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dirty="0"/>
              <a:t>Dlaczego?</a:t>
            </a:r>
          </a:p>
          <a:p>
            <a:endParaRPr lang="pl-PL" sz="3200" dirty="0"/>
          </a:p>
          <a:p>
            <a:r>
              <a:rPr lang="pl-PL" sz="3200" dirty="0"/>
              <a:t>Skoro korytarz prowadzi w lewo, to możemy nim podążyć</a:t>
            </a:r>
          </a:p>
          <a:p>
            <a:r>
              <a:rPr lang="pl-PL" sz="3200" b="1" dirty="0">
                <a:solidFill>
                  <a:srgbClr val="FF0000"/>
                </a:solidFill>
              </a:rPr>
              <a:t>Skręcamy w lewo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b="1" dirty="0">
                <a:solidFill>
                  <a:srgbClr val="FF0000"/>
                </a:solidFill>
              </a:rPr>
              <a:t>i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b="1" dirty="0">
                <a:solidFill>
                  <a:srgbClr val="FF0000"/>
                </a:solidFill>
              </a:rPr>
              <a:t>robimy krok naprzód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8D4BB83A-81BB-456E-80E8-2B811CD42CCB}"/>
              </a:ext>
            </a:extLst>
          </p:cNvPr>
          <p:cNvGrpSpPr/>
          <p:nvPr/>
        </p:nvGrpSpPr>
        <p:grpSpPr>
          <a:xfrm>
            <a:off x="9681526" y="4592603"/>
            <a:ext cx="1672274" cy="1640958"/>
            <a:chOff x="1571625" y="2486025"/>
            <a:chExt cx="2543175" cy="2495550"/>
          </a:xfrm>
        </p:grpSpPr>
        <p:cxnSp>
          <p:nvCxnSpPr>
            <p:cNvPr id="6" name="Łącznik prosty 5">
              <a:extLst>
                <a:ext uri="{FF2B5EF4-FFF2-40B4-BE49-F238E27FC236}">
                  <a16:creationId xmlns:a16="http://schemas.microsoft.com/office/drawing/2014/main" id="{F4222C79-9CEE-4224-8B65-33E7428CF61C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6C76A61C-B081-41AE-8AF1-19947273F1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5A57BDC4-2B09-462E-A6A8-8CD0A4D65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39C7AC49-D2DD-4DB4-A4DE-05CB58B377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Strzałka: w górę 9">
            <a:extLst>
              <a:ext uri="{FF2B5EF4-FFF2-40B4-BE49-F238E27FC236}">
                <a16:creationId xmlns:a16="http://schemas.microsoft.com/office/drawing/2014/main" id="{2D379FA2-A57B-470B-899B-C545152BD4E1}"/>
              </a:ext>
            </a:extLst>
          </p:cNvPr>
          <p:cNvSpPr/>
          <p:nvPr/>
        </p:nvSpPr>
        <p:spPr>
          <a:xfrm>
            <a:off x="10696981" y="4773680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670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066E1462-7E13-4DC1-B07E-8DDBBA18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Sytuacja 2. Korytarz prowadzi prosto, ale nie w lewo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97276133-F0B2-4ABE-87B1-CDA5815FF39C}"/>
              </a:ext>
            </a:extLst>
          </p:cNvPr>
          <p:cNvGrpSpPr/>
          <p:nvPr/>
        </p:nvGrpSpPr>
        <p:grpSpPr>
          <a:xfrm>
            <a:off x="2737029" y="1058642"/>
            <a:ext cx="820479" cy="2516263"/>
            <a:chOff x="1479729" y="751657"/>
            <a:chExt cx="820479" cy="2516263"/>
          </a:xfrm>
        </p:grpSpPr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6975E204-24A2-49ED-A1E2-56397655E494}"/>
                </a:ext>
              </a:extLst>
            </p:cNvPr>
            <p:cNvGrpSpPr/>
            <p:nvPr/>
          </p:nvGrpSpPr>
          <p:grpSpPr>
            <a:xfrm>
              <a:off x="1479729" y="751657"/>
              <a:ext cx="820479" cy="2516263"/>
              <a:chOff x="2867025" y="1154873"/>
              <a:chExt cx="1247775" cy="3826703"/>
            </a:xfrm>
          </p:grpSpPr>
          <p:cxnSp>
            <p:nvCxnSpPr>
              <p:cNvPr id="18" name="Łącznik prosty 17">
                <a:extLst>
                  <a:ext uri="{FF2B5EF4-FFF2-40B4-BE49-F238E27FC236}">
                    <a16:creationId xmlns:a16="http://schemas.microsoft.com/office/drawing/2014/main" id="{76339C5D-F593-4070-B635-FE1C7B39BE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0" y="1154873"/>
                <a:ext cx="0" cy="38267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Łącznik prosty 18">
                <a:extLst>
                  <a:ext uri="{FF2B5EF4-FFF2-40B4-BE49-F238E27FC236}">
                    <a16:creationId xmlns:a16="http://schemas.microsoft.com/office/drawing/2014/main" id="{EB0D7615-E676-4A5C-AAAC-BBAC6FE692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1154873"/>
                <a:ext cx="0" cy="3826703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Strzałka: w górę 16">
              <a:extLst>
                <a:ext uri="{FF2B5EF4-FFF2-40B4-BE49-F238E27FC236}">
                  <a16:creationId xmlns:a16="http://schemas.microsoft.com/office/drawing/2014/main" id="{0A44E1A8-D5BC-4FA4-A382-08E0E2466FF9}"/>
                </a:ext>
              </a:extLst>
            </p:cNvPr>
            <p:cNvSpPr/>
            <p:nvPr/>
          </p:nvSpPr>
          <p:spPr>
            <a:xfrm>
              <a:off x="1671562" y="1733739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9AC17596-E070-4C07-A1AE-58201E2C6D79}"/>
              </a:ext>
            </a:extLst>
          </p:cNvPr>
          <p:cNvGrpSpPr/>
          <p:nvPr/>
        </p:nvGrpSpPr>
        <p:grpSpPr>
          <a:xfrm>
            <a:off x="8392172" y="1110649"/>
            <a:ext cx="1503656" cy="2252670"/>
            <a:chOff x="10250681" y="1030869"/>
            <a:chExt cx="1503656" cy="2252670"/>
          </a:xfrm>
        </p:grpSpPr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D97D99F5-3715-48D3-A8F1-D9933271E2A1}"/>
                </a:ext>
              </a:extLst>
            </p:cNvPr>
            <p:cNvGrpSpPr/>
            <p:nvPr/>
          </p:nvGrpSpPr>
          <p:grpSpPr>
            <a:xfrm>
              <a:off x="10250681" y="1030869"/>
              <a:ext cx="1503656" cy="2252670"/>
              <a:chOff x="7793196" y="3813271"/>
              <a:chExt cx="1873408" cy="2806605"/>
            </a:xfrm>
          </p:grpSpPr>
          <p:grpSp>
            <p:nvGrpSpPr>
              <p:cNvPr id="23" name="Grupa 22">
                <a:extLst>
                  <a:ext uri="{FF2B5EF4-FFF2-40B4-BE49-F238E27FC236}">
                    <a16:creationId xmlns:a16="http://schemas.microsoft.com/office/drawing/2014/main" id="{263A9DBC-E6AF-4095-84D7-9CA5312581D1}"/>
                  </a:ext>
                </a:extLst>
              </p:cNvPr>
              <p:cNvGrpSpPr/>
              <p:nvPr/>
            </p:nvGrpSpPr>
            <p:grpSpPr>
              <a:xfrm>
                <a:off x="7793196" y="3813272"/>
                <a:ext cx="1873408" cy="2806604"/>
                <a:chOff x="9134475" y="1323976"/>
                <a:chExt cx="2543175" cy="3810001"/>
              </a:xfrm>
            </p:grpSpPr>
            <p:cxnSp>
              <p:nvCxnSpPr>
                <p:cNvPr id="26" name="Łącznik prosty 25">
                  <a:extLst>
                    <a:ext uri="{FF2B5EF4-FFF2-40B4-BE49-F238E27FC236}">
                      <a16:creationId xmlns:a16="http://schemas.microsoft.com/office/drawing/2014/main" id="{25A13EF8-6F0A-4B29-9860-9D701E2A0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82250" y="3819525"/>
                  <a:ext cx="0" cy="131445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Łącznik prosty 26">
                  <a:extLst>
                    <a:ext uri="{FF2B5EF4-FFF2-40B4-BE49-F238E27FC236}">
                      <a16:creationId xmlns:a16="http://schemas.microsoft.com/office/drawing/2014/main" id="{30FEA1FA-C210-4A7E-8F69-325F7BE8C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34475" y="1323976"/>
                  <a:ext cx="0" cy="3810001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Łącznik prosty 27">
                  <a:extLst>
                    <a:ext uri="{FF2B5EF4-FFF2-40B4-BE49-F238E27FC236}">
                      <a16:creationId xmlns:a16="http://schemas.microsoft.com/office/drawing/2014/main" id="{84D53E8A-8880-471F-A51D-233705FA6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82250" y="3800475"/>
                  <a:ext cx="1295400" cy="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Łącznik prosty 23">
                <a:extLst>
                  <a:ext uri="{FF2B5EF4-FFF2-40B4-BE49-F238E27FC236}">
                    <a16:creationId xmlns:a16="http://schemas.microsoft.com/office/drawing/2014/main" id="{8AA9D40E-1A26-451C-910B-9DEE7A344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12359" y="4781549"/>
                <a:ext cx="954244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Łącznik prosty 24">
                <a:extLst>
                  <a:ext uri="{FF2B5EF4-FFF2-40B4-BE49-F238E27FC236}">
                    <a16:creationId xmlns:a16="http://schemas.microsoft.com/office/drawing/2014/main" id="{484C4A6F-5CB9-40BA-8788-3FA18A67DB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90291" y="3813271"/>
                <a:ext cx="0" cy="968278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Strzałka: w górę 21">
              <a:extLst>
                <a:ext uri="{FF2B5EF4-FFF2-40B4-BE49-F238E27FC236}">
                  <a16:creationId xmlns:a16="http://schemas.microsoft.com/office/drawing/2014/main" id="{D42C5F16-8084-445C-B9DD-4236CBEF4536}"/>
                </a:ext>
              </a:extLst>
            </p:cNvPr>
            <p:cNvSpPr/>
            <p:nvPr/>
          </p:nvSpPr>
          <p:spPr>
            <a:xfrm>
              <a:off x="10366753" y="1833744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54994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2. Korytarz prowadzi prosto, ale nie w lewo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Możemy iść prosto, ściana po lewej stronie nie zakręca…</a:t>
            </a:r>
          </a:p>
        </p:txBody>
      </p:sp>
      <p:grpSp>
        <p:nvGrpSpPr>
          <p:cNvPr id="12" name="Grupa 11">
            <a:extLst>
              <a:ext uri="{FF2B5EF4-FFF2-40B4-BE49-F238E27FC236}">
                <a16:creationId xmlns:a16="http://schemas.microsoft.com/office/drawing/2014/main" id="{FB418FC4-CC48-496C-B98B-5258D5977DA1}"/>
              </a:ext>
            </a:extLst>
          </p:cNvPr>
          <p:cNvGrpSpPr/>
          <p:nvPr/>
        </p:nvGrpSpPr>
        <p:grpSpPr>
          <a:xfrm>
            <a:off x="10533321" y="3694748"/>
            <a:ext cx="820479" cy="2516263"/>
            <a:chOff x="1479729" y="751657"/>
            <a:chExt cx="820479" cy="2516263"/>
          </a:xfrm>
        </p:grpSpPr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9CE82C9E-B317-4868-A7CB-BEFD1BB3871A}"/>
                </a:ext>
              </a:extLst>
            </p:cNvPr>
            <p:cNvGrpSpPr/>
            <p:nvPr/>
          </p:nvGrpSpPr>
          <p:grpSpPr>
            <a:xfrm>
              <a:off x="1479729" y="751657"/>
              <a:ext cx="820479" cy="2516263"/>
              <a:chOff x="2867025" y="1154873"/>
              <a:chExt cx="1247775" cy="3826703"/>
            </a:xfrm>
          </p:grpSpPr>
          <p:cxnSp>
            <p:nvCxnSpPr>
              <p:cNvPr id="15" name="Łącznik prosty 14">
                <a:extLst>
                  <a:ext uri="{FF2B5EF4-FFF2-40B4-BE49-F238E27FC236}">
                    <a16:creationId xmlns:a16="http://schemas.microsoft.com/office/drawing/2014/main" id="{6CBBD299-0D1C-46CD-BE4A-7643F1DA59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0" y="1154873"/>
                <a:ext cx="0" cy="38267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Łącznik prosty 15">
                <a:extLst>
                  <a:ext uri="{FF2B5EF4-FFF2-40B4-BE49-F238E27FC236}">
                    <a16:creationId xmlns:a16="http://schemas.microsoft.com/office/drawing/2014/main" id="{E5BD1D94-B9F1-4B72-9131-E5AF4C9D70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1154873"/>
                <a:ext cx="0" cy="3826703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Strzałka: w górę 13">
              <a:extLst>
                <a:ext uri="{FF2B5EF4-FFF2-40B4-BE49-F238E27FC236}">
                  <a16:creationId xmlns:a16="http://schemas.microsoft.com/office/drawing/2014/main" id="{49FF21DF-2D76-48BD-938A-55DD9972BF23}"/>
                </a:ext>
              </a:extLst>
            </p:cNvPr>
            <p:cNvSpPr/>
            <p:nvPr/>
          </p:nvSpPr>
          <p:spPr>
            <a:xfrm>
              <a:off x="1671562" y="1733739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796500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2. Korytarz prowadzi prosto, ale nie w lewo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Możemy iść prosto, ściana po lewej stronie nie zakręca…</a:t>
            </a:r>
          </a:p>
          <a:p>
            <a:r>
              <a:rPr lang="pl-PL" sz="3200" dirty="0"/>
              <a:t>Więc robimy </a:t>
            </a:r>
            <a:r>
              <a:rPr lang="pl-PL" sz="3200" b="1" dirty="0">
                <a:solidFill>
                  <a:srgbClr val="FF0000"/>
                </a:solidFill>
              </a:rPr>
              <a:t>krok naprzód!</a:t>
            </a:r>
          </a:p>
        </p:txBody>
      </p:sp>
      <p:grpSp>
        <p:nvGrpSpPr>
          <p:cNvPr id="12" name="Grupa 11">
            <a:extLst>
              <a:ext uri="{FF2B5EF4-FFF2-40B4-BE49-F238E27FC236}">
                <a16:creationId xmlns:a16="http://schemas.microsoft.com/office/drawing/2014/main" id="{FB418FC4-CC48-496C-B98B-5258D5977DA1}"/>
              </a:ext>
            </a:extLst>
          </p:cNvPr>
          <p:cNvGrpSpPr/>
          <p:nvPr/>
        </p:nvGrpSpPr>
        <p:grpSpPr>
          <a:xfrm>
            <a:off x="10533321" y="3694748"/>
            <a:ext cx="820479" cy="2516263"/>
            <a:chOff x="1479729" y="751657"/>
            <a:chExt cx="820479" cy="2516263"/>
          </a:xfrm>
        </p:grpSpPr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9CE82C9E-B317-4868-A7CB-BEFD1BB3871A}"/>
                </a:ext>
              </a:extLst>
            </p:cNvPr>
            <p:cNvGrpSpPr/>
            <p:nvPr/>
          </p:nvGrpSpPr>
          <p:grpSpPr>
            <a:xfrm>
              <a:off x="1479729" y="751657"/>
              <a:ext cx="820479" cy="2516263"/>
              <a:chOff x="2867025" y="1154873"/>
              <a:chExt cx="1247775" cy="3826703"/>
            </a:xfrm>
          </p:grpSpPr>
          <p:cxnSp>
            <p:nvCxnSpPr>
              <p:cNvPr id="15" name="Łącznik prosty 14">
                <a:extLst>
                  <a:ext uri="{FF2B5EF4-FFF2-40B4-BE49-F238E27FC236}">
                    <a16:creationId xmlns:a16="http://schemas.microsoft.com/office/drawing/2014/main" id="{6CBBD299-0D1C-46CD-BE4A-7643F1DA59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0" y="1154873"/>
                <a:ext cx="0" cy="38267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Łącznik prosty 15">
                <a:extLst>
                  <a:ext uri="{FF2B5EF4-FFF2-40B4-BE49-F238E27FC236}">
                    <a16:creationId xmlns:a16="http://schemas.microsoft.com/office/drawing/2014/main" id="{E5BD1D94-B9F1-4B72-9131-E5AF4C9D70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1154873"/>
                <a:ext cx="0" cy="3826703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Strzałka: w górę 13">
              <a:extLst>
                <a:ext uri="{FF2B5EF4-FFF2-40B4-BE49-F238E27FC236}">
                  <a16:creationId xmlns:a16="http://schemas.microsoft.com/office/drawing/2014/main" id="{49FF21DF-2D76-48BD-938A-55DD9972BF23}"/>
                </a:ext>
              </a:extLst>
            </p:cNvPr>
            <p:cNvSpPr/>
            <p:nvPr/>
          </p:nvSpPr>
          <p:spPr>
            <a:xfrm>
              <a:off x="1671562" y="1733739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334302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066E1462-7E13-4DC1-B07E-8DDBBA18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l-PL" sz="3800" dirty="0">
                <a:solidFill>
                  <a:schemeClr val="bg1"/>
                </a:solidFill>
              </a:rPr>
              <a:t>Sytuacja 3. Korytarz nie prowadzi ani w lewo, ani prosto</a:t>
            </a:r>
            <a:endParaRPr lang="en-US" sz="3800" dirty="0">
              <a:solidFill>
                <a:schemeClr val="bg1"/>
              </a:solidFill>
            </a:endParaRPr>
          </a:p>
        </p:txBody>
      </p:sp>
      <p:grpSp>
        <p:nvGrpSpPr>
          <p:cNvPr id="30" name="Grupa 29">
            <a:extLst>
              <a:ext uri="{FF2B5EF4-FFF2-40B4-BE49-F238E27FC236}">
                <a16:creationId xmlns:a16="http://schemas.microsoft.com/office/drawing/2014/main" id="{739CD466-C993-4F8D-8F03-B8B398499BF3}"/>
              </a:ext>
            </a:extLst>
          </p:cNvPr>
          <p:cNvGrpSpPr/>
          <p:nvPr/>
        </p:nvGrpSpPr>
        <p:grpSpPr>
          <a:xfrm>
            <a:off x="8495305" y="1899215"/>
            <a:ext cx="1723379" cy="1691106"/>
            <a:chOff x="8809630" y="1889689"/>
            <a:chExt cx="1723379" cy="1691106"/>
          </a:xfrm>
        </p:grpSpPr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D97D99F5-3715-48D3-A8F1-D9933271E2A1}"/>
                </a:ext>
              </a:extLst>
            </p:cNvPr>
            <p:cNvGrpSpPr/>
            <p:nvPr/>
          </p:nvGrpSpPr>
          <p:grpSpPr>
            <a:xfrm>
              <a:off x="8809630" y="1889689"/>
              <a:ext cx="1723379" cy="1691106"/>
              <a:chOff x="7793194" y="4781548"/>
              <a:chExt cx="1873409" cy="1838327"/>
            </a:xfrm>
          </p:grpSpPr>
          <p:grpSp>
            <p:nvGrpSpPr>
              <p:cNvPr id="23" name="Grupa 22">
                <a:extLst>
                  <a:ext uri="{FF2B5EF4-FFF2-40B4-BE49-F238E27FC236}">
                    <a16:creationId xmlns:a16="http://schemas.microsoft.com/office/drawing/2014/main" id="{263A9DBC-E6AF-4095-84D7-9CA5312581D1}"/>
                  </a:ext>
                </a:extLst>
              </p:cNvPr>
              <p:cNvGrpSpPr/>
              <p:nvPr/>
            </p:nvGrpSpPr>
            <p:grpSpPr>
              <a:xfrm>
                <a:off x="7793194" y="4781548"/>
                <a:ext cx="1873409" cy="1838327"/>
                <a:chOff x="9134475" y="2638425"/>
                <a:chExt cx="2543177" cy="2495554"/>
              </a:xfrm>
            </p:grpSpPr>
            <p:cxnSp>
              <p:nvCxnSpPr>
                <p:cNvPr id="26" name="Łącznik prosty 25">
                  <a:extLst>
                    <a:ext uri="{FF2B5EF4-FFF2-40B4-BE49-F238E27FC236}">
                      <a16:creationId xmlns:a16="http://schemas.microsoft.com/office/drawing/2014/main" id="{25A13EF8-6F0A-4B29-9860-9D701E2A0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82250" y="3819525"/>
                  <a:ext cx="0" cy="1314451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Łącznik prosty 26">
                  <a:extLst>
                    <a:ext uri="{FF2B5EF4-FFF2-40B4-BE49-F238E27FC236}">
                      <a16:creationId xmlns:a16="http://schemas.microsoft.com/office/drawing/2014/main" id="{30FEA1FA-C210-4A7E-8F69-325F7BE8C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34475" y="2638425"/>
                  <a:ext cx="0" cy="2495554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Łącznik prosty 27">
                  <a:extLst>
                    <a:ext uri="{FF2B5EF4-FFF2-40B4-BE49-F238E27FC236}">
                      <a16:creationId xmlns:a16="http://schemas.microsoft.com/office/drawing/2014/main" id="{84D53E8A-8880-471F-A51D-233705FA6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82252" y="3800476"/>
                  <a:ext cx="1295400" cy="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Łącznik prosty 23">
                <a:extLst>
                  <a:ext uri="{FF2B5EF4-FFF2-40B4-BE49-F238E27FC236}">
                    <a16:creationId xmlns:a16="http://schemas.microsoft.com/office/drawing/2014/main" id="{8AA9D40E-1A26-451C-910B-9DEE7A344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3196" y="4781549"/>
                <a:ext cx="1873407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Strzałka: w górę 21">
              <a:extLst>
                <a:ext uri="{FF2B5EF4-FFF2-40B4-BE49-F238E27FC236}">
                  <a16:creationId xmlns:a16="http://schemas.microsoft.com/office/drawing/2014/main" id="{D42C5F16-8084-445C-B9DD-4236CBEF4536}"/>
                </a:ext>
              </a:extLst>
            </p:cNvPr>
            <p:cNvSpPr/>
            <p:nvPr/>
          </p:nvSpPr>
          <p:spPr>
            <a:xfrm>
              <a:off x="9043946" y="2040723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6" name="Grupa 5">
            <a:extLst>
              <a:ext uri="{FF2B5EF4-FFF2-40B4-BE49-F238E27FC236}">
                <a16:creationId xmlns:a16="http://schemas.microsoft.com/office/drawing/2014/main" id="{17B72946-9691-4A18-98E8-32FFECD4CEE1}"/>
              </a:ext>
            </a:extLst>
          </p:cNvPr>
          <p:cNvGrpSpPr/>
          <p:nvPr/>
        </p:nvGrpSpPr>
        <p:grpSpPr>
          <a:xfrm>
            <a:off x="2737029" y="1887820"/>
            <a:ext cx="820479" cy="1687086"/>
            <a:chOff x="2737029" y="1887820"/>
            <a:chExt cx="820479" cy="1687086"/>
          </a:xfrm>
        </p:grpSpPr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97276133-F0B2-4ABE-87B1-CDA5815FF39C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15" name="Grupa 14">
                <a:extLst>
                  <a:ext uri="{FF2B5EF4-FFF2-40B4-BE49-F238E27FC236}">
                    <a16:creationId xmlns:a16="http://schemas.microsoft.com/office/drawing/2014/main" id="{6975E204-24A2-49ED-A1E2-56397655E494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18" name="Łącznik prosty 17">
                  <a:extLst>
                    <a:ext uri="{FF2B5EF4-FFF2-40B4-BE49-F238E27FC236}">
                      <a16:creationId xmlns:a16="http://schemas.microsoft.com/office/drawing/2014/main" id="{76339C5D-F593-4070-B635-FE1C7B39B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Łącznik prosty 18">
                  <a:extLst>
                    <a:ext uri="{FF2B5EF4-FFF2-40B4-BE49-F238E27FC236}">
                      <a16:creationId xmlns:a16="http://schemas.microsoft.com/office/drawing/2014/main" id="{EB0D7615-E676-4A5C-AAAC-BBAC6FE69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Strzałka: w górę 16">
                <a:extLst>
                  <a:ext uri="{FF2B5EF4-FFF2-40B4-BE49-F238E27FC236}">
                    <a16:creationId xmlns:a16="http://schemas.microsoft.com/office/drawing/2014/main" id="{0A44E1A8-D5BC-4FA4-A382-08E0E2466FF9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7CE1BB24-65BE-430D-ABA9-75F2D0B52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7512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3. Korytarz nie prowadzi ani w lewo, ani prosto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Nie możemy iść prosto ani skręcić w lewo</a:t>
            </a:r>
          </a:p>
          <a:p>
            <a:r>
              <a:rPr lang="pl-PL" sz="3200" b="1" dirty="0"/>
              <a:t>Oznacza to, że lewa ściana zakręca przed nami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145DAEBE-919C-4FC4-BBBA-408284ACB6D8}"/>
              </a:ext>
            </a:extLst>
          </p:cNvPr>
          <p:cNvGrpSpPr/>
          <p:nvPr/>
        </p:nvGrpSpPr>
        <p:grpSpPr>
          <a:xfrm>
            <a:off x="10533321" y="4546475"/>
            <a:ext cx="820479" cy="1687086"/>
            <a:chOff x="2737029" y="1887820"/>
            <a:chExt cx="820479" cy="1687086"/>
          </a:xfrm>
        </p:grpSpPr>
        <p:grpSp>
          <p:nvGrpSpPr>
            <p:cNvPr id="11" name="Grupa 10">
              <a:extLst>
                <a:ext uri="{FF2B5EF4-FFF2-40B4-BE49-F238E27FC236}">
                  <a16:creationId xmlns:a16="http://schemas.microsoft.com/office/drawing/2014/main" id="{55555E83-845F-4AB1-BA9A-4D0838162F1A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18" name="Grupa 17">
                <a:extLst>
                  <a:ext uri="{FF2B5EF4-FFF2-40B4-BE49-F238E27FC236}">
                    <a16:creationId xmlns:a16="http://schemas.microsoft.com/office/drawing/2014/main" id="{0CFB15AE-D40E-4D3C-B2F7-B662F2281E40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20" name="Łącznik prosty 19">
                  <a:extLst>
                    <a:ext uri="{FF2B5EF4-FFF2-40B4-BE49-F238E27FC236}">
                      <a16:creationId xmlns:a16="http://schemas.microsoft.com/office/drawing/2014/main" id="{A22A0C63-4709-4BB2-98B0-88F978D40F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Łącznik prosty 20">
                  <a:extLst>
                    <a:ext uri="{FF2B5EF4-FFF2-40B4-BE49-F238E27FC236}">
                      <a16:creationId xmlns:a16="http://schemas.microsoft.com/office/drawing/2014/main" id="{5664FABE-1C7C-45E9-BDE4-486C0DB41D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Strzałka: w górę 18">
                <a:extLst>
                  <a:ext uri="{FF2B5EF4-FFF2-40B4-BE49-F238E27FC236}">
                    <a16:creationId xmlns:a16="http://schemas.microsoft.com/office/drawing/2014/main" id="{BB025706-E84A-439A-813E-805D0CA89FCB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CE61E7EC-EEE6-450D-B2A2-54ABF4570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696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3. Korytarz nie prowadzi ani w lewo, ani prosto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Nie możemy iść prosto ani skręcić w lewo</a:t>
            </a:r>
          </a:p>
          <a:p>
            <a:r>
              <a:rPr lang="pl-PL" sz="3200" dirty="0"/>
              <a:t>Oznacza to, że lewa ściana zakręca przed nami</a:t>
            </a:r>
          </a:p>
          <a:p>
            <a:r>
              <a:rPr lang="pl-PL" sz="3200" b="1" dirty="0"/>
              <a:t>Trzymamy się lewej ściany i skręcamy razem z nią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145DAEBE-919C-4FC4-BBBA-408284ACB6D8}"/>
              </a:ext>
            </a:extLst>
          </p:cNvPr>
          <p:cNvGrpSpPr/>
          <p:nvPr/>
        </p:nvGrpSpPr>
        <p:grpSpPr>
          <a:xfrm>
            <a:off x="10533321" y="4546475"/>
            <a:ext cx="820479" cy="1687086"/>
            <a:chOff x="2737029" y="1887820"/>
            <a:chExt cx="820479" cy="1687086"/>
          </a:xfrm>
        </p:grpSpPr>
        <p:grpSp>
          <p:nvGrpSpPr>
            <p:cNvPr id="11" name="Grupa 10">
              <a:extLst>
                <a:ext uri="{FF2B5EF4-FFF2-40B4-BE49-F238E27FC236}">
                  <a16:creationId xmlns:a16="http://schemas.microsoft.com/office/drawing/2014/main" id="{55555E83-845F-4AB1-BA9A-4D0838162F1A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18" name="Grupa 17">
                <a:extLst>
                  <a:ext uri="{FF2B5EF4-FFF2-40B4-BE49-F238E27FC236}">
                    <a16:creationId xmlns:a16="http://schemas.microsoft.com/office/drawing/2014/main" id="{0CFB15AE-D40E-4D3C-B2F7-B662F2281E40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20" name="Łącznik prosty 19">
                  <a:extLst>
                    <a:ext uri="{FF2B5EF4-FFF2-40B4-BE49-F238E27FC236}">
                      <a16:creationId xmlns:a16="http://schemas.microsoft.com/office/drawing/2014/main" id="{A22A0C63-4709-4BB2-98B0-88F978D40F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Łącznik prosty 20">
                  <a:extLst>
                    <a:ext uri="{FF2B5EF4-FFF2-40B4-BE49-F238E27FC236}">
                      <a16:creationId xmlns:a16="http://schemas.microsoft.com/office/drawing/2014/main" id="{5664FABE-1C7C-45E9-BDE4-486C0DB41D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Strzałka: w górę 18">
                <a:extLst>
                  <a:ext uri="{FF2B5EF4-FFF2-40B4-BE49-F238E27FC236}">
                    <a16:creationId xmlns:a16="http://schemas.microsoft.com/office/drawing/2014/main" id="{BB025706-E84A-439A-813E-805D0CA89FCB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CE61E7EC-EEE6-450D-B2A2-54ABF4570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653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3. Korytarz nie prowadzi ani w lewo, ani prosto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Nie możemy iść prosto ani skręcić w lewo</a:t>
            </a:r>
          </a:p>
          <a:p>
            <a:r>
              <a:rPr lang="pl-PL" sz="3200" dirty="0"/>
              <a:t>Oznacza to, że lewa ściana zakręca przed nami</a:t>
            </a:r>
          </a:p>
          <a:p>
            <a:r>
              <a:rPr lang="pl-PL" sz="3200" dirty="0"/>
              <a:t>Trzymamy się lewej ściany i skręcamy razem z nią</a:t>
            </a:r>
          </a:p>
          <a:p>
            <a:r>
              <a:rPr lang="pl-PL" sz="3200" b="1" dirty="0"/>
              <a:t>Wykonujemy </a:t>
            </a:r>
            <a:r>
              <a:rPr lang="pl-PL" sz="3200" b="1" dirty="0">
                <a:solidFill>
                  <a:srgbClr val="FF0000"/>
                </a:solidFill>
              </a:rPr>
              <a:t>skręt w prawo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145DAEBE-919C-4FC4-BBBA-408284ACB6D8}"/>
              </a:ext>
            </a:extLst>
          </p:cNvPr>
          <p:cNvGrpSpPr/>
          <p:nvPr/>
        </p:nvGrpSpPr>
        <p:grpSpPr>
          <a:xfrm>
            <a:off x="10533321" y="4546475"/>
            <a:ext cx="820479" cy="1687086"/>
            <a:chOff x="2737029" y="1887820"/>
            <a:chExt cx="820479" cy="1687086"/>
          </a:xfrm>
        </p:grpSpPr>
        <p:grpSp>
          <p:nvGrpSpPr>
            <p:cNvPr id="11" name="Grupa 10">
              <a:extLst>
                <a:ext uri="{FF2B5EF4-FFF2-40B4-BE49-F238E27FC236}">
                  <a16:creationId xmlns:a16="http://schemas.microsoft.com/office/drawing/2014/main" id="{55555E83-845F-4AB1-BA9A-4D0838162F1A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18" name="Grupa 17">
                <a:extLst>
                  <a:ext uri="{FF2B5EF4-FFF2-40B4-BE49-F238E27FC236}">
                    <a16:creationId xmlns:a16="http://schemas.microsoft.com/office/drawing/2014/main" id="{0CFB15AE-D40E-4D3C-B2F7-B662F2281E40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20" name="Łącznik prosty 19">
                  <a:extLst>
                    <a:ext uri="{FF2B5EF4-FFF2-40B4-BE49-F238E27FC236}">
                      <a16:creationId xmlns:a16="http://schemas.microsoft.com/office/drawing/2014/main" id="{A22A0C63-4709-4BB2-98B0-88F978D40F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Łącznik prosty 20">
                  <a:extLst>
                    <a:ext uri="{FF2B5EF4-FFF2-40B4-BE49-F238E27FC236}">
                      <a16:creationId xmlns:a16="http://schemas.microsoft.com/office/drawing/2014/main" id="{5664FABE-1C7C-45E9-BDE4-486C0DB41D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Strzałka: w górę 18">
                <a:extLst>
                  <a:ext uri="{FF2B5EF4-FFF2-40B4-BE49-F238E27FC236}">
                    <a16:creationId xmlns:a16="http://schemas.microsoft.com/office/drawing/2014/main" id="{BB025706-E84A-439A-813E-805D0CA89FCB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CE61E7EC-EEE6-450D-B2A2-54ABF4570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0951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Konstrukcja rozwiązania -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spcBef>
                <a:spcPts val="1800"/>
              </a:spcBef>
              <a:buFont typeface="+mj-lt"/>
              <a:buAutoNum type="romanUcPeriod"/>
            </a:pPr>
            <a:r>
              <a:rPr lang="pl-PL" sz="3200" dirty="0"/>
              <a:t>Badamy w której z trzech wyróżnionych sytuacji się znajdujemy</a:t>
            </a:r>
          </a:p>
          <a:p>
            <a:pPr marL="1028700" lvl="1" indent="-571500">
              <a:spcBef>
                <a:spcPts val="1800"/>
              </a:spcBef>
              <a:buFont typeface="+mj-lt"/>
              <a:buAutoNum type="arabicPeriod"/>
            </a:pPr>
            <a:r>
              <a:rPr lang="pl-PL" sz="2800" dirty="0"/>
              <a:t>Jeżeli w pierwszej (</a:t>
            </a:r>
            <a:r>
              <a:rPr lang="pl-PL" sz="2800" dirty="0">
                <a:solidFill>
                  <a:schemeClr val="accent6"/>
                </a:solidFill>
              </a:rPr>
              <a:t>jest droga w lewo</a:t>
            </a:r>
            <a:r>
              <a:rPr lang="pl-PL" sz="2800" dirty="0"/>
              <a:t>) – wykonujemy</a:t>
            </a:r>
            <a:r>
              <a:rPr lang="pl-PL" sz="2800" dirty="0">
                <a:solidFill>
                  <a:srgbClr val="FF0000"/>
                </a:solidFill>
              </a:rPr>
              <a:t> skręt w lewo i krok naprzód</a:t>
            </a:r>
          </a:p>
          <a:p>
            <a:pPr marL="1028700" lvl="1" indent="-571500">
              <a:spcBef>
                <a:spcPts val="1800"/>
              </a:spcBef>
              <a:buFont typeface="+mj-lt"/>
              <a:buAutoNum type="arabicPeriod"/>
            </a:pPr>
            <a:r>
              <a:rPr lang="pl-PL" sz="2800" dirty="0"/>
              <a:t>Jeżeli w drugiej (</a:t>
            </a:r>
            <a:r>
              <a:rPr lang="pl-PL" sz="2800" dirty="0">
                <a:solidFill>
                  <a:schemeClr val="accent6"/>
                </a:solidFill>
              </a:rPr>
              <a:t>jest droga naprzód, nie ma w lewo</a:t>
            </a:r>
            <a:r>
              <a:rPr lang="pl-PL" sz="2800" dirty="0"/>
              <a:t>) – wykonujemy </a:t>
            </a:r>
            <a:r>
              <a:rPr lang="pl-PL" sz="2800" dirty="0">
                <a:solidFill>
                  <a:srgbClr val="FF0000"/>
                </a:solidFill>
              </a:rPr>
              <a:t>krok naprzód</a:t>
            </a:r>
          </a:p>
          <a:p>
            <a:pPr marL="1028700" lvl="1" indent="-571500">
              <a:spcBef>
                <a:spcPts val="1800"/>
              </a:spcBef>
              <a:buFont typeface="+mj-lt"/>
              <a:buAutoNum type="arabicPeriod"/>
            </a:pPr>
            <a:r>
              <a:rPr lang="pl-PL" sz="2800" dirty="0"/>
              <a:t>Jeżeli w trzeciej (</a:t>
            </a:r>
            <a:r>
              <a:rPr lang="pl-PL" sz="2800" dirty="0">
                <a:solidFill>
                  <a:schemeClr val="accent6"/>
                </a:solidFill>
              </a:rPr>
              <a:t>nie ma drogi w lewo ani naprzód</a:t>
            </a:r>
            <a:r>
              <a:rPr lang="pl-PL" sz="2800" dirty="0"/>
              <a:t>) – wykonujemy </a:t>
            </a:r>
            <a:r>
              <a:rPr lang="pl-PL" sz="2800" dirty="0">
                <a:solidFill>
                  <a:srgbClr val="FF0000"/>
                </a:solidFill>
              </a:rPr>
              <a:t>skręt w prawo</a:t>
            </a:r>
          </a:p>
          <a:p>
            <a:pPr marL="571500" indent="-571500">
              <a:spcBef>
                <a:spcPts val="1800"/>
              </a:spcBef>
              <a:buFont typeface="+mj-lt"/>
              <a:buAutoNum type="romanUcPeriod"/>
            </a:pPr>
            <a:r>
              <a:rPr lang="pl-PL" sz="3200" dirty="0"/>
              <a:t>Powtarzamy punkt I. aż do znalezienia wyjścia z labiryntu</a:t>
            </a:r>
          </a:p>
        </p:txBody>
      </p:sp>
    </p:spTree>
    <p:extLst>
      <p:ext uri="{BB962C8B-B14F-4D97-AF65-F5344CB8AC3E}">
        <p14:creationId xmlns:p14="http://schemas.microsoft.com/office/powerpoint/2010/main" val="296717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obiekt, zewnętrzne, znak&#10;&#10;Opis wygenerowany przy wysokim poziomie pewności">
            <a:extLst>
              <a:ext uri="{FF2B5EF4-FFF2-40B4-BE49-F238E27FC236}">
                <a16:creationId xmlns:a16="http://schemas.microsoft.com/office/drawing/2014/main" id="{14693141-C5B2-4660-B2FF-F1F53D3FD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977640" y="1172008"/>
            <a:ext cx="7188199" cy="451059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F358C6F-CF99-4AB2-BB92-8F464DDB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Działanie w praktyce</a:t>
            </a:r>
          </a:p>
        </p:txBody>
      </p:sp>
      <p:grpSp>
        <p:nvGrpSpPr>
          <p:cNvPr id="139" name="Grupa 138">
            <a:extLst>
              <a:ext uri="{FF2B5EF4-FFF2-40B4-BE49-F238E27FC236}">
                <a16:creationId xmlns:a16="http://schemas.microsoft.com/office/drawing/2014/main" id="{15C3F6A0-AD32-4102-9156-4203BF84860B}"/>
              </a:ext>
            </a:extLst>
          </p:cNvPr>
          <p:cNvGrpSpPr/>
          <p:nvPr/>
        </p:nvGrpSpPr>
        <p:grpSpPr>
          <a:xfrm rot="10800000">
            <a:off x="4514942" y="1708587"/>
            <a:ext cx="5795745" cy="3154499"/>
            <a:chOff x="4905086" y="1989003"/>
            <a:chExt cx="5795745" cy="3154499"/>
          </a:xfrm>
        </p:grpSpPr>
        <p:cxnSp>
          <p:nvCxnSpPr>
            <p:cNvPr id="23" name="Łącznik prosty 22">
              <a:extLst>
                <a:ext uri="{FF2B5EF4-FFF2-40B4-BE49-F238E27FC236}">
                  <a16:creationId xmlns:a16="http://schemas.microsoft.com/office/drawing/2014/main" id="{16BE1F6E-231D-4969-9519-4CDEC047EF55}"/>
                </a:ext>
              </a:extLst>
            </p:cNvPr>
            <p:cNvCxnSpPr>
              <a:cxnSpLocks/>
            </p:cNvCxnSpPr>
            <p:nvPr/>
          </p:nvCxnSpPr>
          <p:spPr>
            <a:xfrm>
              <a:off x="4905086" y="2006886"/>
              <a:ext cx="1274978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Łącznik prosty 23">
              <a:extLst>
                <a:ext uri="{FF2B5EF4-FFF2-40B4-BE49-F238E27FC236}">
                  <a16:creationId xmlns:a16="http://schemas.microsoft.com/office/drawing/2014/main" id="{9FAAF995-E192-481E-B3E2-C6A78D72B495}"/>
                </a:ext>
              </a:extLst>
            </p:cNvPr>
            <p:cNvCxnSpPr>
              <a:cxnSpLocks/>
            </p:cNvCxnSpPr>
            <p:nvPr/>
          </p:nvCxnSpPr>
          <p:spPr>
            <a:xfrm>
              <a:off x="6180064" y="2051336"/>
              <a:ext cx="0" cy="916361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Łącznik prosty 33">
              <a:extLst>
                <a:ext uri="{FF2B5EF4-FFF2-40B4-BE49-F238E27FC236}">
                  <a16:creationId xmlns:a16="http://schemas.microsoft.com/office/drawing/2014/main" id="{E407D418-4D34-4A8D-875E-475CED8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5295900" y="2967697"/>
              <a:ext cx="884164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Łącznik prosty 35">
              <a:extLst>
                <a:ext uri="{FF2B5EF4-FFF2-40B4-BE49-F238E27FC236}">
                  <a16:creationId xmlns:a16="http://schemas.microsoft.com/office/drawing/2014/main" id="{49A4B462-9DA8-4BCE-8D7A-4E24DE799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8954" y="2708609"/>
              <a:ext cx="0" cy="259089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Łącznik prosty 38">
              <a:extLst>
                <a:ext uri="{FF2B5EF4-FFF2-40B4-BE49-F238E27FC236}">
                  <a16:creationId xmlns:a16="http://schemas.microsoft.com/office/drawing/2014/main" id="{32124C11-618A-4E7B-94B2-B70C3502B979}"/>
                </a:ext>
              </a:extLst>
            </p:cNvPr>
            <p:cNvCxnSpPr>
              <a:cxnSpLocks/>
            </p:cNvCxnSpPr>
            <p:nvPr/>
          </p:nvCxnSpPr>
          <p:spPr>
            <a:xfrm>
              <a:off x="5258954" y="2699905"/>
              <a:ext cx="600075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Łącznik prosty 40">
              <a:extLst>
                <a:ext uri="{FF2B5EF4-FFF2-40B4-BE49-F238E27FC236}">
                  <a16:creationId xmlns:a16="http://schemas.microsoft.com/office/drawing/2014/main" id="{96A05B5A-22DC-4CDE-9268-43B7518C3928}"/>
                </a:ext>
              </a:extLst>
            </p:cNvPr>
            <p:cNvCxnSpPr>
              <a:cxnSpLocks/>
            </p:cNvCxnSpPr>
            <p:nvPr/>
          </p:nvCxnSpPr>
          <p:spPr>
            <a:xfrm>
              <a:off x="5859029" y="2331605"/>
              <a:ext cx="0" cy="36830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Łącznik prosty 43">
              <a:extLst>
                <a:ext uri="{FF2B5EF4-FFF2-40B4-BE49-F238E27FC236}">
                  <a16:creationId xmlns:a16="http://schemas.microsoft.com/office/drawing/2014/main" id="{34DEB7DD-2989-485B-85CD-04F5B48702BD}"/>
                </a:ext>
              </a:extLst>
            </p:cNvPr>
            <p:cNvCxnSpPr>
              <a:cxnSpLocks/>
            </p:cNvCxnSpPr>
            <p:nvPr/>
          </p:nvCxnSpPr>
          <p:spPr>
            <a:xfrm>
              <a:off x="4952134" y="2331605"/>
              <a:ext cx="906895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Łącznik prosty 45">
              <a:extLst>
                <a:ext uri="{FF2B5EF4-FFF2-40B4-BE49-F238E27FC236}">
                  <a16:creationId xmlns:a16="http://schemas.microsoft.com/office/drawing/2014/main" id="{849329B9-706F-4E9E-B061-345331F01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0281" y="2331605"/>
              <a:ext cx="1" cy="104342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Łącznik prosty 49">
              <a:extLst>
                <a:ext uri="{FF2B5EF4-FFF2-40B4-BE49-F238E27FC236}">
                  <a16:creationId xmlns:a16="http://schemas.microsoft.com/office/drawing/2014/main" id="{510B4BEA-3079-4E68-A339-DA156C706A58}"/>
                </a:ext>
              </a:extLst>
            </p:cNvPr>
            <p:cNvCxnSpPr>
              <a:cxnSpLocks/>
            </p:cNvCxnSpPr>
            <p:nvPr/>
          </p:nvCxnSpPr>
          <p:spPr>
            <a:xfrm>
              <a:off x="4952134" y="3375025"/>
              <a:ext cx="574386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Łącznik prosty 52">
              <a:extLst>
                <a:ext uri="{FF2B5EF4-FFF2-40B4-BE49-F238E27FC236}">
                  <a16:creationId xmlns:a16="http://schemas.microsoft.com/office/drawing/2014/main" id="{BFDB98E9-0CC4-4415-9078-DE458685945F}"/>
                </a:ext>
              </a:extLst>
            </p:cNvPr>
            <p:cNvCxnSpPr>
              <a:cxnSpLocks/>
            </p:cNvCxnSpPr>
            <p:nvPr/>
          </p:nvCxnSpPr>
          <p:spPr>
            <a:xfrm>
              <a:off x="5526520" y="3375025"/>
              <a:ext cx="0" cy="511833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Łącznik prosty 55">
              <a:extLst>
                <a:ext uri="{FF2B5EF4-FFF2-40B4-BE49-F238E27FC236}">
                  <a16:creationId xmlns:a16="http://schemas.microsoft.com/office/drawing/2014/main" id="{6628F2F1-E927-4FF8-B690-2FF7D27DACCE}"/>
                </a:ext>
              </a:extLst>
            </p:cNvPr>
            <p:cNvCxnSpPr>
              <a:cxnSpLocks/>
            </p:cNvCxnSpPr>
            <p:nvPr/>
          </p:nvCxnSpPr>
          <p:spPr>
            <a:xfrm>
              <a:off x="5526520" y="3917950"/>
              <a:ext cx="367723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Łącznik prosty 57">
              <a:extLst>
                <a:ext uri="{FF2B5EF4-FFF2-40B4-BE49-F238E27FC236}">
                  <a16:creationId xmlns:a16="http://schemas.microsoft.com/office/drawing/2014/main" id="{2BBF098E-A88C-470B-9070-FBA86C37F74F}"/>
                </a:ext>
              </a:extLst>
            </p:cNvPr>
            <p:cNvCxnSpPr>
              <a:cxnSpLocks/>
            </p:cNvCxnSpPr>
            <p:nvPr/>
          </p:nvCxnSpPr>
          <p:spPr>
            <a:xfrm>
              <a:off x="5894243" y="3397250"/>
              <a:ext cx="0" cy="500856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Łącznik prosty 60">
              <a:extLst>
                <a:ext uri="{FF2B5EF4-FFF2-40B4-BE49-F238E27FC236}">
                  <a16:creationId xmlns:a16="http://schemas.microsoft.com/office/drawing/2014/main" id="{C867214D-77ED-4274-A27B-51A83D1C9023}"/>
                </a:ext>
              </a:extLst>
            </p:cNvPr>
            <p:cNvCxnSpPr>
              <a:cxnSpLocks/>
            </p:cNvCxnSpPr>
            <p:nvPr/>
          </p:nvCxnSpPr>
          <p:spPr>
            <a:xfrm>
              <a:off x="5894243" y="3375025"/>
              <a:ext cx="921327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Łącznik prosty 62">
              <a:extLst>
                <a:ext uri="{FF2B5EF4-FFF2-40B4-BE49-F238E27FC236}">
                  <a16:creationId xmlns:a16="http://schemas.microsoft.com/office/drawing/2014/main" id="{09A1D7D0-9D58-4EC6-B529-BE7E8BFAAF1D}"/>
                </a:ext>
              </a:extLst>
            </p:cNvPr>
            <p:cNvCxnSpPr>
              <a:cxnSpLocks/>
            </p:cNvCxnSpPr>
            <p:nvPr/>
          </p:nvCxnSpPr>
          <p:spPr>
            <a:xfrm>
              <a:off x="6815570" y="3397250"/>
              <a:ext cx="0" cy="200025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Łącznik prosty 65">
              <a:extLst>
                <a:ext uri="{FF2B5EF4-FFF2-40B4-BE49-F238E27FC236}">
                  <a16:creationId xmlns:a16="http://schemas.microsoft.com/office/drawing/2014/main" id="{F684C5E2-B9A4-492C-B57B-B2477446F94F}"/>
                </a:ext>
              </a:extLst>
            </p:cNvPr>
            <p:cNvCxnSpPr>
              <a:cxnSpLocks/>
            </p:cNvCxnSpPr>
            <p:nvPr/>
          </p:nvCxnSpPr>
          <p:spPr>
            <a:xfrm>
              <a:off x="6148243" y="3597275"/>
              <a:ext cx="667327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Łącznik prosty 67">
              <a:extLst>
                <a:ext uri="{FF2B5EF4-FFF2-40B4-BE49-F238E27FC236}">
                  <a16:creationId xmlns:a16="http://schemas.microsoft.com/office/drawing/2014/main" id="{9A45EEF8-C940-41C6-837D-B2D252455C9A}"/>
                </a:ext>
              </a:extLst>
            </p:cNvPr>
            <p:cNvCxnSpPr>
              <a:cxnSpLocks/>
            </p:cNvCxnSpPr>
            <p:nvPr/>
          </p:nvCxnSpPr>
          <p:spPr>
            <a:xfrm>
              <a:off x="6148243" y="3597275"/>
              <a:ext cx="0" cy="586582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Łącznik prosty 70">
              <a:extLst>
                <a:ext uri="{FF2B5EF4-FFF2-40B4-BE49-F238E27FC236}">
                  <a16:creationId xmlns:a16="http://schemas.microsoft.com/office/drawing/2014/main" id="{B80FBB30-10E2-43FB-9050-CC6EEE53957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45" y="4183857"/>
              <a:ext cx="1112116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Łącznik prosty 72">
              <a:extLst>
                <a:ext uri="{FF2B5EF4-FFF2-40B4-BE49-F238E27FC236}">
                  <a16:creationId xmlns:a16="http://schemas.microsoft.com/office/drawing/2014/main" id="{7D52ABBB-F926-45E1-8CA5-2C0304960B2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45" y="4183857"/>
              <a:ext cx="0" cy="354806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Łącznik prosty 77">
              <a:extLst>
                <a:ext uri="{FF2B5EF4-FFF2-40B4-BE49-F238E27FC236}">
                  <a16:creationId xmlns:a16="http://schemas.microsoft.com/office/drawing/2014/main" id="{1C17C9EA-3CE1-45E5-964F-CD3634C788C9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45" y="4538663"/>
              <a:ext cx="1550049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Łącznik prosty 79">
              <a:extLst>
                <a:ext uri="{FF2B5EF4-FFF2-40B4-BE49-F238E27FC236}">
                  <a16:creationId xmlns:a16="http://schemas.microsoft.com/office/drawing/2014/main" id="{2BE1282F-63F0-418C-93A1-32DFA6590D18}"/>
                </a:ext>
              </a:extLst>
            </p:cNvPr>
            <p:cNvCxnSpPr>
              <a:cxnSpLocks/>
            </p:cNvCxnSpPr>
            <p:nvPr/>
          </p:nvCxnSpPr>
          <p:spPr>
            <a:xfrm>
              <a:off x="6552694" y="3950890"/>
              <a:ext cx="0" cy="556023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EEBAA34D-25BD-4439-93EF-25516C553010}"/>
                </a:ext>
              </a:extLst>
            </p:cNvPr>
            <p:cNvCxnSpPr>
              <a:cxnSpLocks/>
            </p:cNvCxnSpPr>
            <p:nvPr/>
          </p:nvCxnSpPr>
          <p:spPr>
            <a:xfrm>
              <a:off x="6552694" y="3940968"/>
              <a:ext cx="640556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Łącznik prosty 96">
              <a:extLst>
                <a:ext uri="{FF2B5EF4-FFF2-40B4-BE49-F238E27FC236}">
                  <a16:creationId xmlns:a16="http://schemas.microsoft.com/office/drawing/2014/main" id="{FC5B8CB8-4B30-44D9-A57E-CA9F61B35D78}"/>
                </a:ext>
              </a:extLst>
            </p:cNvPr>
            <p:cNvCxnSpPr>
              <a:cxnSpLocks/>
            </p:cNvCxnSpPr>
            <p:nvPr/>
          </p:nvCxnSpPr>
          <p:spPr>
            <a:xfrm>
              <a:off x="7193250" y="2967697"/>
              <a:ext cx="0" cy="930409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Łącznik prosty 98">
              <a:extLst>
                <a:ext uri="{FF2B5EF4-FFF2-40B4-BE49-F238E27FC236}">
                  <a16:creationId xmlns:a16="http://schemas.microsoft.com/office/drawing/2014/main" id="{59A9D190-73E1-43A1-9B47-7BD8DE9B8A55}"/>
                </a:ext>
              </a:extLst>
            </p:cNvPr>
            <p:cNvCxnSpPr>
              <a:cxnSpLocks/>
            </p:cNvCxnSpPr>
            <p:nvPr/>
          </p:nvCxnSpPr>
          <p:spPr>
            <a:xfrm>
              <a:off x="6526500" y="2967697"/>
              <a:ext cx="666750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Łącznik prosty 99">
              <a:extLst>
                <a:ext uri="{FF2B5EF4-FFF2-40B4-BE49-F238E27FC236}">
                  <a16:creationId xmlns:a16="http://schemas.microsoft.com/office/drawing/2014/main" id="{26A195FC-E0A9-4490-9D1E-46E27C41A34D}"/>
                </a:ext>
              </a:extLst>
            </p:cNvPr>
            <p:cNvCxnSpPr>
              <a:cxnSpLocks/>
            </p:cNvCxnSpPr>
            <p:nvPr/>
          </p:nvCxnSpPr>
          <p:spPr>
            <a:xfrm>
              <a:off x="6526500" y="1989003"/>
              <a:ext cx="0" cy="978694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Łącznik prosty 101">
              <a:extLst>
                <a:ext uri="{FF2B5EF4-FFF2-40B4-BE49-F238E27FC236}">
                  <a16:creationId xmlns:a16="http://schemas.microsoft.com/office/drawing/2014/main" id="{D3E7162C-E134-4B97-BD52-F57EBCCD0811}"/>
                </a:ext>
              </a:extLst>
            </p:cNvPr>
            <p:cNvCxnSpPr>
              <a:cxnSpLocks/>
            </p:cNvCxnSpPr>
            <p:nvPr/>
          </p:nvCxnSpPr>
          <p:spPr>
            <a:xfrm>
              <a:off x="6552694" y="1989003"/>
              <a:ext cx="1492756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Łącznik prosty 103">
              <a:extLst>
                <a:ext uri="{FF2B5EF4-FFF2-40B4-BE49-F238E27FC236}">
                  <a16:creationId xmlns:a16="http://schemas.microsoft.com/office/drawing/2014/main" id="{515F4BAC-6809-40A4-9B88-5FC3533D5AEA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69" y="1989003"/>
              <a:ext cx="0" cy="576262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Łącznik prosty 105">
              <a:extLst>
                <a:ext uri="{FF2B5EF4-FFF2-40B4-BE49-F238E27FC236}">
                  <a16:creationId xmlns:a16="http://schemas.microsoft.com/office/drawing/2014/main" id="{BF91CFC8-986A-4BBD-B7BB-B937712166CA}"/>
                </a:ext>
              </a:extLst>
            </p:cNvPr>
            <p:cNvCxnSpPr>
              <a:cxnSpLocks/>
            </p:cNvCxnSpPr>
            <p:nvPr/>
          </p:nvCxnSpPr>
          <p:spPr>
            <a:xfrm>
              <a:off x="8125186" y="2565265"/>
              <a:ext cx="307614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Łącznik prosty 107">
              <a:extLst>
                <a:ext uri="{FF2B5EF4-FFF2-40B4-BE49-F238E27FC236}">
                  <a16:creationId xmlns:a16="http://schemas.microsoft.com/office/drawing/2014/main" id="{52B2740F-816F-479C-8688-25C148FD1512}"/>
                </a:ext>
              </a:extLst>
            </p:cNvPr>
            <p:cNvCxnSpPr>
              <a:cxnSpLocks/>
            </p:cNvCxnSpPr>
            <p:nvPr/>
          </p:nvCxnSpPr>
          <p:spPr>
            <a:xfrm>
              <a:off x="8486269" y="1989003"/>
              <a:ext cx="0" cy="576262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Łącznik prosty 109">
              <a:extLst>
                <a:ext uri="{FF2B5EF4-FFF2-40B4-BE49-F238E27FC236}">
                  <a16:creationId xmlns:a16="http://schemas.microsoft.com/office/drawing/2014/main" id="{14A5930C-38FF-4BD9-A959-01842E02263E}"/>
                </a:ext>
              </a:extLst>
            </p:cNvPr>
            <p:cNvCxnSpPr>
              <a:cxnSpLocks/>
            </p:cNvCxnSpPr>
            <p:nvPr/>
          </p:nvCxnSpPr>
          <p:spPr>
            <a:xfrm>
              <a:off x="8505319" y="1989003"/>
              <a:ext cx="2195512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Łącznik prosty 111">
              <a:extLst>
                <a:ext uri="{FF2B5EF4-FFF2-40B4-BE49-F238E27FC236}">
                  <a16:creationId xmlns:a16="http://schemas.microsoft.com/office/drawing/2014/main" id="{622141F3-4439-48C9-94E1-FA942C0DD0F0}"/>
                </a:ext>
              </a:extLst>
            </p:cNvPr>
            <p:cNvCxnSpPr>
              <a:cxnSpLocks/>
            </p:cNvCxnSpPr>
            <p:nvPr/>
          </p:nvCxnSpPr>
          <p:spPr>
            <a:xfrm>
              <a:off x="10700831" y="2027571"/>
              <a:ext cx="0" cy="918694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Łącznik prosty 113">
              <a:extLst>
                <a:ext uri="{FF2B5EF4-FFF2-40B4-BE49-F238E27FC236}">
                  <a16:creationId xmlns:a16="http://schemas.microsoft.com/office/drawing/2014/main" id="{F37CBABF-42C3-423C-9ED9-47A5D6C18C7D}"/>
                </a:ext>
              </a:extLst>
            </p:cNvPr>
            <p:cNvCxnSpPr>
              <a:cxnSpLocks/>
            </p:cNvCxnSpPr>
            <p:nvPr/>
          </p:nvCxnSpPr>
          <p:spPr>
            <a:xfrm>
              <a:off x="10045987" y="2946265"/>
              <a:ext cx="654844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Łącznik prosty 115">
              <a:extLst>
                <a:ext uri="{FF2B5EF4-FFF2-40B4-BE49-F238E27FC236}">
                  <a16:creationId xmlns:a16="http://schemas.microsoft.com/office/drawing/2014/main" id="{7ADA9990-DBC3-447C-8EBC-6FB52EC03536}"/>
                </a:ext>
              </a:extLst>
            </p:cNvPr>
            <p:cNvCxnSpPr>
              <a:cxnSpLocks/>
            </p:cNvCxnSpPr>
            <p:nvPr/>
          </p:nvCxnSpPr>
          <p:spPr>
            <a:xfrm>
              <a:off x="10045987" y="2967697"/>
              <a:ext cx="0" cy="919161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Łącznik prosty 116">
              <a:extLst>
                <a:ext uri="{FF2B5EF4-FFF2-40B4-BE49-F238E27FC236}">
                  <a16:creationId xmlns:a16="http://schemas.microsoft.com/office/drawing/2014/main" id="{715A341F-8D65-4FEF-A26B-CD48417628B8}"/>
                </a:ext>
              </a:extLst>
            </p:cNvPr>
            <p:cNvCxnSpPr>
              <a:cxnSpLocks/>
            </p:cNvCxnSpPr>
            <p:nvPr/>
          </p:nvCxnSpPr>
          <p:spPr>
            <a:xfrm>
              <a:off x="10045987" y="3886858"/>
              <a:ext cx="416719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Łącznik prosty 118">
              <a:extLst>
                <a:ext uri="{FF2B5EF4-FFF2-40B4-BE49-F238E27FC236}">
                  <a16:creationId xmlns:a16="http://schemas.microsoft.com/office/drawing/2014/main" id="{1C51C9B8-2445-4546-89F6-698A530BE2E8}"/>
                </a:ext>
              </a:extLst>
            </p:cNvPr>
            <p:cNvCxnSpPr>
              <a:cxnSpLocks/>
            </p:cNvCxnSpPr>
            <p:nvPr/>
          </p:nvCxnSpPr>
          <p:spPr>
            <a:xfrm>
              <a:off x="10462706" y="3375025"/>
              <a:ext cx="0" cy="460375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Łącznik prosty 120">
              <a:extLst>
                <a:ext uri="{FF2B5EF4-FFF2-40B4-BE49-F238E27FC236}">
                  <a16:creationId xmlns:a16="http://schemas.microsoft.com/office/drawing/2014/main" id="{7604DFB4-8DD9-4038-9AEB-C61B21A3B568}"/>
                </a:ext>
              </a:extLst>
            </p:cNvPr>
            <p:cNvCxnSpPr>
              <a:cxnSpLocks/>
            </p:cNvCxnSpPr>
            <p:nvPr/>
          </p:nvCxnSpPr>
          <p:spPr>
            <a:xfrm>
              <a:off x="10462706" y="3347108"/>
              <a:ext cx="210056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Łącznik prosty 122">
              <a:extLst>
                <a:ext uri="{FF2B5EF4-FFF2-40B4-BE49-F238E27FC236}">
                  <a16:creationId xmlns:a16="http://schemas.microsoft.com/office/drawing/2014/main" id="{78F47509-8DFE-4DA6-8BF6-922DE417C840}"/>
                </a:ext>
              </a:extLst>
            </p:cNvPr>
            <p:cNvCxnSpPr>
              <a:cxnSpLocks/>
            </p:cNvCxnSpPr>
            <p:nvPr/>
          </p:nvCxnSpPr>
          <p:spPr>
            <a:xfrm>
              <a:off x="10700831" y="3347108"/>
              <a:ext cx="0" cy="903287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Łącznik prosty 124">
              <a:extLst>
                <a:ext uri="{FF2B5EF4-FFF2-40B4-BE49-F238E27FC236}">
                  <a16:creationId xmlns:a16="http://schemas.microsoft.com/office/drawing/2014/main" id="{6835C68A-1A17-428C-B532-8C1CF590D877}"/>
                </a:ext>
              </a:extLst>
            </p:cNvPr>
            <p:cNvCxnSpPr>
              <a:cxnSpLocks/>
            </p:cNvCxnSpPr>
            <p:nvPr/>
          </p:nvCxnSpPr>
          <p:spPr>
            <a:xfrm>
              <a:off x="9491155" y="4250395"/>
              <a:ext cx="1181607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Łącznik prosty 126">
              <a:extLst>
                <a:ext uri="{FF2B5EF4-FFF2-40B4-BE49-F238E27FC236}">
                  <a16:creationId xmlns:a16="http://schemas.microsoft.com/office/drawing/2014/main" id="{3BEB74BF-4AE0-4CF1-AA6C-CA4AA5DE63C6}"/>
                </a:ext>
              </a:extLst>
            </p:cNvPr>
            <p:cNvCxnSpPr>
              <a:cxnSpLocks/>
            </p:cNvCxnSpPr>
            <p:nvPr/>
          </p:nvCxnSpPr>
          <p:spPr>
            <a:xfrm>
              <a:off x="9491155" y="4250395"/>
              <a:ext cx="0" cy="395287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Łącznik prosty 128">
              <a:extLst>
                <a:ext uri="{FF2B5EF4-FFF2-40B4-BE49-F238E27FC236}">
                  <a16:creationId xmlns:a16="http://schemas.microsoft.com/office/drawing/2014/main" id="{2A1A9F58-4733-4337-A96E-9E3EA7D6ECAF}"/>
                </a:ext>
              </a:extLst>
            </p:cNvPr>
            <p:cNvCxnSpPr>
              <a:cxnSpLocks/>
            </p:cNvCxnSpPr>
            <p:nvPr/>
          </p:nvCxnSpPr>
          <p:spPr>
            <a:xfrm>
              <a:off x="9491155" y="4645682"/>
              <a:ext cx="1064420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Łącznik prosty 130">
              <a:extLst>
                <a:ext uri="{FF2B5EF4-FFF2-40B4-BE49-F238E27FC236}">
                  <a16:creationId xmlns:a16="http://schemas.microsoft.com/office/drawing/2014/main" id="{B42E91A4-9865-45E9-8602-B181E350D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5575" y="4645682"/>
              <a:ext cx="0" cy="497820"/>
            </a:xfrm>
            <a:prstGeom prst="line">
              <a:avLst/>
            </a:prstGeom>
            <a:ln w="101600" cap="sq">
              <a:headEnd type="stealth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086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Zwróć uwagę na metodę postępowania przy tworzeniu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pl-PL" sz="3200" dirty="0"/>
              <a:t>Uwzględniamy </a:t>
            </a:r>
            <a:r>
              <a:rPr lang="pl-PL" sz="3200" dirty="0">
                <a:solidFill>
                  <a:srgbClr val="FF0000"/>
                </a:solidFill>
              </a:rPr>
              <a:t>wszystkie możliwe </a:t>
            </a:r>
            <a:r>
              <a:rPr lang="pl-PL" sz="3200" dirty="0"/>
              <a:t>sytuacje</a:t>
            </a:r>
          </a:p>
          <a:p>
            <a:pPr>
              <a:spcBef>
                <a:spcPts val="1800"/>
              </a:spcBef>
            </a:pPr>
            <a:r>
              <a:rPr lang="pl-PL" sz="3200" dirty="0">
                <a:solidFill>
                  <a:srgbClr val="FF0000"/>
                </a:solidFill>
              </a:rPr>
              <a:t>Grupujemy</a:t>
            </a:r>
            <a:r>
              <a:rPr lang="pl-PL" sz="3200" dirty="0"/>
              <a:t> je w oparciu o </a:t>
            </a:r>
            <a:r>
              <a:rPr lang="pl-PL" sz="3200" dirty="0">
                <a:solidFill>
                  <a:srgbClr val="FF0000"/>
                </a:solidFill>
              </a:rPr>
              <a:t>konieczną reakcję</a:t>
            </a:r>
          </a:p>
          <a:p>
            <a:pPr>
              <a:spcBef>
                <a:spcPts val="1800"/>
              </a:spcBef>
            </a:pPr>
            <a:r>
              <a:rPr lang="pl-PL" sz="3200" dirty="0">
                <a:solidFill>
                  <a:srgbClr val="FF0000"/>
                </a:solidFill>
              </a:rPr>
              <a:t>Dla każdej</a:t>
            </a:r>
            <a:r>
              <a:rPr lang="pl-PL" sz="3200" dirty="0"/>
              <a:t> z grup określamy </a:t>
            </a:r>
            <a:r>
              <a:rPr lang="pl-PL" sz="3200" dirty="0">
                <a:solidFill>
                  <a:srgbClr val="FF0000"/>
                </a:solidFill>
              </a:rPr>
              <a:t>niezbędne działania</a:t>
            </a:r>
          </a:p>
          <a:p>
            <a:pPr>
              <a:spcBef>
                <a:spcPts val="1800"/>
              </a:spcBef>
            </a:pPr>
            <a:r>
              <a:rPr lang="pl-PL" sz="3200" dirty="0"/>
              <a:t>Projektujemy sposób określania </a:t>
            </a:r>
            <a:r>
              <a:rPr lang="pl-PL" sz="3200" dirty="0">
                <a:solidFill>
                  <a:srgbClr val="FF0000"/>
                </a:solidFill>
              </a:rPr>
              <a:t>do której grupy </a:t>
            </a:r>
            <a:r>
              <a:rPr lang="pl-PL" sz="3200" dirty="0"/>
              <a:t>należy sytuacja, w której się znajdujemy</a:t>
            </a:r>
          </a:p>
          <a:p>
            <a:pPr>
              <a:spcBef>
                <a:spcPts val="1800"/>
              </a:spcBef>
            </a:pPr>
            <a:r>
              <a:rPr lang="pl-PL" sz="3200" dirty="0"/>
              <a:t>Projektujemy sposób powtarzania działań aż do otrzymania </a:t>
            </a:r>
            <a:r>
              <a:rPr lang="pl-PL" sz="3200" dirty="0">
                <a:solidFill>
                  <a:srgbClr val="FF0000"/>
                </a:solidFill>
              </a:rPr>
              <a:t>wyniku – znalezienia wyjścia </a:t>
            </a:r>
          </a:p>
        </p:txBody>
      </p:sp>
    </p:spTree>
    <p:extLst>
      <p:ext uri="{BB962C8B-B14F-4D97-AF65-F5344CB8AC3E}">
        <p14:creationId xmlns:p14="http://schemas.microsoft.com/office/powerpoint/2010/main" val="736353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Zwróć uwagę na specyficzny sposób postępowania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Mamy dane (labirynt) – analizujemy je.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Znamy oczekiwany wynik działań, które podejmujemy – znalezienie wyjścia.</a:t>
            </a:r>
            <a:br>
              <a:rPr lang="pl-PL" sz="3200" dirty="0"/>
            </a:br>
            <a:r>
              <a:rPr lang="pl-PL" sz="1600" dirty="0"/>
              <a:t> </a:t>
            </a:r>
            <a:br>
              <a:rPr lang="pl-PL" sz="6500" dirty="0"/>
            </a:br>
            <a:r>
              <a:rPr lang="pl-PL" sz="3200" b="1" dirty="0">
                <a:solidFill>
                  <a:srgbClr val="FF0000"/>
                </a:solidFill>
              </a:rPr>
              <a:t>Punkty 1. i 2. tworzą tzw. </a:t>
            </a:r>
            <a:r>
              <a:rPr lang="pl-PL" sz="3200" b="1" i="1" dirty="0">
                <a:solidFill>
                  <a:srgbClr val="FF0000"/>
                </a:solidFill>
              </a:rPr>
              <a:t>Specyfikację zadania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Zastanawiamy się nad możliwymi sposobami rozwiązania. Podejmujemy decyzję - będziemy posuwać się labiryntem trzymając się lewą ręką ściany tak długo, aż trafimy na wyjście.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Z obserwacji wnioskujemy o wszystkich możliwych sytuacjach w trakcie posuwania się po labiryncie i koniecznych w każdej z tych sytuacji działań.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Grupujemy sytuacje ze względu na konieczne działania.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Projektujemy mechanizm stwierdzania w jakiej sytuacji jesteśmy, wyboru i wykonania odpowiednich działań.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Zapisujemy utworzony </a:t>
            </a:r>
            <a:r>
              <a:rPr lang="pl-PL" sz="3200" b="1" dirty="0"/>
              <a:t>ALGORYTM</a:t>
            </a:r>
            <a:r>
              <a:rPr lang="pl-PL" sz="3200" dirty="0"/>
              <a:t> w postaci listy kroków powtarzanych aż do znalezienia wyjścia. Algorytm możemy zapisać w postaci ciągu instrukcji w języku programowania.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endParaRPr lang="pl-PL" sz="3200" dirty="0"/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936930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132"/>
            <a:ext cx="10629900" cy="518203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spcBef>
                <a:spcPts val="1800"/>
              </a:spcBef>
            </a:pPr>
            <a:r>
              <a:rPr lang="pl-PL" dirty="0"/>
              <a:t>Opisany wyżej sposób  postępowania jest wynikiem pewnego specyficznego sposobu myślenia (i działania), zwanego </a:t>
            </a:r>
            <a:r>
              <a:rPr lang="pl-PL" b="1" dirty="0"/>
              <a:t>myśleniem </a:t>
            </a:r>
            <a:r>
              <a:rPr lang="pl-PL" b="1" dirty="0" err="1"/>
              <a:t>komputacyjnym</a:t>
            </a:r>
            <a:r>
              <a:rPr lang="pl-PL" dirty="0"/>
              <a:t> lub - węziej - </a:t>
            </a:r>
            <a:r>
              <a:rPr lang="pl-PL" b="1" dirty="0"/>
              <a:t>myśleniem algorytmicznym</a:t>
            </a:r>
            <a:r>
              <a:rPr lang="pl-PL" dirty="0"/>
              <a:t>.</a:t>
            </a:r>
          </a:p>
          <a:p>
            <a:pPr marL="457200" lvl="1" indent="-457200">
              <a:lnSpc>
                <a:spcPct val="100000"/>
              </a:lnSpc>
              <a:spcBef>
                <a:spcPts val="1800"/>
              </a:spcBef>
            </a:pPr>
            <a:r>
              <a:rPr lang="pl-PL" sz="2800" dirty="0"/>
              <a:t>Najpierw, opierając się na intuicji i doświadczeniu, wybieramy ogólną metodę postępowania – tak powstaje ogólny zarys algorytmu.</a:t>
            </a:r>
          </a:p>
          <a:p>
            <a:pPr marL="457200" lvl="1" indent="-457200">
              <a:lnSpc>
                <a:spcPct val="100000"/>
              </a:lnSpc>
              <a:spcBef>
                <a:spcPts val="1800"/>
              </a:spcBef>
            </a:pPr>
            <a:r>
              <a:rPr lang="pl-PL" sz="2800" dirty="0"/>
              <a:t>Myślenie </a:t>
            </a:r>
            <a:r>
              <a:rPr lang="pl-PL" sz="2800" dirty="0" err="1"/>
              <a:t>komputacyjne</a:t>
            </a:r>
            <a:r>
              <a:rPr lang="pl-PL" sz="2800" dirty="0"/>
              <a:t> zakłada m.in. </a:t>
            </a:r>
            <a:r>
              <a:rPr lang="pl-PL" sz="2800" b="1" dirty="0"/>
              <a:t>redukcję</a:t>
            </a:r>
            <a:r>
              <a:rPr lang="pl-PL" sz="2800" dirty="0"/>
              <a:t> i </a:t>
            </a:r>
            <a:r>
              <a:rPr lang="pl-PL" sz="2800" b="1" dirty="0"/>
              <a:t>dekompozycję</a:t>
            </a:r>
            <a:r>
              <a:rPr lang="pl-PL" sz="2800" dirty="0"/>
              <a:t> złożonych problemów. Tak postąpiliśmy: (redukcja labiryntu do możliwych sytuacji i koniecznych </a:t>
            </a:r>
            <a:r>
              <a:rPr lang="pl-PL" sz="2800" dirty="0" err="1"/>
              <a:t>zachowań</a:t>
            </a:r>
            <a:r>
              <a:rPr lang="pl-PL" sz="2800" dirty="0"/>
              <a:t>) i to umożliwiło uzyskanie precyzyjnego rozwiązania – </a:t>
            </a:r>
            <a:r>
              <a:rPr lang="pl-PL" sz="2800" b="1" dirty="0"/>
              <a:t>algorytmu</a:t>
            </a:r>
            <a:r>
              <a:rPr lang="pl-PL" sz="2800" dirty="0"/>
              <a:t>.</a:t>
            </a:r>
            <a:endParaRPr lang="pl-PL" dirty="0"/>
          </a:p>
          <a:p>
            <a:pPr marL="0" indent="0">
              <a:spcBef>
                <a:spcPts val="1800"/>
              </a:spcBef>
              <a:buNone/>
            </a:pPr>
            <a:endParaRPr lang="pl-PL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83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>
                <a:hlinkClick r:id="rId2"/>
              </a:rPr>
              <a:t>https://pixabay.com/en/maze-labyrinth-solution-lost-1804499/</a:t>
            </a:r>
          </a:p>
          <a:p>
            <a:r>
              <a:rPr lang="pl-PL" sz="3200" dirty="0">
                <a:hlinkClick r:id="rId2"/>
              </a:rPr>
              <a:t>https://commons.wikimedia.org/wiki/File:Maze_simple.svg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91611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2BE2D1B8-0887-4D2B-8C42-999040132B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FA085277-BAF7-40CC-A608-B030CA969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64009F90-86BF-44AE-B0EB-D68140E0E0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34">
            <a:extLst>
              <a:ext uri="{FF2B5EF4-FFF2-40B4-BE49-F238E27FC236}">
                <a16:creationId xmlns:a16="http://schemas.microsoft.com/office/drawing/2014/main" id="{14254369-4B26-4D6A-A4CD-BE3438297C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4AE71F40-8630-4AB8-AE60-755279AE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Zadanie – zastosować metodę lewej ręki na podanym labiryncie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A08D209-D879-444F-86FE-0D9880D302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3" y="800898"/>
            <a:ext cx="3507884" cy="244128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75DB9DDA-C0A3-4F73-806C-D676A75E62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65" y="3563913"/>
            <a:ext cx="3490912" cy="2485214"/>
          </a:xfrm>
          <a:prstGeom prst="rect">
            <a:avLst/>
          </a:prstGeom>
        </p:spPr>
      </p:pic>
      <p:pic>
        <p:nvPicPr>
          <p:cNvPr id="19" name="Symbol zastępczy zawartości 18">
            <a:extLst>
              <a:ext uri="{FF2B5EF4-FFF2-40B4-BE49-F238E27FC236}">
                <a16:creationId xmlns:a16="http://schemas.microsoft.com/office/drawing/2014/main" id="{ECA44120-8576-4622-9FF7-337791AC7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70" y="800898"/>
            <a:ext cx="3238675" cy="2301335"/>
          </a:xfr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DCADE463-7880-47DD-8EA1-66BD90D09B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96" y="814445"/>
            <a:ext cx="3166249" cy="22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2BE2D1B8-0887-4D2B-8C42-999040132B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FA085277-BAF7-40CC-A608-B030CA969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64009F90-86BF-44AE-B0EB-D68140E0E0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34">
            <a:extLst>
              <a:ext uri="{FF2B5EF4-FFF2-40B4-BE49-F238E27FC236}">
                <a16:creationId xmlns:a16="http://schemas.microsoft.com/office/drawing/2014/main" id="{14254369-4B26-4D6A-A4CD-BE3438297C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4AE71F40-8630-4AB8-AE60-755279AE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3700" dirty="0">
                <a:solidFill>
                  <a:schemeClr val="bg1"/>
                </a:solidFill>
              </a:rPr>
              <a:t>Rozwiązanie zadania</a:t>
            </a:r>
            <a:endParaRPr lang="en-US" sz="3700" dirty="0">
              <a:solidFill>
                <a:schemeClr val="bg1"/>
              </a:solidFill>
            </a:endParaRPr>
          </a:p>
        </p:txBody>
      </p:sp>
      <p:pic>
        <p:nvPicPr>
          <p:cNvPr id="19" name="Symbol zastępczy zawartości 18">
            <a:extLst>
              <a:ext uri="{FF2B5EF4-FFF2-40B4-BE49-F238E27FC236}">
                <a16:creationId xmlns:a16="http://schemas.microsoft.com/office/drawing/2014/main" id="{ECA44120-8576-4622-9FF7-337791AC7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70" y="800898"/>
            <a:ext cx="3238675" cy="2301335"/>
          </a:xfrm>
        </p:spPr>
      </p:pic>
      <p:grpSp>
        <p:nvGrpSpPr>
          <p:cNvPr id="77" name="Grupa 76">
            <a:extLst>
              <a:ext uri="{FF2B5EF4-FFF2-40B4-BE49-F238E27FC236}">
                <a16:creationId xmlns:a16="http://schemas.microsoft.com/office/drawing/2014/main" id="{D7217BFC-7176-4A9D-8E3F-8790A6DC22A6}"/>
              </a:ext>
            </a:extLst>
          </p:cNvPr>
          <p:cNvGrpSpPr/>
          <p:nvPr/>
        </p:nvGrpSpPr>
        <p:grpSpPr>
          <a:xfrm>
            <a:off x="615665" y="800898"/>
            <a:ext cx="3519892" cy="2441282"/>
            <a:chOff x="615665" y="800898"/>
            <a:chExt cx="3519892" cy="2441282"/>
          </a:xfrm>
        </p:grpSpPr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0A08D209-D879-444F-86FE-0D9880D30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73" y="800898"/>
              <a:ext cx="3507884" cy="2441282"/>
            </a:xfrm>
            <a:prstGeom prst="rect">
              <a:avLst/>
            </a:prstGeom>
          </p:spPr>
        </p:pic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839C12EB-CC49-48CF-93C2-606E2705E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160" y="3031895"/>
              <a:ext cx="1004834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Łącznik prosty 14">
              <a:extLst>
                <a:ext uri="{FF2B5EF4-FFF2-40B4-BE49-F238E27FC236}">
                  <a16:creationId xmlns:a16="http://schemas.microsoft.com/office/drawing/2014/main" id="{5BEB11A1-9445-4F1E-B8CD-5989F55E5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160" y="2421653"/>
              <a:ext cx="0" cy="610244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5A23F370-E5FE-4016-85B5-45C61B32BD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160" y="2421653"/>
              <a:ext cx="150724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Łącznik prosty 23">
              <a:extLst>
                <a:ext uri="{FF2B5EF4-FFF2-40B4-BE49-F238E27FC236}">
                  <a16:creationId xmlns:a16="http://schemas.microsoft.com/office/drawing/2014/main" id="{021C5362-1632-4DB9-85E9-D61C779B0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884" y="2421653"/>
              <a:ext cx="0" cy="48232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Łącznik prosty 24">
              <a:extLst>
                <a:ext uri="{FF2B5EF4-FFF2-40B4-BE49-F238E27FC236}">
                  <a16:creationId xmlns:a16="http://schemas.microsoft.com/office/drawing/2014/main" id="{70889202-AA58-406C-BBE5-9E2995CAF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884" y="2903974"/>
              <a:ext cx="351692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Łącznik prosty 26">
              <a:extLst>
                <a:ext uri="{FF2B5EF4-FFF2-40B4-BE49-F238E27FC236}">
                  <a16:creationId xmlns:a16="http://schemas.microsoft.com/office/drawing/2014/main" id="{B1B84791-F396-4915-B108-FC35A4F0B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6576" y="2421653"/>
              <a:ext cx="0" cy="48232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A374F05E-2D76-449A-ACB5-202839377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6577" y="2421653"/>
              <a:ext cx="1085221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Łącznik prosty 30">
              <a:extLst>
                <a:ext uri="{FF2B5EF4-FFF2-40B4-BE49-F238E27FC236}">
                  <a16:creationId xmlns:a16="http://schemas.microsoft.com/office/drawing/2014/main" id="{502586F9-F0A2-4F0A-BE2A-49ABB8B9B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798" y="2421653"/>
              <a:ext cx="0" cy="48232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Łącznik prosty 32">
              <a:extLst>
                <a:ext uri="{FF2B5EF4-FFF2-40B4-BE49-F238E27FC236}">
                  <a16:creationId xmlns:a16="http://schemas.microsoft.com/office/drawing/2014/main" id="{2E042927-25D3-4E41-B12B-F9DF7D2EE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1798" y="2903974"/>
              <a:ext cx="82396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717A9D59-B00C-415B-84ED-857E629B3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7439" y="2532185"/>
              <a:ext cx="0" cy="371789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Łącznik prosty 36">
              <a:extLst>
                <a:ext uri="{FF2B5EF4-FFF2-40B4-BE49-F238E27FC236}">
                  <a16:creationId xmlns:a16="http://schemas.microsoft.com/office/drawing/2014/main" id="{E8501F17-7E5B-4BBF-BB39-A58AEE9CB9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393" y="2532185"/>
              <a:ext cx="492371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Łącznik prosty 43">
              <a:extLst>
                <a:ext uri="{FF2B5EF4-FFF2-40B4-BE49-F238E27FC236}">
                  <a16:creationId xmlns:a16="http://schemas.microsoft.com/office/drawing/2014/main" id="{7D7E8BAC-8225-4997-928B-432EAE1F7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3393" y="1949379"/>
              <a:ext cx="0" cy="582806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Łącznik prosty 44">
              <a:extLst>
                <a:ext uri="{FF2B5EF4-FFF2-40B4-BE49-F238E27FC236}">
                  <a16:creationId xmlns:a16="http://schemas.microsoft.com/office/drawing/2014/main" id="{E130267E-9CFA-4DE0-9EB9-D003ECDD0A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394" y="1949379"/>
              <a:ext cx="974690" cy="16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Łącznik prosty 45">
              <a:extLst>
                <a:ext uri="{FF2B5EF4-FFF2-40B4-BE49-F238E27FC236}">
                  <a16:creationId xmlns:a16="http://schemas.microsoft.com/office/drawing/2014/main" id="{CD799A57-5E8E-40E1-B063-AFC5936AB8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58084" y="1597688"/>
              <a:ext cx="1674" cy="35169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Łącznik prosty 46">
              <a:extLst>
                <a:ext uri="{FF2B5EF4-FFF2-40B4-BE49-F238E27FC236}">
                  <a16:creationId xmlns:a16="http://schemas.microsoft.com/office/drawing/2014/main" id="{E6AD06DD-E329-48A9-8B46-3DA329A15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393" y="1596013"/>
              <a:ext cx="940491" cy="16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Łącznik prosty 49">
              <a:extLst>
                <a:ext uri="{FF2B5EF4-FFF2-40B4-BE49-F238E27FC236}">
                  <a16:creationId xmlns:a16="http://schemas.microsoft.com/office/drawing/2014/main" id="{1AD21D39-6BFF-48A2-B2A0-9FE34BD35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3393" y="1105319"/>
              <a:ext cx="0" cy="490694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Łącznik prosty 51">
              <a:extLst>
                <a:ext uri="{FF2B5EF4-FFF2-40B4-BE49-F238E27FC236}">
                  <a16:creationId xmlns:a16="http://schemas.microsoft.com/office/drawing/2014/main" id="{D408763E-0A3C-4F16-A034-E121DD10D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1798" y="1103644"/>
              <a:ext cx="297397" cy="16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Łącznik prosty 53">
              <a:extLst>
                <a:ext uri="{FF2B5EF4-FFF2-40B4-BE49-F238E27FC236}">
                  <a16:creationId xmlns:a16="http://schemas.microsoft.com/office/drawing/2014/main" id="{9DC2D737-E253-47D1-B4E2-EA5470E75E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798" y="1105319"/>
              <a:ext cx="0" cy="490694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Łącznik prosty 55">
              <a:extLst>
                <a:ext uri="{FF2B5EF4-FFF2-40B4-BE49-F238E27FC236}">
                  <a16:creationId xmlns:a16="http://schemas.microsoft.com/office/drawing/2014/main" id="{144DA0F9-3A16-4236-8840-ED2FAD4C8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884" y="1594338"/>
              <a:ext cx="1392712" cy="16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Łącznik prosty 57">
              <a:extLst>
                <a:ext uri="{FF2B5EF4-FFF2-40B4-BE49-F238E27FC236}">
                  <a16:creationId xmlns:a16="http://schemas.microsoft.com/office/drawing/2014/main" id="{71110697-88F0-4F08-90F0-1A02693111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884" y="1594338"/>
              <a:ext cx="0" cy="36400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Łącznik prosty 60">
              <a:extLst>
                <a:ext uri="{FF2B5EF4-FFF2-40B4-BE49-F238E27FC236}">
                  <a16:creationId xmlns:a16="http://schemas.microsoft.com/office/drawing/2014/main" id="{3CAACA4C-1ADF-475A-8BBC-612FE76AD6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657" y="1958339"/>
              <a:ext cx="1244319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Łącznik prosty 63">
              <a:extLst>
                <a:ext uri="{FF2B5EF4-FFF2-40B4-BE49-F238E27FC236}">
                  <a16:creationId xmlns:a16="http://schemas.microsoft.com/office/drawing/2014/main" id="{2B49A3F0-9514-4642-A1D7-9A2C73A42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2699" y="1958339"/>
              <a:ext cx="0" cy="14344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Łącznik prosty 65">
              <a:extLst>
                <a:ext uri="{FF2B5EF4-FFF2-40B4-BE49-F238E27FC236}">
                  <a16:creationId xmlns:a16="http://schemas.microsoft.com/office/drawing/2014/main" id="{F8512A1E-FA88-4AEC-9074-98821CDE1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160" y="2101781"/>
              <a:ext cx="1389691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Łącznik prosty 68">
              <a:extLst>
                <a:ext uri="{FF2B5EF4-FFF2-40B4-BE49-F238E27FC236}">
                  <a16:creationId xmlns:a16="http://schemas.microsoft.com/office/drawing/2014/main" id="{3AF4AE47-E7D7-4FCC-9585-ADEC73B1C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160" y="1467059"/>
              <a:ext cx="0" cy="634723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Łącznik prosty 70">
              <a:extLst>
                <a:ext uri="{FF2B5EF4-FFF2-40B4-BE49-F238E27FC236}">
                  <a16:creationId xmlns:a16="http://schemas.microsoft.com/office/drawing/2014/main" id="{8037D085-868A-44E7-A57D-9F423089B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359" y="1465579"/>
              <a:ext cx="1392712" cy="16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Łącznik prosty 71">
              <a:extLst>
                <a:ext uri="{FF2B5EF4-FFF2-40B4-BE49-F238E27FC236}">
                  <a16:creationId xmlns:a16="http://schemas.microsoft.com/office/drawing/2014/main" id="{EC052B1C-93EB-4100-BE72-8B38EAA97C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2843" y="1103644"/>
              <a:ext cx="0" cy="36193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Łącznik prosty 73">
              <a:extLst>
                <a:ext uri="{FF2B5EF4-FFF2-40B4-BE49-F238E27FC236}">
                  <a16:creationId xmlns:a16="http://schemas.microsoft.com/office/drawing/2014/main" id="{93FC8805-EC21-443E-A579-87DB67444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665" y="1105514"/>
              <a:ext cx="1677318" cy="20081"/>
            </a:xfrm>
            <a:prstGeom prst="line">
              <a:avLst/>
            </a:prstGeom>
            <a:ln w="50800" cap="sq">
              <a:headEnd type="non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7" name="Grupa 256">
            <a:extLst>
              <a:ext uri="{FF2B5EF4-FFF2-40B4-BE49-F238E27FC236}">
                <a16:creationId xmlns:a16="http://schemas.microsoft.com/office/drawing/2014/main" id="{174212B4-07B3-4DBA-A3B3-85DDCC6CC77A}"/>
              </a:ext>
            </a:extLst>
          </p:cNvPr>
          <p:cNvGrpSpPr/>
          <p:nvPr/>
        </p:nvGrpSpPr>
        <p:grpSpPr>
          <a:xfrm>
            <a:off x="5107966" y="800898"/>
            <a:ext cx="2686659" cy="2196302"/>
            <a:chOff x="5107966" y="800898"/>
            <a:chExt cx="2686659" cy="2196302"/>
          </a:xfrm>
        </p:grpSpPr>
        <p:cxnSp>
          <p:nvCxnSpPr>
            <p:cNvPr id="78" name="Łącznik prosty 77">
              <a:extLst>
                <a:ext uri="{FF2B5EF4-FFF2-40B4-BE49-F238E27FC236}">
                  <a16:creationId xmlns:a16="http://schemas.microsoft.com/office/drawing/2014/main" id="{DB23CF96-FBAE-49AA-A9F7-4E80A73733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7966" y="2903974"/>
              <a:ext cx="1343634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Łącznik prosty 78">
              <a:extLst>
                <a:ext uri="{FF2B5EF4-FFF2-40B4-BE49-F238E27FC236}">
                  <a16:creationId xmlns:a16="http://schemas.microsoft.com/office/drawing/2014/main" id="{02FB7B08-5F81-4EED-AFB3-0AFF5AA5A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7966" y="1879600"/>
              <a:ext cx="0" cy="102270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9F6916F6-CA8A-419A-BD74-DFE7C1944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2114" y="1879600"/>
              <a:ext cx="408736" cy="16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Łącznik prosty 85">
              <a:extLst>
                <a:ext uri="{FF2B5EF4-FFF2-40B4-BE49-F238E27FC236}">
                  <a16:creationId xmlns:a16="http://schemas.microsoft.com/office/drawing/2014/main" id="{88180300-6663-422B-B924-2C5097547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4188" y="1543050"/>
              <a:ext cx="0" cy="33655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Łącznik prosty 88">
              <a:extLst>
                <a:ext uri="{FF2B5EF4-FFF2-40B4-BE49-F238E27FC236}">
                  <a16:creationId xmlns:a16="http://schemas.microsoft.com/office/drawing/2014/main" id="{FA33B86C-6996-4B0E-807C-96FA74DA1E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2114" y="1543050"/>
              <a:ext cx="44207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Łącznik prosty 91">
              <a:extLst>
                <a:ext uri="{FF2B5EF4-FFF2-40B4-BE49-F238E27FC236}">
                  <a16:creationId xmlns:a16="http://schemas.microsoft.com/office/drawing/2014/main" id="{B7255046-AA9F-4D0C-AD12-AA0F260D4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2114" y="1022350"/>
              <a:ext cx="0" cy="52070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Łącznik prosty 93">
              <a:extLst>
                <a:ext uri="{FF2B5EF4-FFF2-40B4-BE49-F238E27FC236}">
                  <a16:creationId xmlns:a16="http://schemas.microsoft.com/office/drawing/2014/main" id="{1B02639C-E809-4578-AC53-845DD4A13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4812" y="1022350"/>
              <a:ext cx="931188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Łącznik prosty 95">
              <a:extLst>
                <a:ext uri="{FF2B5EF4-FFF2-40B4-BE49-F238E27FC236}">
                  <a16:creationId xmlns:a16="http://schemas.microsoft.com/office/drawing/2014/main" id="{AFA4DB2A-4183-4B62-AFC6-BD6694671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022350"/>
              <a:ext cx="0" cy="131145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Łącznik prosty 98">
              <a:extLst>
                <a:ext uri="{FF2B5EF4-FFF2-40B4-BE49-F238E27FC236}">
                  <a16:creationId xmlns:a16="http://schemas.microsoft.com/office/drawing/2014/main" id="{E28037B3-EF04-45B6-AC92-DF14AED0C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333800"/>
              <a:ext cx="795338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Łącznik prosty 100">
              <a:extLst>
                <a:ext uri="{FF2B5EF4-FFF2-40B4-BE49-F238E27FC236}">
                  <a16:creationId xmlns:a16="http://schemas.microsoft.com/office/drawing/2014/main" id="{D6C6EE6D-2D06-4A86-B0FA-094E2CF15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1338" y="1879600"/>
              <a:ext cx="0" cy="42580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Łącznik prosty 107">
              <a:extLst>
                <a:ext uri="{FF2B5EF4-FFF2-40B4-BE49-F238E27FC236}">
                  <a16:creationId xmlns:a16="http://schemas.microsoft.com/office/drawing/2014/main" id="{EBBF6EE9-E62E-4F45-B856-F32A697C4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1338" y="1879600"/>
              <a:ext cx="119062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Łącznik prosty 109">
              <a:extLst>
                <a:ext uri="{FF2B5EF4-FFF2-40B4-BE49-F238E27FC236}">
                  <a16:creationId xmlns:a16="http://schemas.microsoft.com/office/drawing/2014/main" id="{5D1742D3-20E0-444B-9EC2-A8F67BAFD5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1879600"/>
              <a:ext cx="0" cy="89693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Łącznik prosty 111">
              <a:extLst>
                <a:ext uri="{FF2B5EF4-FFF2-40B4-BE49-F238E27FC236}">
                  <a16:creationId xmlns:a16="http://schemas.microsoft.com/office/drawing/2014/main" id="{99606CDB-10F6-411E-B35A-FA4A1D31CC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2776538"/>
              <a:ext cx="304800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Łącznik prosty 113">
              <a:extLst>
                <a:ext uri="{FF2B5EF4-FFF2-40B4-BE49-F238E27FC236}">
                  <a16:creationId xmlns:a16="http://schemas.microsoft.com/office/drawing/2014/main" id="{36D5CFED-71A4-4488-9D5D-9AC32767B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200" y="1879600"/>
              <a:ext cx="0" cy="89693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Łącznik prosty 114">
              <a:extLst>
                <a:ext uri="{FF2B5EF4-FFF2-40B4-BE49-F238E27FC236}">
                  <a16:creationId xmlns:a16="http://schemas.microsoft.com/office/drawing/2014/main" id="{069E49DD-C824-40F0-9C8D-666B86456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1879600"/>
              <a:ext cx="450850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Łącznik prosty 116">
              <a:extLst>
                <a:ext uri="{FF2B5EF4-FFF2-40B4-BE49-F238E27FC236}">
                  <a16:creationId xmlns:a16="http://schemas.microsoft.com/office/drawing/2014/main" id="{F8EB93AE-216F-4864-9F0D-CA89D31DB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050" y="1568450"/>
              <a:ext cx="0" cy="31115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Łącznik prosty 118">
              <a:extLst>
                <a:ext uri="{FF2B5EF4-FFF2-40B4-BE49-F238E27FC236}">
                  <a16:creationId xmlns:a16="http://schemas.microsoft.com/office/drawing/2014/main" id="{ADF03CBB-3B96-486C-AE48-0D54A08F0C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1338" y="1568450"/>
              <a:ext cx="874712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Łącznik prosty 120">
              <a:extLst>
                <a:ext uri="{FF2B5EF4-FFF2-40B4-BE49-F238E27FC236}">
                  <a16:creationId xmlns:a16="http://schemas.microsoft.com/office/drawing/2014/main" id="{5970897F-AB5A-4F1C-9558-9AB45C5F8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1338" y="1137765"/>
              <a:ext cx="0" cy="42580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Łącznik prosty 121">
              <a:extLst>
                <a:ext uri="{FF2B5EF4-FFF2-40B4-BE49-F238E27FC236}">
                  <a16:creationId xmlns:a16="http://schemas.microsoft.com/office/drawing/2014/main" id="{036790D6-9A65-4E0A-BD77-7AD2CF728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1775" y="1131590"/>
              <a:ext cx="309563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Łącznik prosty 123">
              <a:extLst>
                <a:ext uri="{FF2B5EF4-FFF2-40B4-BE49-F238E27FC236}">
                  <a16:creationId xmlns:a16="http://schemas.microsoft.com/office/drawing/2014/main" id="{2F52E60C-33C1-4AEE-929C-964AA71D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1775" y="1131590"/>
              <a:ext cx="0" cy="77023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Łącznik prosty 126">
              <a:extLst>
                <a:ext uri="{FF2B5EF4-FFF2-40B4-BE49-F238E27FC236}">
                  <a16:creationId xmlns:a16="http://schemas.microsoft.com/office/drawing/2014/main" id="{CE3182F2-B9B2-4D06-A782-890EB4705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6200" y="1901825"/>
              <a:ext cx="15557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Łącznik prosty 128">
              <a:extLst>
                <a:ext uri="{FF2B5EF4-FFF2-40B4-BE49-F238E27FC236}">
                  <a16:creationId xmlns:a16="http://schemas.microsoft.com/office/drawing/2014/main" id="{6D3E1FCB-6AB4-4D21-B19B-0D54F4DD1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6200" y="996950"/>
              <a:ext cx="0" cy="9048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Łącznik prosty 130">
              <a:extLst>
                <a:ext uri="{FF2B5EF4-FFF2-40B4-BE49-F238E27FC236}">
                  <a16:creationId xmlns:a16="http://schemas.microsoft.com/office/drawing/2014/main" id="{17F72342-5F91-4C87-883D-E8284B9C0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6200" y="996950"/>
              <a:ext cx="584200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Łącznik prosty 132">
              <a:extLst>
                <a:ext uri="{FF2B5EF4-FFF2-40B4-BE49-F238E27FC236}">
                  <a16:creationId xmlns:a16="http://schemas.microsoft.com/office/drawing/2014/main" id="{EF629FF7-4D24-4829-8F3A-56EDE44A07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1022350"/>
              <a:ext cx="0" cy="427037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Łącznik prosty 134">
              <a:extLst>
                <a:ext uri="{FF2B5EF4-FFF2-40B4-BE49-F238E27FC236}">
                  <a16:creationId xmlns:a16="http://schemas.microsoft.com/office/drawing/2014/main" id="{B1FD11F4-EEE3-43C8-BA6B-46051617B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1449387"/>
              <a:ext cx="784225" cy="349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Łącznik prosty 136">
              <a:extLst>
                <a:ext uri="{FF2B5EF4-FFF2-40B4-BE49-F238E27FC236}">
                  <a16:creationId xmlns:a16="http://schemas.microsoft.com/office/drawing/2014/main" id="{B148DF66-9E37-48F3-A45C-8FF5A56C3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4625" y="1127125"/>
              <a:ext cx="0" cy="31115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Łącznik prosty 137">
              <a:extLst>
                <a:ext uri="{FF2B5EF4-FFF2-40B4-BE49-F238E27FC236}">
                  <a16:creationId xmlns:a16="http://schemas.microsoft.com/office/drawing/2014/main" id="{B152A9EC-C6A7-4FEF-9679-B734EBF37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8694" y="1127125"/>
              <a:ext cx="45820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Łącznik prosty 139">
              <a:extLst>
                <a:ext uri="{FF2B5EF4-FFF2-40B4-BE49-F238E27FC236}">
                  <a16:creationId xmlns:a16="http://schemas.microsoft.com/office/drawing/2014/main" id="{4A666ADA-0FD9-4908-AB76-71B6B0C30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8694" y="800898"/>
              <a:ext cx="0" cy="324697"/>
            </a:xfrm>
            <a:prstGeom prst="line">
              <a:avLst/>
            </a:prstGeom>
            <a:ln w="50800" cap="sq">
              <a:headEnd type="non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Łącznik prosty 141">
              <a:extLst>
                <a:ext uri="{FF2B5EF4-FFF2-40B4-BE49-F238E27FC236}">
                  <a16:creationId xmlns:a16="http://schemas.microsoft.com/office/drawing/2014/main" id="{7CE8C8E3-C8BF-4E65-8F73-F2B41031EA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600" y="2933958"/>
              <a:ext cx="0" cy="6324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6" name="Grupa 255">
            <a:extLst>
              <a:ext uri="{FF2B5EF4-FFF2-40B4-BE49-F238E27FC236}">
                <a16:creationId xmlns:a16="http://schemas.microsoft.com/office/drawing/2014/main" id="{A71B5B1C-EFB0-40C7-A1E2-11118CCB03BD}"/>
              </a:ext>
            </a:extLst>
          </p:cNvPr>
          <p:cNvGrpSpPr/>
          <p:nvPr/>
        </p:nvGrpSpPr>
        <p:grpSpPr>
          <a:xfrm>
            <a:off x="8613296" y="733425"/>
            <a:ext cx="3166249" cy="2368808"/>
            <a:chOff x="8613296" y="733425"/>
            <a:chExt cx="3166249" cy="2368808"/>
          </a:xfrm>
        </p:grpSpPr>
        <p:pic>
          <p:nvPicPr>
            <p:cNvPr id="23" name="Obraz 22">
              <a:extLst>
                <a:ext uri="{FF2B5EF4-FFF2-40B4-BE49-F238E27FC236}">
                  <a16:creationId xmlns:a16="http://schemas.microsoft.com/office/drawing/2014/main" id="{DCADE463-7880-47DD-8EA1-66BD90D09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296" y="814445"/>
              <a:ext cx="3166249" cy="2287788"/>
            </a:xfrm>
            <a:prstGeom prst="rect">
              <a:avLst/>
            </a:prstGeom>
          </p:spPr>
        </p:pic>
        <p:cxnSp>
          <p:nvCxnSpPr>
            <p:cNvPr id="145" name="Łącznik prosty 144">
              <a:extLst>
                <a:ext uri="{FF2B5EF4-FFF2-40B4-BE49-F238E27FC236}">
                  <a16:creationId xmlns:a16="http://schemas.microsoft.com/office/drawing/2014/main" id="{50FE76B3-FB96-4866-814A-8C63A6906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4813" y="2776538"/>
              <a:ext cx="0" cy="255357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Łącznik prosty 146">
              <a:extLst>
                <a:ext uri="{FF2B5EF4-FFF2-40B4-BE49-F238E27FC236}">
                  <a16:creationId xmlns:a16="http://schemas.microsoft.com/office/drawing/2014/main" id="{65C49535-9541-48F0-941E-FA4D92FAD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4813" y="2776540"/>
              <a:ext cx="430212" cy="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Łącznik prosty 149">
              <a:extLst>
                <a:ext uri="{FF2B5EF4-FFF2-40B4-BE49-F238E27FC236}">
                  <a16:creationId xmlns:a16="http://schemas.microsoft.com/office/drawing/2014/main" id="{3D2C3735-1692-47CF-968D-880DE6C74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5025" y="2328069"/>
              <a:ext cx="0" cy="448469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Łącznik prosty 151">
              <a:extLst>
                <a:ext uri="{FF2B5EF4-FFF2-40B4-BE49-F238E27FC236}">
                  <a16:creationId xmlns:a16="http://schemas.microsoft.com/office/drawing/2014/main" id="{7660F32E-7639-4937-A6E5-567558F92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5025" y="2328068"/>
              <a:ext cx="139700" cy="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Łącznik prosty 153">
              <a:extLst>
                <a:ext uri="{FF2B5EF4-FFF2-40B4-BE49-F238E27FC236}">
                  <a16:creationId xmlns:a16="http://schemas.microsoft.com/office/drawing/2014/main" id="{1449ED2E-84F8-402C-B583-DDAA5272E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34725" y="2330372"/>
              <a:ext cx="0" cy="446166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Łącznik prosty 156">
              <a:extLst>
                <a:ext uri="{FF2B5EF4-FFF2-40B4-BE49-F238E27FC236}">
                  <a16:creationId xmlns:a16="http://schemas.microsoft.com/office/drawing/2014/main" id="{5E692F96-2C6D-4B25-A82E-E6BBEE86F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32788" y="2776538"/>
              <a:ext cx="292448" cy="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0" name="Łącznik prosty 159">
              <a:extLst>
                <a:ext uri="{FF2B5EF4-FFF2-40B4-BE49-F238E27FC236}">
                  <a16:creationId xmlns:a16="http://schemas.microsoft.com/office/drawing/2014/main" id="{08EDDF14-114A-40E2-9E90-833C0B470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5236" y="2030060"/>
              <a:ext cx="0" cy="72150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Łącznik prosty 161">
              <a:extLst>
                <a:ext uri="{FF2B5EF4-FFF2-40B4-BE49-F238E27FC236}">
                  <a16:creationId xmlns:a16="http://schemas.microsoft.com/office/drawing/2014/main" id="{4DDE3D9F-AC8F-4F55-ACE6-2D8343B81F45}"/>
                </a:ext>
              </a:extLst>
            </p:cNvPr>
            <p:cNvCxnSpPr>
              <a:cxnSpLocks/>
            </p:cNvCxnSpPr>
            <p:nvPr/>
          </p:nvCxnSpPr>
          <p:spPr>
            <a:xfrm>
              <a:off x="10708481" y="2030060"/>
              <a:ext cx="681990" cy="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4" name="Łącznik prosty 163">
              <a:extLst>
                <a:ext uri="{FF2B5EF4-FFF2-40B4-BE49-F238E27FC236}">
                  <a16:creationId xmlns:a16="http://schemas.microsoft.com/office/drawing/2014/main" id="{ADD1510B-5841-4097-87F5-DCA997B89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08481" y="2030060"/>
              <a:ext cx="0" cy="42262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6" name="Łącznik prosty 165">
              <a:extLst>
                <a:ext uri="{FF2B5EF4-FFF2-40B4-BE49-F238E27FC236}">
                  <a16:creationId xmlns:a16="http://schemas.microsoft.com/office/drawing/2014/main" id="{8F7D39DF-88B8-4664-B89B-F1BF85F16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74302" y="2465390"/>
              <a:ext cx="430212" cy="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7" name="Łącznik prosty 166">
              <a:extLst>
                <a:ext uri="{FF2B5EF4-FFF2-40B4-BE49-F238E27FC236}">
                  <a16:creationId xmlns:a16="http://schemas.microsoft.com/office/drawing/2014/main" id="{9A1AD7ED-340E-475B-876D-C19FB0CB8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74302" y="2465390"/>
              <a:ext cx="0" cy="42262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Łącznik prosty 167">
              <a:extLst>
                <a:ext uri="{FF2B5EF4-FFF2-40B4-BE49-F238E27FC236}">
                  <a16:creationId xmlns:a16="http://schemas.microsoft.com/office/drawing/2014/main" id="{1B98552E-EE0C-40A3-AD93-EB47DFB5536A}"/>
                </a:ext>
              </a:extLst>
            </p:cNvPr>
            <p:cNvCxnSpPr>
              <a:cxnSpLocks/>
            </p:cNvCxnSpPr>
            <p:nvPr/>
          </p:nvCxnSpPr>
          <p:spPr>
            <a:xfrm>
              <a:off x="9705975" y="2888018"/>
              <a:ext cx="570183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Łącznik prosty 169">
              <a:extLst>
                <a:ext uri="{FF2B5EF4-FFF2-40B4-BE49-F238E27FC236}">
                  <a16:creationId xmlns:a16="http://schemas.microsoft.com/office/drawing/2014/main" id="{AFFB7B27-EAE1-40F2-8D01-A5C30AAB3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5975" y="2465390"/>
              <a:ext cx="0" cy="42262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" name="Łącznik prosty 171">
              <a:extLst>
                <a:ext uri="{FF2B5EF4-FFF2-40B4-BE49-F238E27FC236}">
                  <a16:creationId xmlns:a16="http://schemas.microsoft.com/office/drawing/2014/main" id="{93C0C31E-B334-4BD5-8E3E-186E922396FD}"/>
                </a:ext>
              </a:extLst>
            </p:cNvPr>
            <p:cNvCxnSpPr>
              <a:cxnSpLocks/>
            </p:cNvCxnSpPr>
            <p:nvPr/>
          </p:nvCxnSpPr>
          <p:spPr>
            <a:xfrm>
              <a:off x="9392130" y="2464686"/>
              <a:ext cx="31384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4" name="Łącznik prosty 173">
              <a:extLst>
                <a:ext uri="{FF2B5EF4-FFF2-40B4-BE49-F238E27FC236}">
                  <a16:creationId xmlns:a16="http://schemas.microsoft.com/office/drawing/2014/main" id="{BF0FCC4F-ED09-4EC7-8158-66187E094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2130" y="2479673"/>
              <a:ext cx="0" cy="40834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Łącznik prosty 175">
              <a:extLst>
                <a:ext uri="{FF2B5EF4-FFF2-40B4-BE49-F238E27FC236}">
                  <a16:creationId xmlns:a16="http://schemas.microsoft.com/office/drawing/2014/main" id="{15A09EA5-0F0A-4D59-A995-BCF9DF2E0A7A}"/>
                </a:ext>
              </a:extLst>
            </p:cNvPr>
            <p:cNvCxnSpPr>
              <a:cxnSpLocks/>
            </p:cNvCxnSpPr>
            <p:nvPr/>
          </p:nvCxnSpPr>
          <p:spPr>
            <a:xfrm>
              <a:off x="8827294" y="2888018"/>
              <a:ext cx="564836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8" name="Łącznik prosty 177">
              <a:extLst>
                <a:ext uri="{FF2B5EF4-FFF2-40B4-BE49-F238E27FC236}">
                  <a16:creationId xmlns:a16="http://schemas.microsoft.com/office/drawing/2014/main" id="{4EDCC141-9B2B-4E67-9FC8-81017AAD2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7294" y="1022350"/>
              <a:ext cx="0" cy="1858527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1" name="Łącznik prosty 180">
              <a:extLst>
                <a:ext uri="{FF2B5EF4-FFF2-40B4-BE49-F238E27FC236}">
                  <a16:creationId xmlns:a16="http://schemas.microsoft.com/office/drawing/2014/main" id="{48CAC886-7696-4936-A7A2-232AAA7BAC52}"/>
                </a:ext>
              </a:extLst>
            </p:cNvPr>
            <p:cNvCxnSpPr>
              <a:cxnSpLocks/>
            </p:cNvCxnSpPr>
            <p:nvPr/>
          </p:nvCxnSpPr>
          <p:spPr>
            <a:xfrm>
              <a:off x="8827294" y="1022350"/>
              <a:ext cx="564836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Łącznik prosty 182">
              <a:extLst>
                <a:ext uri="{FF2B5EF4-FFF2-40B4-BE49-F238E27FC236}">
                  <a16:creationId xmlns:a16="http://schemas.microsoft.com/office/drawing/2014/main" id="{FBC72574-93E4-45F4-A0BE-458102ABB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8572" y="1022350"/>
              <a:ext cx="0" cy="13493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Łącznik prosty 186">
              <a:extLst>
                <a:ext uri="{FF2B5EF4-FFF2-40B4-BE49-F238E27FC236}">
                  <a16:creationId xmlns:a16="http://schemas.microsoft.com/office/drawing/2014/main" id="{F8AFAEC3-A30B-4482-AFD3-5988CF1EB891}"/>
                </a:ext>
              </a:extLst>
            </p:cNvPr>
            <p:cNvCxnSpPr>
              <a:cxnSpLocks/>
            </p:cNvCxnSpPr>
            <p:nvPr/>
          </p:nvCxnSpPr>
          <p:spPr>
            <a:xfrm>
              <a:off x="8963025" y="1157288"/>
              <a:ext cx="42910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Łącznik prosty 188">
              <a:extLst>
                <a:ext uri="{FF2B5EF4-FFF2-40B4-BE49-F238E27FC236}">
                  <a16:creationId xmlns:a16="http://schemas.microsoft.com/office/drawing/2014/main" id="{D09AF358-5C2D-4747-940A-412B89ED9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3025" y="1168399"/>
              <a:ext cx="0" cy="733426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Łącznik prosty 191">
              <a:extLst>
                <a:ext uri="{FF2B5EF4-FFF2-40B4-BE49-F238E27FC236}">
                  <a16:creationId xmlns:a16="http://schemas.microsoft.com/office/drawing/2014/main" id="{DFFBB519-A5AA-4D6E-9FCA-D87E2B1AA6B2}"/>
                </a:ext>
              </a:extLst>
            </p:cNvPr>
            <p:cNvCxnSpPr>
              <a:cxnSpLocks/>
            </p:cNvCxnSpPr>
            <p:nvPr/>
          </p:nvCxnSpPr>
          <p:spPr>
            <a:xfrm>
              <a:off x="8993981" y="1901825"/>
              <a:ext cx="283369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4" name="Łącznik prosty 193">
              <a:extLst>
                <a:ext uri="{FF2B5EF4-FFF2-40B4-BE49-F238E27FC236}">
                  <a16:creationId xmlns:a16="http://schemas.microsoft.com/office/drawing/2014/main" id="{D494E16F-3690-4EFA-945F-BE3822053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7350" y="1465579"/>
              <a:ext cx="0" cy="42513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6" name="Łącznik prosty 195">
              <a:extLst>
                <a:ext uri="{FF2B5EF4-FFF2-40B4-BE49-F238E27FC236}">
                  <a16:creationId xmlns:a16="http://schemas.microsoft.com/office/drawing/2014/main" id="{038FF041-4828-4C3D-80A3-59604FCDDBB4}"/>
                </a:ext>
              </a:extLst>
            </p:cNvPr>
            <p:cNvCxnSpPr>
              <a:cxnSpLocks/>
            </p:cNvCxnSpPr>
            <p:nvPr/>
          </p:nvCxnSpPr>
          <p:spPr>
            <a:xfrm>
              <a:off x="9276870" y="1465579"/>
              <a:ext cx="42910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Łącznik prosty 196">
              <a:extLst>
                <a:ext uri="{FF2B5EF4-FFF2-40B4-BE49-F238E27FC236}">
                  <a16:creationId xmlns:a16="http://schemas.microsoft.com/office/drawing/2014/main" id="{6311AF36-7508-4A8E-96EC-6E27E6C19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5975" y="1022350"/>
              <a:ext cx="0" cy="43418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9" name="Łącznik prosty 198">
              <a:extLst>
                <a:ext uri="{FF2B5EF4-FFF2-40B4-BE49-F238E27FC236}">
                  <a16:creationId xmlns:a16="http://schemas.microsoft.com/office/drawing/2014/main" id="{72FE18AE-D3A4-4347-B635-6E2A92653D29}"/>
                </a:ext>
              </a:extLst>
            </p:cNvPr>
            <p:cNvCxnSpPr>
              <a:cxnSpLocks/>
            </p:cNvCxnSpPr>
            <p:nvPr/>
          </p:nvCxnSpPr>
          <p:spPr>
            <a:xfrm>
              <a:off x="9705975" y="1022350"/>
              <a:ext cx="1289050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Łącznik prosty 200">
              <a:extLst>
                <a:ext uri="{FF2B5EF4-FFF2-40B4-BE49-F238E27FC236}">
                  <a16:creationId xmlns:a16="http://schemas.microsoft.com/office/drawing/2014/main" id="{620D0FE0-FE8E-4DB7-B9E3-E845E7716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5025" y="733425"/>
              <a:ext cx="0" cy="284564"/>
            </a:xfrm>
            <a:prstGeom prst="line">
              <a:avLst/>
            </a:prstGeom>
            <a:ln w="50800" cap="sq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5" name="Grupa 254">
            <a:extLst>
              <a:ext uri="{FF2B5EF4-FFF2-40B4-BE49-F238E27FC236}">
                <a16:creationId xmlns:a16="http://schemas.microsoft.com/office/drawing/2014/main" id="{E9531FDD-BCA9-444A-891E-5F2A60DD18AF}"/>
              </a:ext>
            </a:extLst>
          </p:cNvPr>
          <p:cNvGrpSpPr/>
          <p:nvPr/>
        </p:nvGrpSpPr>
        <p:grpSpPr>
          <a:xfrm>
            <a:off x="615665" y="3563913"/>
            <a:ext cx="3490912" cy="2485214"/>
            <a:chOff x="615665" y="3563913"/>
            <a:chExt cx="3490912" cy="2485214"/>
          </a:xfrm>
        </p:grpSpPr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75DB9DDA-C0A3-4F73-806C-D676A75E6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65" y="3563913"/>
              <a:ext cx="3490912" cy="2485214"/>
            </a:xfrm>
            <a:prstGeom prst="rect">
              <a:avLst/>
            </a:prstGeom>
          </p:spPr>
        </p:pic>
        <p:cxnSp>
          <p:nvCxnSpPr>
            <p:cNvPr id="203" name="Łącznik prosty 202">
              <a:extLst>
                <a:ext uri="{FF2B5EF4-FFF2-40B4-BE49-F238E27FC236}">
                  <a16:creationId xmlns:a16="http://schemas.microsoft.com/office/drawing/2014/main" id="{7A9F8C87-20F1-460B-B0F3-7556D6EC3ACA}"/>
                </a:ext>
              </a:extLst>
            </p:cNvPr>
            <p:cNvCxnSpPr>
              <a:cxnSpLocks/>
            </p:cNvCxnSpPr>
            <p:nvPr/>
          </p:nvCxnSpPr>
          <p:spPr>
            <a:xfrm>
              <a:off x="2278499" y="5353050"/>
              <a:ext cx="0" cy="63794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" name="Łącznik prosty 204">
              <a:extLst>
                <a:ext uri="{FF2B5EF4-FFF2-40B4-BE49-F238E27FC236}">
                  <a16:creationId xmlns:a16="http://schemas.microsoft.com/office/drawing/2014/main" id="{AA918836-A2B7-4967-AF02-7FBE1DD3D0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9850" y="5353050"/>
              <a:ext cx="938649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" name="Łącznik prosty 208">
              <a:extLst>
                <a:ext uri="{FF2B5EF4-FFF2-40B4-BE49-F238E27FC236}">
                  <a16:creationId xmlns:a16="http://schemas.microsoft.com/office/drawing/2014/main" id="{C77FCB88-15D2-484A-ADCA-16EA53B145FC}"/>
                </a:ext>
              </a:extLst>
            </p:cNvPr>
            <p:cNvCxnSpPr>
              <a:cxnSpLocks/>
            </p:cNvCxnSpPr>
            <p:nvPr/>
          </p:nvCxnSpPr>
          <p:spPr>
            <a:xfrm>
              <a:off x="1339850" y="4715105"/>
              <a:ext cx="0" cy="63794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Łącznik prosty 209">
              <a:extLst>
                <a:ext uri="{FF2B5EF4-FFF2-40B4-BE49-F238E27FC236}">
                  <a16:creationId xmlns:a16="http://schemas.microsoft.com/office/drawing/2014/main" id="{934A79BB-D005-4545-BD75-C1698FD34D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6576" y="4715105"/>
              <a:ext cx="938649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Łącznik prosty 210">
              <a:extLst>
                <a:ext uri="{FF2B5EF4-FFF2-40B4-BE49-F238E27FC236}">
                  <a16:creationId xmlns:a16="http://schemas.microsoft.com/office/drawing/2014/main" id="{25E68E25-7B1A-4C5A-B9ED-84ABAFB95D05}"/>
                </a:ext>
              </a:extLst>
            </p:cNvPr>
            <p:cNvCxnSpPr>
              <a:cxnSpLocks/>
            </p:cNvCxnSpPr>
            <p:nvPr/>
          </p:nvCxnSpPr>
          <p:spPr>
            <a:xfrm>
              <a:off x="2305225" y="4715105"/>
              <a:ext cx="0" cy="15852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3" name="Łącznik prosty 212">
              <a:extLst>
                <a:ext uri="{FF2B5EF4-FFF2-40B4-BE49-F238E27FC236}">
                  <a16:creationId xmlns:a16="http://schemas.microsoft.com/office/drawing/2014/main" id="{B6B7AAEC-2173-4434-8C4E-DC220D78D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2725" y="4873625"/>
              <a:ext cx="808347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5" name="Łącznik prosty 214">
              <a:extLst>
                <a:ext uri="{FF2B5EF4-FFF2-40B4-BE49-F238E27FC236}">
                  <a16:creationId xmlns:a16="http://schemas.microsoft.com/office/drawing/2014/main" id="{7C7F2A44-AC7B-4E95-8031-29E634DFF43A}"/>
                </a:ext>
              </a:extLst>
            </p:cNvPr>
            <p:cNvCxnSpPr>
              <a:cxnSpLocks/>
            </p:cNvCxnSpPr>
            <p:nvPr/>
          </p:nvCxnSpPr>
          <p:spPr>
            <a:xfrm>
              <a:off x="1482725" y="4902430"/>
              <a:ext cx="0" cy="30774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Łącznik prosty 216">
              <a:extLst>
                <a:ext uri="{FF2B5EF4-FFF2-40B4-BE49-F238E27FC236}">
                  <a16:creationId xmlns:a16="http://schemas.microsoft.com/office/drawing/2014/main" id="{C9CB16D5-25E1-4497-9994-14F7004390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4498" y="5210175"/>
              <a:ext cx="924377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Łącznik prosty 219">
              <a:extLst>
                <a:ext uri="{FF2B5EF4-FFF2-40B4-BE49-F238E27FC236}">
                  <a16:creationId xmlns:a16="http://schemas.microsoft.com/office/drawing/2014/main" id="{0C9B1A16-1D92-4A40-BE5A-1F71737E291A}"/>
                </a:ext>
              </a:extLst>
            </p:cNvPr>
            <p:cNvCxnSpPr>
              <a:cxnSpLocks/>
            </p:cNvCxnSpPr>
            <p:nvPr/>
          </p:nvCxnSpPr>
          <p:spPr>
            <a:xfrm>
              <a:off x="2428875" y="5247711"/>
              <a:ext cx="0" cy="43157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Łącznik prosty 221">
              <a:extLst>
                <a:ext uri="{FF2B5EF4-FFF2-40B4-BE49-F238E27FC236}">
                  <a16:creationId xmlns:a16="http://schemas.microsoft.com/office/drawing/2014/main" id="{A6F0B47B-C971-4B6C-9B62-FEDBB2CEF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1799" y="5679281"/>
              <a:ext cx="127208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Łącznik prosty 223">
              <a:extLst>
                <a:ext uri="{FF2B5EF4-FFF2-40B4-BE49-F238E27FC236}">
                  <a16:creationId xmlns:a16="http://schemas.microsoft.com/office/drawing/2014/main" id="{5F53C7AF-C277-4B75-8AD5-AFA12DB6CF3F}"/>
                </a:ext>
              </a:extLst>
            </p:cNvPr>
            <p:cNvCxnSpPr>
              <a:cxnSpLocks/>
            </p:cNvCxnSpPr>
            <p:nvPr/>
          </p:nvCxnSpPr>
          <p:spPr>
            <a:xfrm>
              <a:off x="3723884" y="5328967"/>
              <a:ext cx="0" cy="329904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Łącznik prosty 225">
              <a:extLst>
                <a:ext uri="{FF2B5EF4-FFF2-40B4-BE49-F238E27FC236}">
                  <a16:creationId xmlns:a16="http://schemas.microsoft.com/office/drawing/2014/main" id="{0AF802A0-6E22-4A71-BDDD-3199887EA1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7550" y="5328967"/>
              <a:ext cx="466334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Łącznik prosty 227">
              <a:extLst>
                <a:ext uri="{FF2B5EF4-FFF2-40B4-BE49-F238E27FC236}">
                  <a16:creationId xmlns:a16="http://schemas.microsoft.com/office/drawing/2014/main" id="{ED4ACAD2-3BAF-4D08-8BB6-B49F66588DE6}"/>
                </a:ext>
              </a:extLst>
            </p:cNvPr>
            <p:cNvCxnSpPr>
              <a:cxnSpLocks/>
            </p:cNvCxnSpPr>
            <p:nvPr/>
          </p:nvCxnSpPr>
          <p:spPr>
            <a:xfrm>
              <a:off x="3257550" y="4843463"/>
              <a:ext cx="0" cy="485504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0" name="Łącznik prosty 229">
              <a:extLst>
                <a:ext uri="{FF2B5EF4-FFF2-40B4-BE49-F238E27FC236}">
                  <a16:creationId xmlns:a16="http://schemas.microsoft.com/office/drawing/2014/main" id="{E3073CC0-D36C-4A9C-9251-F8362B795D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88" y="4843463"/>
              <a:ext cx="305641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2" name="Łącznik prosty 231">
              <a:extLst>
                <a:ext uri="{FF2B5EF4-FFF2-40B4-BE49-F238E27FC236}">
                  <a16:creationId xmlns:a16="http://schemas.microsoft.com/office/drawing/2014/main" id="{68EEA9C4-CE91-4B3F-8CBC-03C93D601612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88" y="4867546"/>
              <a:ext cx="0" cy="46142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4" name="Łącznik prosty 233">
              <a:extLst>
                <a:ext uri="{FF2B5EF4-FFF2-40B4-BE49-F238E27FC236}">
                  <a16:creationId xmlns:a16="http://schemas.microsoft.com/office/drawing/2014/main" id="{7D117A1D-86B0-4B28-8B73-DD03238C8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393" y="5328967"/>
              <a:ext cx="90537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6" name="Łącznik prosty 235">
              <a:extLst>
                <a:ext uri="{FF2B5EF4-FFF2-40B4-BE49-F238E27FC236}">
                  <a16:creationId xmlns:a16="http://schemas.microsoft.com/office/drawing/2014/main" id="{5C90C1F2-65D2-46FB-8980-2362BB47460E}"/>
                </a:ext>
              </a:extLst>
            </p:cNvPr>
            <p:cNvCxnSpPr>
              <a:cxnSpLocks/>
            </p:cNvCxnSpPr>
            <p:nvPr/>
          </p:nvCxnSpPr>
          <p:spPr>
            <a:xfrm>
              <a:off x="2783393" y="4374356"/>
              <a:ext cx="0" cy="92469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8" name="Łącznik prosty 237">
              <a:extLst>
                <a:ext uri="{FF2B5EF4-FFF2-40B4-BE49-F238E27FC236}">
                  <a16:creationId xmlns:a16="http://schemas.microsoft.com/office/drawing/2014/main" id="{AB3DDB1C-41AE-465D-9CE8-6E520B169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2843" y="4374356"/>
              <a:ext cx="444597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0" name="Łącznik prosty 239">
              <a:extLst>
                <a:ext uri="{FF2B5EF4-FFF2-40B4-BE49-F238E27FC236}">
                  <a16:creationId xmlns:a16="http://schemas.microsoft.com/office/drawing/2014/main" id="{C3DCB6B4-5190-47C3-9D32-06DB2A3AEDD8}"/>
                </a:ext>
              </a:extLst>
            </p:cNvPr>
            <p:cNvCxnSpPr>
              <a:cxnSpLocks/>
            </p:cNvCxnSpPr>
            <p:nvPr/>
          </p:nvCxnSpPr>
          <p:spPr>
            <a:xfrm>
              <a:off x="2312843" y="3912935"/>
              <a:ext cx="0" cy="46142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1" name="Łącznik prosty 240">
              <a:extLst>
                <a:ext uri="{FF2B5EF4-FFF2-40B4-BE49-F238E27FC236}">
                  <a16:creationId xmlns:a16="http://schemas.microsoft.com/office/drawing/2014/main" id="{83999DB2-07FE-4B73-994D-0C272632D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6686" y="3912935"/>
              <a:ext cx="338540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3" name="Łącznik prosty 242">
              <a:extLst>
                <a:ext uri="{FF2B5EF4-FFF2-40B4-BE49-F238E27FC236}">
                  <a16:creationId xmlns:a16="http://schemas.microsoft.com/office/drawing/2014/main" id="{B25CE548-B54B-4070-975D-1E23DC65DCA1}"/>
                </a:ext>
              </a:extLst>
            </p:cNvPr>
            <p:cNvCxnSpPr>
              <a:cxnSpLocks/>
            </p:cNvCxnSpPr>
            <p:nvPr/>
          </p:nvCxnSpPr>
          <p:spPr>
            <a:xfrm>
              <a:off x="1966686" y="3951035"/>
              <a:ext cx="0" cy="42332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5" name="Łącznik prosty 244">
              <a:extLst>
                <a:ext uri="{FF2B5EF4-FFF2-40B4-BE49-F238E27FC236}">
                  <a16:creationId xmlns:a16="http://schemas.microsoft.com/office/drawing/2014/main" id="{5874CA0B-E187-405B-978A-563E5B6AE1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884" y="4374356"/>
              <a:ext cx="951802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7" name="Łącznik prosty 246">
              <a:extLst>
                <a:ext uri="{FF2B5EF4-FFF2-40B4-BE49-F238E27FC236}">
                  <a16:creationId xmlns:a16="http://schemas.microsoft.com/office/drawing/2014/main" id="{C7E7D2A0-7E43-4F1A-91DA-BE2B42765626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84" y="4420142"/>
              <a:ext cx="0" cy="1259139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9" name="Łącznik prosty 248">
              <a:extLst>
                <a:ext uri="{FF2B5EF4-FFF2-40B4-BE49-F238E27FC236}">
                  <a16:creationId xmlns:a16="http://schemas.microsoft.com/office/drawing/2014/main" id="{B02BF231-D2D6-4068-8813-E54955320D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0648" y="5679165"/>
              <a:ext cx="882452" cy="116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3" name="Łącznik prosty 252">
              <a:extLst>
                <a:ext uri="{FF2B5EF4-FFF2-40B4-BE49-F238E27FC236}">
                  <a16:creationId xmlns:a16="http://schemas.microsoft.com/office/drawing/2014/main" id="{E36A6579-A7EE-4DB0-80ED-1D6B1C4D410A}"/>
                </a:ext>
              </a:extLst>
            </p:cNvPr>
            <p:cNvCxnSpPr>
              <a:cxnSpLocks/>
            </p:cNvCxnSpPr>
            <p:nvPr/>
          </p:nvCxnSpPr>
          <p:spPr>
            <a:xfrm>
              <a:off x="1943100" y="5716818"/>
              <a:ext cx="0" cy="332309"/>
            </a:xfrm>
            <a:prstGeom prst="line">
              <a:avLst/>
            </a:prstGeom>
            <a:ln w="50800" cap="sq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59" name="Łącznik prosty 258">
            <a:extLst>
              <a:ext uri="{FF2B5EF4-FFF2-40B4-BE49-F238E27FC236}">
                <a16:creationId xmlns:a16="http://schemas.microsoft.com/office/drawing/2014/main" id="{C93E51E4-781A-4633-B7A3-46DEF4A04B97}"/>
              </a:ext>
            </a:extLst>
          </p:cNvPr>
          <p:cNvCxnSpPr>
            <a:cxnSpLocks/>
          </p:cNvCxnSpPr>
          <p:nvPr/>
        </p:nvCxnSpPr>
        <p:spPr>
          <a:xfrm flipV="1">
            <a:off x="1868994" y="3070612"/>
            <a:ext cx="0" cy="98038"/>
          </a:xfrm>
          <a:prstGeom prst="line">
            <a:avLst/>
          </a:prstGeom>
          <a:ln w="50800" cap="sq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1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0" name="Rectangle 40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42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36218441-2DB7-48BA-B764-C2381E48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Idąc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labiryntem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możemy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napotkać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kilka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odmiennych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sytuacji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481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C486DFB3-5265-4801-A90D-52557D2E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Korytarz prowadzi w lewo</a:t>
            </a:r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CDA7D09-A003-4D57-8362-82817C4DD6F2}"/>
              </a:ext>
            </a:extLst>
          </p:cNvPr>
          <p:cNvGrpSpPr/>
          <p:nvPr/>
        </p:nvGrpSpPr>
        <p:grpSpPr>
          <a:xfrm>
            <a:off x="627934" y="1626961"/>
            <a:ext cx="1672274" cy="1640958"/>
            <a:chOff x="1571625" y="2486025"/>
            <a:chExt cx="2543175" cy="2495550"/>
          </a:xfrm>
        </p:grpSpPr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C3C4DBEB-39CA-4274-B520-7AC6E7D4CE94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Łącznik prosty 18">
              <a:extLst>
                <a:ext uri="{FF2B5EF4-FFF2-40B4-BE49-F238E27FC236}">
                  <a16:creationId xmlns:a16="http://schemas.microsoft.com/office/drawing/2014/main" id="{EAE81C99-3B61-4F9B-A193-F6CC38E14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Łącznik prosty 20">
              <a:extLst>
                <a:ext uri="{FF2B5EF4-FFF2-40B4-BE49-F238E27FC236}">
                  <a16:creationId xmlns:a16="http://schemas.microsoft.com/office/drawing/2014/main" id="{52CC6A87-EC93-4EC5-B12A-E177BF905C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Łącznik prosty 22">
              <a:extLst>
                <a:ext uri="{FF2B5EF4-FFF2-40B4-BE49-F238E27FC236}">
                  <a16:creationId xmlns:a16="http://schemas.microsoft.com/office/drawing/2014/main" id="{C750612D-AFC1-454B-9A82-CEA6AABA9E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EC27309F-642B-4E2F-9FBB-3B5EF353FC48}"/>
              </a:ext>
            </a:extLst>
          </p:cNvPr>
          <p:cNvGrpSpPr/>
          <p:nvPr/>
        </p:nvGrpSpPr>
        <p:grpSpPr>
          <a:xfrm>
            <a:off x="3649181" y="751657"/>
            <a:ext cx="1689779" cy="2531504"/>
            <a:chOff x="3739669" y="658682"/>
            <a:chExt cx="1873408" cy="2806604"/>
          </a:xfrm>
        </p:grpSpPr>
        <p:grpSp>
          <p:nvGrpSpPr>
            <p:cNvPr id="24" name="Grupa 23">
              <a:extLst>
                <a:ext uri="{FF2B5EF4-FFF2-40B4-BE49-F238E27FC236}">
                  <a16:creationId xmlns:a16="http://schemas.microsoft.com/office/drawing/2014/main" id="{3A779162-F67C-4D16-87CA-51D3C26AE33F}"/>
                </a:ext>
              </a:extLst>
            </p:cNvPr>
            <p:cNvGrpSpPr/>
            <p:nvPr/>
          </p:nvGrpSpPr>
          <p:grpSpPr>
            <a:xfrm>
              <a:off x="3739669" y="658682"/>
              <a:ext cx="1873408" cy="2806604"/>
              <a:chOff x="5019675" y="1323975"/>
              <a:chExt cx="2543175" cy="3810001"/>
            </a:xfrm>
          </p:grpSpPr>
          <p:cxnSp>
            <p:nvCxnSpPr>
              <p:cNvPr id="25" name="Łącznik prosty 24">
                <a:extLst>
                  <a:ext uri="{FF2B5EF4-FFF2-40B4-BE49-F238E27FC236}">
                    <a16:creationId xmlns:a16="http://schemas.microsoft.com/office/drawing/2014/main" id="{C207D595-88C8-44EB-9BC2-6F526278FF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2850" y="1323975"/>
                <a:ext cx="0" cy="38100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>
                <a:extLst>
                  <a:ext uri="{FF2B5EF4-FFF2-40B4-BE49-F238E27FC236}">
                    <a16:creationId xmlns:a16="http://schemas.microsoft.com/office/drawing/2014/main" id="{139325C5-4724-47D7-8F7B-DE813BFBE7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9676" y="2638425"/>
                <a:ext cx="1295399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>
                <a:extLst>
                  <a:ext uri="{FF2B5EF4-FFF2-40B4-BE49-F238E27FC236}">
                    <a16:creationId xmlns:a16="http://schemas.microsoft.com/office/drawing/2014/main" id="{F0A8929B-658C-4983-BB88-19E6EDEAE6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50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>
                <a:extLst>
                  <a:ext uri="{FF2B5EF4-FFF2-40B4-BE49-F238E27FC236}">
                    <a16:creationId xmlns:a16="http://schemas.microsoft.com/office/drawing/2014/main" id="{CA6B1D04-58C4-4B1A-8366-A9EFB6AFA9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96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1A7DCCBD-AD79-43DE-9BA6-D72CC508C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3914" y="658682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upa 30">
            <a:extLst>
              <a:ext uri="{FF2B5EF4-FFF2-40B4-BE49-F238E27FC236}">
                <a16:creationId xmlns:a16="http://schemas.microsoft.com/office/drawing/2014/main" id="{CAF6DA05-0481-4394-A2C9-EC05CD536491}"/>
              </a:ext>
            </a:extLst>
          </p:cNvPr>
          <p:cNvGrpSpPr/>
          <p:nvPr/>
        </p:nvGrpSpPr>
        <p:grpSpPr>
          <a:xfrm>
            <a:off x="6480355" y="1809082"/>
            <a:ext cx="2267382" cy="1474079"/>
            <a:chOff x="7839075" y="2638425"/>
            <a:chExt cx="3838575" cy="2495550"/>
          </a:xfrm>
        </p:grpSpPr>
        <p:cxnSp>
          <p:nvCxnSpPr>
            <p:cNvPr id="32" name="Łącznik prosty 31">
              <a:extLst>
                <a:ext uri="{FF2B5EF4-FFF2-40B4-BE49-F238E27FC236}">
                  <a16:creationId xmlns:a16="http://schemas.microsoft.com/office/drawing/2014/main" id="{E6DCC0F5-D293-485F-AC5B-E68E24303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2250" y="38195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Łącznik prosty 32">
              <a:extLst>
                <a:ext uri="{FF2B5EF4-FFF2-40B4-BE49-F238E27FC236}">
                  <a16:creationId xmlns:a16="http://schemas.microsoft.com/office/drawing/2014/main" id="{276CFDA0-CD77-4214-B397-DE4BAE49A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9076" y="2638425"/>
              <a:ext cx="383857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Łącznik prosty 33">
              <a:extLst>
                <a:ext uri="{FF2B5EF4-FFF2-40B4-BE49-F238E27FC236}">
                  <a16:creationId xmlns:a16="http://schemas.microsoft.com/office/drawing/2014/main" id="{476EF8E2-F6E5-4B20-BB63-54FB2EAD8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4475" y="38195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215985EA-96A2-4089-BFA6-1E4AA95BB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9075" y="38004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Łącznik prosty 35">
              <a:extLst>
                <a:ext uri="{FF2B5EF4-FFF2-40B4-BE49-F238E27FC236}">
                  <a16:creationId xmlns:a16="http://schemas.microsoft.com/office/drawing/2014/main" id="{1DB584C4-B391-4E50-A338-4BFE0C9A5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2250" y="38004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upa 36">
            <a:extLst>
              <a:ext uri="{FF2B5EF4-FFF2-40B4-BE49-F238E27FC236}">
                <a16:creationId xmlns:a16="http://schemas.microsoft.com/office/drawing/2014/main" id="{C843D15F-A088-4DBA-BA8C-342969FDD3DC}"/>
              </a:ext>
            </a:extLst>
          </p:cNvPr>
          <p:cNvGrpSpPr/>
          <p:nvPr/>
        </p:nvGrpSpPr>
        <p:grpSpPr>
          <a:xfrm>
            <a:off x="9484776" y="1030868"/>
            <a:ext cx="2269564" cy="2252668"/>
            <a:chOff x="6838950" y="3813271"/>
            <a:chExt cx="2827653" cy="2806603"/>
          </a:xfrm>
        </p:grpSpPr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11793C06-8545-4206-BCE6-D5EC6341D724}"/>
                </a:ext>
              </a:extLst>
            </p:cNvPr>
            <p:cNvGrpSpPr/>
            <p:nvPr/>
          </p:nvGrpSpPr>
          <p:grpSpPr>
            <a:xfrm>
              <a:off x="6838950" y="4781549"/>
              <a:ext cx="2827653" cy="1838325"/>
              <a:chOff x="7839075" y="2638425"/>
              <a:chExt cx="3838575" cy="2495550"/>
            </a:xfrm>
          </p:grpSpPr>
          <p:cxnSp>
            <p:nvCxnSpPr>
              <p:cNvPr id="42" name="Łącznik prosty 41">
                <a:extLst>
                  <a:ext uri="{FF2B5EF4-FFF2-40B4-BE49-F238E27FC236}">
                    <a16:creationId xmlns:a16="http://schemas.microsoft.com/office/drawing/2014/main" id="{06FC72C5-EDAC-4789-8DD8-0A1099868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2250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>
                <a:extLst>
                  <a:ext uri="{FF2B5EF4-FFF2-40B4-BE49-F238E27FC236}">
                    <a16:creationId xmlns:a16="http://schemas.microsoft.com/office/drawing/2014/main" id="{4D0C8B55-3687-4272-9466-0394C47514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6" y="2638425"/>
                <a:ext cx="1295398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>
                <a:extLst>
                  <a:ext uri="{FF2B5EF4-FFF2-40B4-BE49-F238E27FC236}">
                    <a16:creationId xmlns:a16="http://schemas.microsoft.com/office/drawing/2014/main" id="{D8EA11CF-7752-4333-9247-49CEC3FA6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>
                <a:extLst>
                  <a:ext uri="{FF2B5EF4-FFF2-40B4-BE49-F238E27FC236}">
                    <a16:creationId xmlns:a16="http://schemas.microsoft.com/office/drawing/2014/main" id="{7568FC84-642E-4AE3-A2E1-48FC18ED78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>
                <a:extLst>
                  <a:ext uri="{FF2B5EF4-FFF2-40B4-BE49-F238E27FC236}">
                    <a16:creationId xmlns:a16="http://schemas.microsoft.com/office/drawing/2014/main" id="{C774122D-857B-43A0-A6AA-2A36E9B11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82250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Łącznik prosty 38">
              <a:extLst>
                <a:ext uri="{FF2B5EF4-FFF2-40B4-BE49-F238E27FC236}">
                  <a16:creationId xmlns:a16="http://schemas.microsoft.com/office/drawing/2014/main" id="{DDC01D3C-FF0A-4B28-8289-881E893C2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359" y="4781549"/>
              <a:ext cx="95424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Łącznik prosty 39">
              <a:extLst>
                <a:ext uri="{FF2B5EF4-FFF2-40B4-BE49-F238E27FC236}">
                  <a16:creationId xmlns:a16="http://schemas.microsoft.com/office/drawing/2014/main" id="{EA512465-11DB-4CCB-A6B2-94AC7ACE7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291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Łącznik prosty 40">
              <a:extLst>
                <a:ext uri="{FF2B5EF4-FFF2-40B4-BE49-F238E27FC236}">
                  <a16:creationId xmlns:a16="http://schemas.microsoft.com/office/drawing/2014/main" id="{89FFA91E-83EA-41AF-9382-43703299D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195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trzałka: w górę 12">
            <a:extLst>
              <a:ext uri="{FF2B5EF4-FFF2-40B4-BE49-F238E27FC236}">
                <a16:creationId xmlns:a16="http://schemas.microsoft.com/office/drawing/2014/main" id="{1F2038CE-CB76-4624-833C-FD35128A540F}"/>
              </a:ext>
            </a:extLst>
          </p:cNvPr>
          <p:cNvSpPr/>
          <p:nvPr/>
        </p:nvSpPr>
        <p:spPr>
          <a:xfrm>
            <a:off x="1643389" y="1808038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Strzałka: w górę 46">
            <a:extLst>
              <a:ext uri="{FF2B5EF4-FFF2-40B4-BE49-F238E27FC236}">
                <a16:creationId xmlns:a16="http://schemas.microsoft.com/office/drawing/2014/main" id="{1F8FDDF6-F98E-4DCD-9098-FAF82DE9C3E6}"/>
              </a:ext>
            </a:extLst>
          </p:cNvPr>
          <p:cNvSpPr/>
          <p:nvPr/>
        </p:nvSpPr>
        <p:spPr>
          <a:xfrm>
            <a:off x="4682999" y="1733740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Strzałka: w górę 47">
            <a:extLst>
              <a:ext uri="{FF2B5EF4-FFF2-40B4-BE49-F238E27FC236}">
                <a16:creationId xmlns:a16="http://schemas.microsoft.com/office/drawing/2014/main" id="{5F90AF21-A36A-4468-8285-4695F6606248}"/>
              </a:ext>
            </a:extLst>
          </p:cNvPr>
          <p:cNvSpPr/>
          <p:nvPr/>
        </p:nvSpPr>
        <p:spPr>
          <a:xfrm>
            <a:off x="7398344" y="1864407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Strzałka: w górę 48">
            <a:extLst>
              <a:ext uri="{FF2B5EF4-FFF2-40B4-BE49-F238E27FC236}">
                <a16:creationId xmlns:a16="http://schemas.microsoft.com/office/drawing/2014/main" id="{FF6A5271-5B83-41A4-B05F-63690F5673A2}"/>
              </a:ext>
            </a:extLst>
          </p:cNvPr>
          <p:cNvSpPr/>
          <p:nvPr/>
        </p:nvSpPr>
        <p:spPr>
          <a:xfrm>
            <a:off x="10366753" y="1833744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843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066E1462-7E13-4DC1-B07E-8DDBBA18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Korytarz prowadzi prosto, ale nie w lewo</a:t>
            </a:r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97276133-F0B2-4ABE-87B1-CDA5815FF39C}"/>
              </a:ext>
            </a:extLst>
          </p:cNvPr>
          <p:cNvGrpSpPr/>
          <p:nvPr/>
        </p:nvGrpSpPr>
        <p:grpSpPr>
          <a:xfrm>
            <a:off x="2737029" y="1058642"/>
            <a:ext cx="820479" cy="2516263"/>
            <a:chOff x="1479729" y="751657"/>
            <a:chExt cx="820479" cy="2516263"/>
          </a:xfrm>
        </p:grpSpPr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6975E204-24A2-49ED-A1E2-56397655E494}"/>
                </a:ext>
              </a:extLst>
            </p:cNvPr>
            <p:cNvGrpSpPr/>
            <p:nvPr/>
          </p:nvGrpSpPr>
          <p:grpSpPr>
            <a:xfrm>
              <a:off x="1479729" y="751657"/>
              <a:ext cx="820479" cy="2516263"/>
              <a:chOff x="2867025" y="1154873"/>
              <a:chExt cx="1247775" cy="3826703"/>
            </a:xfrm>
          </p:grpSpPr>
          <p:cxnSp>
            <p:nvCxnSpPr>
              <p:cNvPr id="18" name="Łącznik prosty 17">
                <a:extLst>
                  <a:ext uri="{FF2B5EF4-FFF2-40B4-BE49-F238E27FC236}">
                    <a16:creationId xmlns:a16="http://schemas.microsoft.com/office/drawing/2014/main" id="{76339C5D-F593-4070-B635-FE1C7B39BE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0" y="1154873"/>
                <a:ext cx="0" cy="38267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Łącznik prosty 18">
                <a:extLst>
                  <a:ext uri="{FF2B5EF4-FFF2-40B4-BE49-F238E27FC236}">
                    <a16:creationId xmlns:a16="http://schemas.microsoft.com/office/drawing/2014/main" id="{EB0D7615-E676-4A5C-AAAC-BBAC6FE692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1154873"/>
                <a:ext cx="0" cy="3826703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Strzałka: w górę 16">
              <a:extLst>
                <a:ext uri="{FF2B5EF4-FFF2-40B4-BE49-F238E27FC236}">
                  <a16:creationId xmlns:a16="http://schemas.microsoft.com/office/drawing/2014/main" id="{0A44E1A8-D5BC-4FA4-A382-08E0E2466FF9}"/>
                </a:ext>
              </a:extLst>
            </p:cNvPr>
            <p:cNvSpPr/>
            <p:nvPr/>
          </p:nvSpPr>
          <p:spPr>
            <a:xfrm>
              <a:off x="1671562" y="1733739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9AC17596-E070-4C07-A1AE-58201E2C6D79}"/>
              </a:ext>
            </a:extLst>
          </p:cNvPr>
          <p:cNvGrpSpPr/>
          <p:nvPr/>
        </p:nvGrpSpPr>
        <p:grpSpPr>
          <a:xfrm>
            <a:off x="8392172" y="1110649"/>
            <a:ext cx="1503656" cy="2252670"/>
            <a:chOff x="10250681" y="1030869"/>
            <a:chExt cx="1503656" cy="2252670"/>
          </a:xfrm>
        </p:grpSpPr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D97D99F5-3715-48D3-A8F1-D9933271E2A1}"/>
                </a:ext>
              </a:extLst>
            </p:cNvPr>
            <p:cNvGrpSpPr/>
            <p:nvPr/>
          </p:nvGrpSpPr>
          <p:grpSpPr>
            <a:xfrm>
              <a:off x="10250681" y="1030869"/>
              <a:ext cx="1503656" cy="2252670"/>
              <a:chOff x="7793196" y="3813271"/>
              <a:chExt cx="1873408" cy="2806605"/>
            </a:xfrm>
          </p:grpSpPr>
          <p:grpSp>
            <p:nvGrpSpPr>
              <p:cNvPr id="23" name="Grupa 22">
                <a:extLst>
                  <a:ext uri="{FF2B5EF4-FFF2-40B4-BE49-F238E27FC236}">
                    <a16:creationId xmlns:a16="http://schemas.microsoft.com/office/drawing/2014/main" id="{263A9DBC-E6AF-4095-84D7-9CA5312581D1}"/>
                  </a:ext>
                </a:extLst>
              </p:cNvPr>
              <p:cNvGrpSpPr/>
              <p:nvPr/>
            </p:nvGrpSpPr>
            <p:grpSpPr>
              <a:xfrm>
                <a:off x="7793196" y="3813272"/>
                <a:ext cx="1873408" cy="2806604"/>
                <a:chOff x="9134475" y="1323976"/>
                <a:chExt cx="2543175" cy="3810001"/>
              </a:xfrm>
            </p:grpSpPr>
            <p:cxnSp>
              <p:nvCxnSpPr>
                <p:cNvPr id="26" name="Łącznik prosty 25">
                  <a:extLst>
                    <a:ext uri="{FF2B5EF4-FFF2-40B4-BE49-F238E27FC236}">
                      <a16:creationId xmlns:a16="http://schemas.microsoft.com/office/drawing/2014/main" id="{25A13EF8-6F0A-4B29-9860-9D701E2A0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82250" y="3819525"/>
                  <a:ext cx="0" cy="131445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Łącznik prosty 26">
                  <a:extLst>
                    <a:ext uri="{FF2B5EF4-FFF2-40B4-BE49-F238E27FC236}">
                      <a16:creationId xmlns:a16="http://schemas.microsoft.com/office/drawing/2014/main" id="{30FEA1FA-C210-4A7E-8F69-325F7BE8C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34475" y="1323976"/>
                  <a:ext cx="0" cy="3810001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Łącznik prosty 27">
                  <a:extLst>
                    <a:ext uri="{FF2B5EF4-FFF2-40B4-BE49-F238E27FC236}">
                      <a16:creationId xmlns:a16="http://schemas.microsoft.com/office/drawing/2014/main" id="{84D53E8A-8880-471F-A51D-233705FA6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82250" y="3800475"/>
                  <a:ext cx="1295400" cy="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Łącznik prosty 23">
                <a:extLst>
                  <a:ext uri="{FF2B5EF4-FFF2-40B4-BE49-F238E27FC236}">
                    <a16:creationId xmlns:a16="http://schemas.microsoft.com/office/drawing/2014/main" id="{8AA9D40E-1A26-451C-910B-9DEE7A344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12359" y="4781549"/>
                <a:ext cx="954244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Łącznik prosty 24">
                <a:extLst>
                  <a:ext uri="{FF2B5EF4-FFF2-40B4-BE49-F238E27FC236}">
                    <a16:creationId xmlns:a16="http://schemas.microsoft.com/office/drawing/2014/main" id="{484C4A6F-5CB9-40BA-8788-3FA18A67DB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90291" y="3813271"/>
                <a:ext cx="0" cy="968278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Strzałka: w górę 21">
              <a:extLst>
                <a:ext uri="{FF2B5EF4-FFF2-40B4-BE49-F238E27FC236}">
                  <a16:creationId xmlns:a16="http://schemas.microsoft.com/office/drawing/2014/main" id="{D42C5F16-8084-445C-B9DD-4236CBEF4536}"/>
                </a:ext>
              </a:extLst>
            </p:cNvPr>
            <p:cNvSpPr/>
            <p:nvPr/>
          </p:nvSpPr>
          <p:spPr>
            <a:xfrm>
              <a:off x="10366753" y="1833744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52699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066E1462-7E13-4DC1-B07E-8DDBBA18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</a:rPr>
              <a:t>Korytarz nie prowadzi ani w lewo, ani prosto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30" name="Grupa 29">
            <a:extLst>
              <a:ext uri="{FF2B5EF4-FFF2-40B4-BE49-F238E27FC236}">
                <a16:creationId xmlns:a16="http://schemas.microsoft.com/office/drawing/2014/main" id="{739CD466-C993-4F8D-8F03-B8B398499BF3}"/>
              </a:ext>
            </a:extLst>
          </p:cNvPr>
          <p:cNvGrpSpPr/>
          <p:nvPr/>
        </p:nvGrpSpPr>
        <p:grpSpPr>
          <a:xfrm>
            <a:off x="8495305" y="1899215"/>
            <a:ext cx="1723379" cy="1691106"/>
            <a:chOff x="8809630" y="1889689"/>
            <a:chExt cx="1723379" cy="1691106"/>
          </a:xfrm>
        </p:grpSpPr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D97D99F5-3715-48D3-A8F1-D9933271E2A1}"/>
                </a:ext>
              </a:extLst>
            </p:cNvPr>
            <p:cNvGrpSpPr/>
            <p:nvPr/>
          </p:nvGrpSpPr>
          <p:grpSpPr>
            <a:xfrm>
              <a:off x="8809630" y="1889689"/>
              <a:ext cx="1723379" cy="1691106"/>
              <a:chOff x="7793194" y="4781548"/>
              <a:chExt cx="1873409" cy="1838327"/>
            </a:xfrm>
          </p:grpSpPr>
          <p:grpSp>
            <p:nvGrpSpPr>
              <p:cNvPr id="23" name="Grupa 22">
                <a:extLst>
                  <a:ext uri="{FF2B5EF4-FFF2-40B4-BE49-F238E27FC236}">
                    <a16:creationId xmlns:a16="http://schemas.microsoft.com/office/drawing/2014/main" id="{263A9DBC-E6AF-4095-84D7-9CA5312581D1}"/>
                  </a:ext>
                </a:extLst>
              </p:cNvPr>
              <p:cNvGrpSpPr/>
              <p:nvPr/>
            </p:nvGrpSpPr>
            <p:grpSpPr>
              <a:xfrm>
                <a:off x="7793194" y="4781548"/>
                <a:ext cx="1873409" cy="1838327"/>
                <a:chOff x="9134475" y="2638425"/>
                <a:chExt cx="2543177" cy="2495554"/>
              </a:xfrm>
            </p:grpSpPr>
            <p:cxnSp>
              <p:nvCxnSpPr>
                <p:cNvPr id="26" name="Łącznik prosty 25">
                  <a:extLst>
                    <a:ext uri="{FF2B5EF4-FFF2-40B4-BE49-F238E27FC236}">
                      <a16:creationId xmlns:a16="http://schemas.microsoft.com/office/drawing/2014/main" id="{25A13EF8-6F0A-4B29-9860-9D701E2A0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82250" y="3819525"/>
                  <a:ext cx="0" cy="1314451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Łącznik prosty 26">
                  <a:extLst>
                    <a:ext uri="{FF2B5EF4-FFF2-40B4-BE49-F238E27FC236}">
                      <a16:creationId xmlns:a16="http://schemas.microsoft.com/office/drawing/2014/main" id="{30FEA1FA-C210-4A7E-8F69-325F7BE8C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34475" y="2638425"/>
                  <a:ext cx="0" cy="2495554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Łącznik prosty 27">
                  <a:extLst>
                    <a:ext uri="{FF2B5EF4-FFF2-40B4-BE49-F238E27FC236}">
                      <a16:creationId xmlns:a16="http://schemas.microsoft.com/office/drawing/2014/main" id="{84D53E8A-8880-471F-A51D-233705FA6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82252" y="3800476"/>
                  <a:ext cx="1295400" cy="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Łącznik prosty 23">
                <a:extLst>
                  <a:ext uri="{FF2B5EF4-FFF2-40B4-BE49-F238E27FC236}">
                    <a16:creationId xmlns:a16="http://schemas.microsoft.com/office/drawing/2014/main" id="{8AA9D40E-1A26-451C-910B-9DEE7A344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3196" y="4781549"/>
                <a:ext cx="1873407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Strzałka: w górę 21">
              <a:extLst>
                <a:ext uri="{FF2B5EF4-FFF2-40B4-BE49-F238E27FC236}">
                  <a16:creationId xmlns:a16="http://schemas.microsoft.com/office/drawing/2014/main" id="{D42C5F16-8084-445C-B9DD-4236CBEF4536}"/>
                </a:ext>
              </a:extLst>
            </p:cNvPr>
            <p:cNvSpPr/>
            <p:nvPr/>
          </p:nvSpPr>
          <p:spPr>
            <a:xfrm>
              <a:off x="9043946" y="2040723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6" name="Grupa 5">
            <a:extLst>
              <a:ext uri="{FF2B5EF4-FFF2-40B4-BE49-F238E27FC236}">
                <a16:creationId xmlns:a16="http://schemas.microsoft.com/office/drawing/2014/main" id="{17B72946-9691-4A18-98E8-32FFECD4CEE1}"/>
              </a:ext>
            </a:extLst>
          </p:cNvPr>
          <p:cNvGrpSpPr/>
          <p:nvPr/>
        </p:nvGrpSpPr>
        <p:grpSpPr>
          <a:xfrm>
            <a:off x="2737029" y="1887820"/>
            <a:ext cx="820479" cy="1687086"/>
            <a:chOff x="2737029" y="1887820"/>
            <a:chExt cx="820479" cy="1687086"/>
          </a:xfrm>
        </p:grpSpPr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97276133-F0B2-4ABE-87B1-CDA5815FF39C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15" name="Grupa 14">
                <a:extLst>
                  <a:ext uri="{FF2B5EF4-FFF2-40B4-BE49-F238E27FC236}">
                    <a16:creationId xmlns:a16="http://schemas.microsoft.com/office/drawing/2014/main" id="{6975E204-24A2-49ED-A1E2-56397655E494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18" name="Łącznik prosty 17">
                  <a:extLst>
                    <a:ext uri="{FF2B5EF4-FFF2-40B4-BE49-F238E27FC236}">
                      <a16:creationId xmlns:a16="http://schemas.microsoft.com/office/drawing/2014/main" id="{76339C5D-F593-4070-B635-FE1C7B39B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Łącznik prosty 18">
                  <a:extLst>
                    <a:ext uri="{FF2B5EF4-FFF2-40B4-BE49-F238E27FC236}">
                      <a16:creationId xmlns:a16="http://schemas.microsoft.com/office/drawing/2014/main" id="{EB0D7615-E676-4A5C-AAAC-BBAC6FE69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Strzałka: w górę 16">
                <a:extLst>
                  <a:ext uri="{FF2B5EF4-FFF2-40B4-BE49-F238E27FC236}">
                    <a16:creationId xmlns:a16="http://schemas.microsoft.com/office/drawing/2014/main" id="{0A44E1A8-D5BC-4FA4-A382-08E0E2466FF9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7CE1BB24-65BE-430D-ABA9-75F2D0B52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55407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809</Words>
  <Application>Microsoft Office PowerPoint</Application>
  <PresentationFormat>Panoramiczny</PresentationFormat>
  <Paragraphs>92</Paragraphs>
  <Slides>33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Motyw pakietu Office</vt:lpstr>
      <vt:lpstr>Metoda lewej ręki</vt:lpstr>
      <vt:lpstr>Opis</vt:lpstr>
      <vt:lpstr>Działanie w praktyce</vt:lpstr>
      <vt:lpstr>Zadanie – zastosować metodę lewej ręki na podanym labiryncie</vt:lpstr>
      <vt:lpstr>Rozwiązanie zadania</vt:lpstr>
      <vt:lpstr>Idąc labiryntem, możemy napotkać kilka odmiennych sytuacji</vt:lpstr>
      <vt:lpstr>Korytarz prowadzi w lewo</vt:lpstr>
      <vt:lpstr>Korytarz prowadzi prosto, ale nie w lewo</vt:lpstr>
      <vt:lpstr>Korytarz nie prowadzi ani w lewo, ani prosto</vt:lpstr>
      <vt:lpstr>W każdej z tych sytuacji musimy inaczej się zachować</vt:lpstr>
      <vt:lpstr>W ten sposób konstruujemy nasz algorytm –  wyjścia z labiryntu</vt:lpstr>
      <vt:lpstr>W każdej sytuacji wykonujemy określone akcje. One doprowadzą nas do nowej sytuacji.</vt:lpstr>
      <vt:lpstr>Możliwe sytuacje – jak się w nich zachować?</vt:lpstr>
      <vt:lpstr>Inaczej – jak je zaprogramować?</vt:lpstr>
      <vt:lpstr>Zasady ogólne</vt:lpstr>
      <vt:lpstr>Sytuacja 1. Korytarz prowadzi w lewo</vt:lpstr>
      <vt:lpstr>Sytuacja 1. Korytarz prowadzi w lewo</vt:lpstr>
      <vt:lpstr>Sytuacja 1. Korytarz prowadzi w lewo</vt:lpstr>
      <vt:lpstr>Sytuacja 1. Korytarz prowadzi w lewo</vt:lpstr>
      <vt:lpstr>Sytuacja 1. Wykonanie tylko obrotu w lewo</vt:lpstr>
      <vt:lpstr>Sytuacja 1. Korytarz prowadzi w lewo</vt:lpstr>
      <vt:lpstr>Sytuacja 2. Korytarz prowadzi prosto, ale nie w lewo</vt:lpstr>
      <vt:lpstr>Sytuacja 2. Korytarz prowadzi prosto, ale nie w lewo</vt:lpstr>
      <vt:lpstr>Sytuacja 2. Korytarz prowadzi prosto, ale nie w lewo</vt:lpstr>
      <vt:lpstr>Sytuacja 3. Korytarz nie prowadzi ani w lewo, ani prosto</vt:lpstr>
      <vt:lpstr>Sytuacja 3. Korytarz nie prowadzi ani w lewo, ani prosto</vt:lpstr>
      <vt:lpstr>Sytuacja 3. Korytarz nie prowadzi ani w lewo, ani prosto</vt:lpstr>
      <vt:lpstr>Sytuacja 3. Korytarz nie prowadzi ani w lewo, ani prosto</vt:lpstr>
      <vt:lpstr>Konstrukcja rozwiązania - algorytmu</vt:lpstr>
      <vt:lpstr>Zwróć uwagę na metodę postępowania przy tworzeniu algorytmu</vt:lpstr>
      <vt:lpstr>Zwróć uwagę na specyficzny sposób postępowania</vt:lpstr>
      <vt:lpstr>Prezentacja programu PowerPoint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Metoda lewej ręki</dc:title>
  <dc:creator>Damian Kurpiewski</dc:creator>
  <cp:lastModifiedBy>Damian Kurpiewski</cp:lastModifiedBy>
  <cp:revision>47</cp:revision>
  <dcterms:created xsi:type="dcterms:W3CDTF">2017-09-17T14:56:09Z</dcterms:created>
  <dcterms:modified xsi:type="dcterms:W3CDTF">2018-11-11T00:31:20Z</dcterms:modified>
</cp:coreProperties>
</file>