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&amp;ehk=ks" ContentType="image/jpeg"/>
  <Default Extension="jpg&amp;ehk=vd" ContentType="image/jpeg"/>
  <Default Extension="png" ContentType="image/png"/>
  <Default Extension="png&amp;ehk=s0A4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9" r:id="rId4"/>
    <p:sldId id="270" r:id="rId5"/>
    <p:sldId id="271" r:id="rId6"/>
    <p:sldId id="272" r:id="rId7"/>
    <p:sldId id="266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>
      <p:cViewPr varScale="1">
        <p:scale>
          <a:sx n="114" d="100"/>
          <a:sy n="114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08.01.2019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[Pytamy uczniów, czy wiedzą, co to jest algorytm]</a:t>
            </a:r>
          </a:p>
          <a:p>
            <a:r>
              <a:rPr lang="pl-PL" dirty="0"/>
              <a:t>Algorytm to instrukcja wykonania określonego zadania, lub rozwiązania danego problemu. Algorytm powinien jasno opisywać, co należy zrobić, by dojść do rozwiązania.</a:t>
            </a:r>
          </a:p>
          <a:p>
            <a:r>
              <a:rPr lang="pl-PL" dirty="0"/>
              <a:t>Algorytm liniowy to taki, w którym wykonujemy polecenia krok po kroku, jedno po drugim. Przykładem prostego algorytmu liniowego może być przepis.</a:t>
            </a:r>
          </a:p>
          <a:p>
            <a:r>
              <a:rPr lang="pl-PL" dirty="0"/>
              <a:t>Jednym ze sposobów zapisu algorytmu jest lista kroków. Jak widzimy, przepis na pierniczki można przedstawić właśnie za pomocą listy kroków. Lista ta opisuje nam co mamy zrobić i w jakiej kolejności.</a:t>
            </a:r>
          </a:p>
          <a:p>
            <a:r>
              <a:rPr lang="pl-PL" dirty="0"/>
              <a:t>[Pytamy uczniów o przykłady algorytmów liniowych]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52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Instrukcja warunkowa pozwala nam powiedzieć, że dana instrukcja ma zostać wykonana tylko wtedy, jeżeli podany warunek jest spełniony. </a:t>
            </a:r>
          </a:p>
          <a:p>
            <a:r>
              <a:rPr lang="pl-PL" dirty="0"/>
              <a:t>Np. jeżeli na skrzyżowaniu zaświeci się dla nas zielone światło, to należy iść. Taki zapis mówi nam, że polecenie idź mamy wykonać wyłącznie wtedy, gdy światło jest zielone.</a:t>
            </a:r>
          </a:p>
          <a:p>
            <a:r>
              <a:rPr lang="pl-PL" dirty="0"/>
              <a:t>Podobnie możemy określić zachowanie dla światła czerwonego.</a:t>
            </a:r>
          </a:p>
          <a:p>
            <a:endParaRPr lang="pl-PL" dirty="0"/>
          </a:p>
          <a:p>
            <a:r>
              <a:rPr lang="pl-PL" dirty="0"/>
              <a:t>Instrukcje warunkowe możemy zapisać na kilka sposobów. Pierwszy zapis to zapis uproszczony, w którym określamy jakie polecenie ma zostać wykonane dla danego warunku.</a:t>
            </a:r>
          </a:p>
          <a:p>
            <a:r>
              <a:rPr lang="pl-PL" dirty="0"/>
              <a:t>Poniżej widzimy zapis rozszerzony. W ten sposób możemy powiedzieć, że mamy iść tylko wtedy, gdy światło jest zielone. A gdy światło będzie miało jakikolwiek inny kolor, mamy stać.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80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67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4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24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Instrukcję warunkową możemy zapisać także w tzw. pełnej formie, określając kilka warunków i poleceń, jakie mają zostać wykonane.</a:t>
            </a:r>
          </a:p>
          <a:p>
            <a:r>
              <a:rPr lang="pl-PL" dirty="0"/>
              <a:t>Np. tworząc algorytm dla kierowcy, który powie mu jak powinien się zachować na skrzyżowaniu ze światłami, powinniśmy określić co kierowca ma zrobić dla trzech różnych kolorów świateł.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89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Czasem w algorytmie potrzebujemy powiedzieć, że pewna instrukcja (polecenie) ma zostać wykonane wielokrotnie. Np. słodząc herbatę powinniśmy ją mieszać tak długo, aż cukier się w niej rozpuści.</a:t>
            </a:r>
          </a:p>
          <a:p>
            <a:r>
              <a:rPr lang="pl-PL" dirty="0"/>
              <a:t>W tym celu możemy użyć pętli dopóki. Pętla dopóki mówi nam, że podana instrukcja (lub zestaw instrukcji) ma być wykonywana tak długo, jak długo spełniony jest warunek pętli.</a:t>
            </a:r>
          </a:p>
          <a:p>
            <a:r>
              <a:rPr lang="pl-PL" dirty="0"/>
              <a:t>Pętlę dopóki nazywamy pętlą warunkową.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34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Pętle możemy zagnieżdżać, czyli umieszczać jedną w drugiej.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1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Poza pętlami warunkowymi mamy także tzw. pętle liczone. Taka pętla pozwala nam powiedzieć, że coś ma zostać wykonane określoną liczbę razy.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6F650-3CB8-47FC-976C-2A9F6850CF7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3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run1230.wikidot.com/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7" Type="http://schemas.openxmlformats.org/officeDocument/2006/relationships/hyperlink" Target="https://pixabay.com/pl/little-green-man-%C5%9Bwiat%C5%82a-zielony-2871900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&amp;ehk=ks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LED_Traffic_Light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&amp;ehk=vd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s0A4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r>
              <a:rPr lang="pl-PL" i="1" dirty="0">
                <a:hlinkClick r:id="rId7"/>
              </a:rPr>
              <a:t>https://pixabay.com/pl/little-green-man-%C5%9Bwiat%C5%82a-zielony-2871900/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r="13536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2E9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prostą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ze złożoną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</a:t>
            </a:r>
            <a:r>
              <a:rPr lang="pl-PL" sz="2800" dirty="0"/>
              <a:t> </a:t>
            </a:r>
            <a:br>
              <a:rPr lang="pl-PL" sz="2800" dirty="0"/>
            </a:br>
            <a:r>
              <a:rPr lang="pl-PL" sz="2800" i="1" dirty="0"/>
              <a:t>światło czerwone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światło zielone </a:t>
            </a:r>
            <a:r>
              <a:rPr lang="pl-PL" sz="2800" b="1" dirty="0">
                <a:solidFill>
                  <a:srgbClr val="FF0000"/>
                </a:solidFill>
              </a:rPr>
              <a:t>idź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przypadku, jeśli </a:t>
            </a:r>
            <a:br>
              <a:rPr lang="pl-PL" sz="2800" b="1" dirty="0"/>
            </a:br>
            <a:r>
              <a:rPr lang="pl-PL" sz="2800" i="1" dirty="0"/>
              <a:t>światło żółte </a:t>
            </a:r>
            <a:r>
              <a:rPr lang="pl-PL" sz="2800" b="1" dirty="0">
                <a:solidFill>
                  <a:srgbClr val="FF0000"/>
                </a:solidFill>
              </a:rPr>
              <a:t>czekaj w gotowości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b="1" dirty="0"/>
              <a:t>w przeciwnym przypadku</a:t>
            </a:r>
            <a:r>
              <a:rPr lang="pl-PL" sz="2800" i="1" dirty="0"/>
              <a:t> </a:t>
            </a:r>
            <a:r>
              <a:rPr lang="pl-PL" sz="2800" b="1" dirty="0">
                <a:solidFill>
                  <a:srgbClr val="FF0000"/>
                </a:solidFill>
              </a:rPr>
              <a:t>stój</a:t>
            </a:r>
            <a:r>
              <a:rPr lang="pl-PL" sz="28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742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cena &gt; 100 </a:t>
            </a:r>
            <a:r>
              <a:rPr lang="pl-PL" sz="2800" i="1" dirty="0">
                <a:solidFill>
                  <a:srgbClr val="00B0F0"/>
                </a:solidFill>
              </a:rPr>
              <a:t>„drogie”,</a:t>
            </a:r>
          </a:p>
          <a:p>
            <a:pPr marL="0" indent="0">
              <a:buNone/>
            </a:pPr>
            <a:r>
              <a:rPr lang="pl-PL" sz="2800" b="1" dirty="0"/>
              <a:t>w przeciwnym przypadku jeśli </a:t>
            </a:r>
            <a:r>
              <a:rPr lang="pl-PL" sz="2800" dirty="0"/>
              <a:t>cena &gt; 200 </a:t>
            </a:r>
            <a:r>
              <a:rPr lang="pl-PL" sz="2800" b="1" dirty="0">
                <a:solidFill>
                  <a:srgbClr val="C00000"/>
                </a:solidFill>
              </a:rPr>
              <a:t>„bardzo drogie”,</a:t>
            </a:r>
          </a:p>
          <a:p>
            <a:pPr marL="0" indent="0">
              <a:buNone/>
            </a:pPr>
            <a:r>
              <a:rPr lang="pl-PL" sz="2800" b="1" dirty="0"/>
              <a:t>w przeciwnym przypadku </a:t>
            </a:r>
            <a:r>
              <a:rPr lang="pl-PL" sz="28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2202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</a:t>
            </a:r>
            <a:r>
              <a:rPr lang="pl-PL" sz="2800" i="1" dirty="0"/>
              <a:t>cena &gt; 100 </a:t>
            </a:r>
            <a:r>
              <a:rPr lang="pl-PL" sz="2800" i="1" dirty="0">
                <a:solidFill>
                  <a:srgbClr val="00B0F0"/>
                </a:solidFill>
              </a:rPr>
              <a:t>„drogie”,</a:t>
            </a:r>
          </a:p>
          <a:p>
            <a:pPr marL="0" indent="0">
              <a:buNone/>
            </a:pPr>
            <a:r>
              <a:rPr lang="pl-PL" sz="2800" b="1" dirty="0"/>
              <a:t>w przeciwnym przypadku jeśli </a:t>
            </a:r>
            <a:r>
              <a:rPr lang="pl-PL" sz="2800" dirty="0"/>
              <a:t>cena &gt; 200 </a:t>
            </a:r>
            <a:r>
              <a:rPr lang="pl-PL" sz="2800" b="1" dirty="0">
                <a:solidFill>
                  <a:srgbClr val="C00000"/>
                </a:solidFill>
              </a:rPr>
              <a:t>„bardzo drogie”,</a:t>
            </a:r>
          </a:p>
          <a:p>
            <a:pPr marL="0" indent="0">
              <a:buNone/>
            </a:pPr>
            <a:r>
              <a:rPr lang="pl-PL" sz="2800" b="1" dirty="0"/>
              <a:t>w przeciwnym przypadku </a:t>
            </a:r>
            <a:r>
              <a:rPr lang="pl-PL" sz="28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r>
              <a:rPr lang="pl-PL" sz="2800" dirty="0"/>
              <a:t>Nigdy nie otrzymamy wyniku „bardzo drogie”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ECBFD5-2387-FE45-9515-499822B7FD9C}"/>
              </a:ext>
            </a:extLst>
          </p:cNvPr>
          <p:cNvSpPr txBox="1"/>
          <p:nvPr/>
        </p:nvSpPr>
        <p:spPr>
          <a:xfrm>
            <a:off x="8325353" y="3068960"/>
            <a:ext cx="43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b="1" dirty="0">
                <a:solidFill>
                  <a:srgbClr val="C00000"/>
                </a:solidFill>
              </a:rPr>
              <a:t>!</a:t>
            </a:r>
            <a:endParaRPr lang="pl-P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Konstrukcja warunków musi być przemyślana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/>
              <a:t>Jeśli</a:t>
            </a:r>
            <a:r>
              <a:rPr lang="pl-PL" sz="2800" dirty="0"/>
              <a:t> cena &gt; 200 </a:t>
            </a:r>
            <a:r>
              <a:rPr lang="pl-PL" sz="2800" b="1" dirty="0">
                <a:solidFill>
                  <a:srgbClr val="C00000"/>
                </a:solidFill>
              </a:rPr>
              <a:t>„bardzo drogie”, </a:t>
            </a:r>
            <a:endParaRPr lang="pl-PL" sz="28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2800" b="1" dirty="0"/>
              <a:t>w przeciwnym przypadku jeśli </a:t>
            </a:r>
            <a:r>
              <a:rPr lang="pl-PL" sz="2800" i="1" dirty="0"/>
              <a:t>cena &gt; 100 </a:t>
            </a:r>
            <a:r>
              <a:rPr lang="pl-PL" sz="2800" i="1" dirty="0">
                <a:solidFill>
                  <a:srgbClr val="00B0F0"/>
                </a:solidFill>
              </a:rPr>
              <a:t>„drogie”, </a:t>
            </a:r>
          </a:p>
          <a:p>
            <a:pPr marL="0" indent="0">
              <a:buNone/>
            </a:pPr>
            <a:r>
              <a:rPr lang="pl-PL" sz="2800" b="1" dirty="0"/>
              <a:t>w przeciwnym przypadku </a:t>
            </a:r>
            <a:r>
              <a:rPr lang="pl-PL" sz="2800" b="1" dirty="0">
                <a:solidFill>
                  <a:srgbClr val="00B050"/>
                </a:solidFill>
              </a:rPr>
              <a:t>„tanie”</a:t>
            </a:r>
          </a:p>
          <a:p>
            <a:endParaRPr lang="pl-PL" sz="2800" b="1" dirty="0"/>
          </a:p>
          <a:p>
            <a:pPr marL="0" indent="0">
              <a:buNone/>
            </a:pPr>
            <a:endParaRPr lang="pl-PL" sz="2800" dirty="0"/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69143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Zgłoś się na ochotnika do tablicy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772</Words>
  <Application>Microsoft Macintosh PowerPoint</Application>
  <PresentationFormat>Pokaz na ekranie (4:3)</PresentationFormat>
  <Paragraphs>114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Motyw pakietu Office</vt:lpstr>
      <vt:lpstr>Algorytm liniowy</vt:lpstr>
      <vt:lpstr>Algorytm z prostą instrukcją warunkową</vt:lpstr>
      <vt:lpstr>Algorytm ze złożoną instrukcją warunkową</vt:lpstr>
      <vt:lpstr>Konstrukcja warunków musi być przemyślana</vt:lpstr>
      <vt:lpstr>Konstrukcja warunków musi być przemyślana</vt:lpstr>
      <vt:lpstr>Konstrukcja warunków musi być przemyślana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29</cp:revision>
  <dcterms:created xsi:type="dcterms:W3CDTF">2017-06-06T12:33:28Z</dcterms:created>
  <dcterms:modified xsi:type="dcterms:W3CDTF">2019-01-08T14:18:16Z</dcterms:modified>
</cp:coreProperties>
</file>