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6" r:id="rId5"/>
    <p:sldId id="274" r:id="rId6"/>
    <p:sldId id="265" r:id="rId7"/>
    <p:sldId id="270" r:id="rId8"/>
    <p:sldId id="271" r:id="rId9"/>
    <p:sldId id="272" r:id="rId10"/>
    <p:sldId id="277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521"/>
  </p:normalViewPr>
  <p:slideViewPr>
    <p:cSldViewPr snapToGrid="0">
      <p:cViewPr varScale="1">
        <p:scale>
          <a:sx n="102" d="100"/>
          <a:sy n="102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15.11.2019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NWW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419" y="3509963"/>
            <a:ext cx="9144000" cy="1655762"/>
          </a:xfrm>
        </p:spPr>
        <p:txBody>
          <a:bodyPr/>
          <a:lstStyle/>
          <a:p>
            <a:r>
              <a:rPr lang="pl-PL" dirty="0"/>
              <a:t>Najmniejsza Wspólna Wielokrotność</a:t>
            </a:r>
          </a:p>
        </p:txBody>
      </p:sp>
    </p:spTree>
    <p:extLst>
      <p:ext uri="{BB962C8B-B14F-4D97-AF65-F5344CB8AC3E}">
        <p14:creationId xmlns:p14="http://schemas.microsoft.com/office/powerpoint/2010/main" val="41144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CEA7B-F5E6-F94A-8D72-20CCCF4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7A51C67-3B6F-F141-85EC-3FFA662DC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N</a:t>
                </a:r>
                <a:r>
                  <a:rPr lang="pl-PL" dirty="0"/>
                  <a:t>ajmniejszą </a:t>
                </a:r>
                <a:r>
                  <a:rPr lang="pl-PL" b="1" dirty="0"/>
                  <a:t>W</a:t>
                </a:r>
                <a:r>
                  <a:rPr lang="pl-PL" dirty="0"/>
                  <a:t>spólną </a:t>
                </a:r>
                <a:r>
                  <a:rPr lang="pl-PL" b="1" dirty="0"/>
                  <a:t>W</a:t>
                </a:r>
                <a:r>
                  <a:rPr lang="pl-PL" dirty="0"/>
                  <a:t>ielokrotność dwóch liczb można obliczyć na podstawie ich </a:t>
                </a:r>
                <a:r>
                  <a:rPr lang="pl-PL" b="1" dirty="0"/>
                  <a:t>N</a:t>
                </a:r>
                <a:r>
                  <a:rPr lang="pl-PL" dirty="0"/>
                  <a:t>ajwiększego </a:t>
                </a:r>
                <a:r>
                  <a:rPr lang="pl-PL" b="1" dirty="0"/>
                  <a:t>W</a:t>
                </a:r>
                <a:r>
                  <a:rPr lang="pl-PL" dirty="0"/>
                  <a:t>spólnego </a:t>
                </a:r>
                <a:r>
                  <a:rPr lang="pl-PL" b="1" dirty="0"/>
                  <a:t>D</a:t>
                </a:r>
                <a:r>
                  <a:rPr lang="pl-PL" dirty="0"/>
                  <a:t>zielnika: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𝑁𝑊𝑊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𝑁𝑊𝐷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Przekształcając równanie otrzymujemy wzór na </a:t>
                </a:r>
                <a:r>
                  <a:rPr lang="pl-PL" b="1" dirty="0"/>
                  <a:t>NWD</a:t>
                </a:r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𝑁𝑊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𝑁𝑊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A51C67-3B6F-F141-85EC-3FFA662DC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4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NWD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liczba1, liczba2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i="1" dirty="0" err="1">
                <a:latin typeface="Consolas" panose="020B0609020204030204" pitchFamily="49" charset="0"/>
                <a:cs typeface="Consolas" panose="020B0609020204030204" pitchFamily="49" charset="0"/>
              </a:rPr>
              <a:t>nww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NWW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liczba2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i="1" dirty="0" err="1">
                <a:latin typeface="Consolas" panose="020B0609020204030204" pitchFamily="49" charset="0"/>
                <a:cs typeface="Consolas" panose="020B0609020204030204" pitchFamily="49" charset="0"/>
              </a:rPr>
              <a:t>nwd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liczba2) / </a:t>
            </a:r>
            <a:r>
              <a:rPr lang="pl-PL" i="1" dirty="0" err="1">
                <a:latin typeface="Consolas" panose="020B0609020204030204" pitchFamily="49" charset="0"/>
                <a:cs typeface="Consolas" panose="020B0609020204030204" pitchFamily="49" charset="0"/>
              </a:rPr>
              <a:t>nww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i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nwd</a:t>
            </a:r>
            <a:endParaRPr lang="pl-PL" b="1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/>
              <a:t>Dane:</a:t>
            </a:r>
          </a:p>
          <a:p>
            <a:pPr lvl="1"/>
            <a:r>
              <a:rPr lang="pl-PL" sz="3200" dirty="0"/>
              <a:t>Dwie liczby naturalne większe od zera</a:t>
            </a:r>
          </a:p>
          <a:p>
            <a:pPr marL="0" indent="0">
              <a:buNone/>
            </a:pPr>
            <a:endParaRPr lang="pl-PL" sz="3200" b="1" dirty="0"/>
          </a:p>
          <a:p>
            <a:pPr marL="0" indent="0">
              <a:buNone/>
            </a:pPr>
            <a:r>
              <a:rPr lang="pl-PL" sz="3200" b="1" dirty="0"/>
              <a:t>Wynik:</a:t>
            </a:r>
          </a:p>
          <a:p>
            <a:pPr lvl="1"/>
            <a:r>
              <a:rPr lang="pl-PL" sz="3200" dirty="0"/>
              <a:t>Najmniejsza wspólna wielokrotność podanych liczb</a:t>
            </a:r>
          </a:p>
        </p:txBody>
      </p:sp>
    </p:spTree>
    <p:extLst>
      <p:ext uri="{BB962C8B-B14F-4D97-AF65-F5344CB8AC3E}">
        <p14:creationId xmlns:p14="http://schemas.microsoft.com/office/powerpoint/2010/main" val="21902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CEA7B-F5E6-F94A-8D72-20CCCF4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51C67-3B6F-F141-85EC-3FFA662D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Obliczamy kolejne wielokrotności obu liczb tak długo, aż uzyskamy takie same wartości.</a:t>
            </a:r>
          </a:p>
          <a:p>
            <a:pPr marL="0" indent="0">
              <a:buNone/>
            </a:pPr>
            <a:r>
              <a:rPr lang="pl-PL" dirty="0"/>
              <a:t>W kolejnych krokach zwiększamy mniejszą z liczb, większą pozostawiając bez zmiany.</a:t>
            </a:r>
          </a:p>
        </p:txBody>
      </p:sp>
    </p:spTree>
    <p:extLst>
      <p:ext uri="{BB962C8B-B14F-4D97-AF65-F5344CB8AC3E}">
        <p14:creationId xmlns:p14="http://schemas.microsoft.com/office/powerpoint/2010/main" val="28059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844C51-8DEF-0A49-BA2D-B0F5E8A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FB4DF4-8D92-8147-B539-9B992A9E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Dane:</a:t>
            </a:r>
            <a:r>
              <a:rPr lang="pl-PL" dirty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2, 5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5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6,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/>
              <a:t>STOP</a:t>
            </a:r>
          </a:p>
          <a:p>
            <a:pPr marL="0" indent="0">
              <a:buNone/>
            </a:pPr>
            <a:r>
              <a:rPr lang="pl-PL" b="1" dirty="0"/>
              <a:t>Wynik:</a:t>
            </a:r>
            <a:r>
              <a:rPr lang="pl-PL" dirty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096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algorytmu – lista kroków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Pobieramy dane: a i b;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Tworzymy zmienną </a:t>
            </a:r>
            <a:r>
              <a:rPr lang="pl-PL" dirty="0" err="1"/>
              <a:t>ap</a:t>
            </a:r>
            <a:r>
              <a:rPr lang="pl-PL" dirty="0"/>
              <a:t> := 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Tworzymy zmienną bp := b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Dopóki a różne od b, wykonuj:</a:t>
            </a:r>
          </a:p>
          <a:p>
            <a:pPr marL="811213" indent="-457200">
              <a:buFont typeface="+mj-lt"/>
              <a:buAutoNum type="arabicPeriod"/>
            </a:pPr>
            <a:r>
              <a:rPr lang="pl-PL" dirty="0"/>
              <a:t>Jeżeli a &lt; b, to a := </a:t>
            </a:r>
            <a:r>
              <a:rPr lang="pl-PL" dirty="0" err="1"/>
              <a:t>a</a:t>
            </a:r>
            <a:r>
              <a:rPr lang="pl-PL" dirty="0"/>
              <a:t> + </a:t>
            </a:r>
            <a:r>
              <a:rPr lang="pl-PL" dirty="0" err="1"/>
              <a:t>ap</a:t>
            </a:r>
            <a:endParaRPr lang="pl-PL" dirty="0"/>
          </a:p>
          <a:p>
            <a:pPr marL="811213" indent="-457200">
              <a:buFont typeface="+mj-lt"/>
              <a:buAutoNum type="arabicPeriod"/>
            </a:pPr>
            <a:r>
              <a:rPr lang="pl-PL" dirty="0"/>
              <a:t>W przeciwnym wypadku b := </a:t>
            </a:r>
            <a:r>
              <a:rPr lang="pl-PL" dirty="0" err="1"/>
              <a:t>b</a:t>
            </a:r>
            <a:r>
              <a:rPr lang="pl-PL" dirty="0"/>
              <a:t> + bp</a:t>
            </a:r>
          </a:p>
          <a:p>
            <a:pPr marL="536575" indent="-536575">
              <a:buFont typeface="+mj-lt"/>
              <a:buAutoNum type="arabicPeriod"/>
            </a:pPr>
            <a:r>
              <a:rPr lang="pl-PL" dirty="0"/>
              <a:t>Zwróć jako wynik a (lub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funkcji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2D43E5B-CF53-4E0D-90CD-011C71555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liczba1, liczba2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liczba1_nww := liczba1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liczba2_nww := liczba2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Dopóki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wykonuj: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Jeżeli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:=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 przeciwnym przypadku: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:=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Zwróć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b="1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id="{D2D43E5B-CF53-4E0D-90CD-011C71555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AD7D5D-9A2C-3B45-8A37-E2D0840C7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NWD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C8217C-A618-6A4A-85C1-84C2AFB24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Największy Wspólny Dzielnik</a:t>
            </a:r>
          </a:p>
        </p:txBody>
      </p:sp>
    </p:spTree>
    <p:extLst>
      <p:ext uri="{BB962C8B-B14F-4D97-AF65-F5344CB8AC3E}">
        <p14:creationId xmlns:p14="http://schemas.microsoft.com/office/powerpoint/2010/main" val="131198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/>
              <a:t>Dane:</a:t>
            </a:r>
          </a:p>
          <a:p>
            <a:pPr lvl="1"/>
            <a:r>
              <a:rPr lang="pl-PL" sz="3200" dirty="0"/>
              <a:t>Dwie liczby naturalne większe od zera</a:t>
            </a:r>
          </a:p>
          <a:p>
            <a:pPr marL="0" indent="0">
              <a:buNone/>
            </a:pPr>
            <a:endParaRPr lang="pl-PL" sz="3200" b="1" dirty="0"/>
          </a:p>
          <a:p>
            <a:pPr marL="0" indent="0">
              <a:buNone/>
            </a:pPr>
            <a:r>
              <a:rPr lang="pl-PL" sz="3200" b="1" dirty="0"/>
              <a:t>Wynik:</a:t>
            </a:r>
          </a:p>
          <a:p>
            <a:pPr lvl="1"/>
            <a:r>
              <a:rPr lang="pl-PL" sz="3200" dirty="0"/>
              <a:t>Największy wspólny dzielnik podanych liczb</a:t>
            </a:r>
          </a:p>
        </p:txBody>
      </p:sp>
    </p:spTree>
    <p:extLst>
      <p:ext uri="{BB962C8B-B14F-4D97-AF65-F5344CB8AC3E}">
        <p14:creationId xmlns:p14="http://schemas.microsoft.com/office/powerpoint/2010/main" val="11483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CEA7B-F5E6-F94A-8D72-20CCCF4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7A51C67-3B6F-F141-85EC-3FFA662DC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N</a:t>
                </a:r>
                <a:r>
                  <a:rPr lang="pl-PL" dirty="0"/>
                  <a:t>ajmniejszą </a:t>
                </a:r>
                <a:r>
                  <a:rPr lang="pl-PL" b="1" dirty="0"/>
                  <a:t>W</a:t>
                </a:r>
                <a:r>
                  <a:rPr lang="pl-PL" dirty="0"/>
                  <a:t>spólną </a:t>
                </a:r>
                <a:r>
                  <a:rPr lang="pl-PL" b="1" dirty="0"/>
                  <a:t>W</a:t>
                </a:r>
                <a:r>
                  <a:rPr lang="pl-PL" dirty="0"/>
                  <a:t>ielokrotność dwóch liczb można obliczyć na podstawie ich </a:t>
                </a:r>
                <a:r>
                  <a:rPr lang="pl-PL" b="1" dirty="0"/>
                  <a:t>N</a:t>
                </a:r>
                <a:r>
                  <a:rPr lang="pl-PL" dirty="0"/>
                  <a:t>ajwiększego </a:t>
                </a:r>
                <a:r>
                  <a:rPr lang="pl-PL" b="1" dirty="0"/>
                  <a:t>W</a:t>
                </a:r>
                <a:r>
                  <a:rPr lang="pl-PL" dirty="0"/>
                  <a:t>spólnego </a:t>
                </a:r>
                <a:r>
                  <a:rPr lang="pl-PL" b="1" dirty="0"/>
                  <a:t>D</a:t>
                </a:r>
                <a:r>
                  <a:rPr lang="pl-PL" dirty="0"/>
                  <a:t>zielnika: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𝑁𝑊𝑊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𝑁𝑊𝐷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A51C67-3B6F-F141-85EC-3FFA662DC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7685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314</Words>
  <Application>Microsoft Office PowerPoint</Application>
  <PresentationFormat>Panoramiczny</PresentationFormat>
  <Paragraphs>62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Motyw pakietu Office</vt:lpstr>
      <vt:lpstr>NWW</vt:lpstr>
      <vt:lpstr>Specyfikacja</vt:lpstr>
      <vt:lpstr>Idea</vt:lpstr>
      <vt:lpstr>Przykład</vt:lpstr>
      <vt:lpstr>Zapis algorytmu – lista kroków</vt:lpstr>
      <vt:lpstr>Zapis funkcji</vt:lpstr>
      <vt:lpstr>NWD</vt:lpstr>
      <vt:lpstr>Specyfikacja</vt:lpstr>
      <vt:lpstr>Idea</vt:lpstr>
      <vt:lpstr>Idea</vt:lpstr>
      <vt:lpstr>Zapis funkcji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25</cp:revision>
  <dcterms:created xsi:type="dcterms:W3CDTF">2017-12-20T09:06:53Z</dcterms:created>
  <dcterms:modified xsi:type="dcterms:W3CDTF">2019-11-15T07:41:14Z</dcterms:modified>
</cp:coreProperties>
</file>